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5.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6.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7.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18.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19.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20.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21.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22.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23.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24.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25.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26.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27.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28.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29.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30.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notesSlides/notesSlide31.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3"/>
  </p:notesMasterIdLst>
  <p:handoutMasterIdLst>
    <p:handoutMasterId r:id="rId54"/>
  </p:handoutMasterIdLst>
  <p:sldIdLst>
    <p:sldId id="375" r:id="rId5"/>
    <p:sldId id="305" r:id="rId6"/>
    <p:sldId id="462" r:id="rId7"/>
    <p:sldId id="384" r:id="rId8"/>
    <p:sldId id="412" r:id="rId9"/>
    <p:sldId id="408" r:id="rId10"/>
    <p:sldId id="418" r:id="rId11"/>
    <p:sldId id="409" r:id="rId12"/>
    <p:sldId id="422" r:id="rId13"/>
    <p:sldId id="416" r:id="rId14"/>
    <p:sldId id="421" r:id="rId15"/>
    <p:sldId id="420" r:id="rId16"/>
    <p:sldId id="407" r:id="rId17"/>
    <p:sldId id="411" r:id="rId18"/>
    <p:sldId id="452" r:id="rId19"/>
    <p:sldId id="425" r:id="rId20"/>
    <p:sldId id="414" r:id="rId21"/>
    <p:sldId id="454" r:id="rId22"/>
    <p:sldId id="429" r:id="rId23"/>
    <p:sldId id="431" r:id="rId24"/>
    <p:sldId id="433" r:id="rId25"/>
    <p:sldId id="447" r:id="rId26"/>
    <p:sldId id="415" r:id="rId27"/>
    <p:sldId id="434" r:id="rId28"/>
    <p:sldId id="457" r:id="rId29"/>
    <p:sldId id="456" r:id="rId30"/>
    <p:sldId id="438" r:id="rId31"/>
    <p:sldId id="458" r:id="rId32"/>
    <p:sldId id="435" r:id="rId33"/>
    <p:sldId id="440" r:id="rId34"/>
    <p:sldId id="442" r:id="rId35"/>
    <p:sldId id="443" r:id="rId36"/>
    <p:sldId id="446" r:id="rId37"/>
    <p:sldId id="444" r:id="rId38"/>
    <p:sldId id="445" r:id="rId39"/>
    <p:sldId id="392" r:id="rId40"/>
    <p:sldId id="424" r:id="rId41"/>
    <p:sldId id="449" r:id="rId42"/>
    <p:sldId id="460" r:id="rId43"/>
    <p:sldId id="451" r:id="rId44"/>
    <p:sldId id="459" r:id="rId45"/>
    <p:sldId id="273" r:id="rId46"/>
    <p:sldId id="423" r:id="rId47"/>
    <p:sldId id="298" r:id="rId48"/>
    <p:sldId id="448" r:id="rId49"/>
    <p:sldId id="406" r:id="rId50"/>
    <p:sldId id="461" r:id="rId51"/>
    <p:sldId id="453" r:id="rId52"/>
  </p:sldIdLst>
  <p:sldSz cx="12192000" cy="6858000"/>
  <p:notesSz cx="6858000" cy="9144000"/>
  <p:defaultTextStyle>
    <a:defPPr rtl="0">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098D"/>
    <a:srgbClr val="869FB2"/>
    <a:srgbClr val="0070C0"/>
    <a:srgbClr val="FCBD24"/>
    <a:srgbClr val="00B050"/>
    <a:srgbClr val="153789"/>
    <a:srgbClr val="0547A3"/>
    <a:srgbClr val="1264C3"/>
    <a:srgbClr val="159596"/>
    <a:srgbClr val="23C3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868" y="60"/>
      </p:cViewPr>
      <p:guideLst>
        <p:guide orient="horz" pos="2160"/>
        <p:guide pos="3863"/>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diagrams/_rels/data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image" Target="../media/image15.png"/></Relationships>
</file>

<file path=ppt/diagrams/_rels/drawing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image" Target="../media/image15.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567DF3-E682-428E-B86E-91E18D67DA33}" type="doc">
      <dgm:prSet loTypeId="urn:microsoft.com/office/officeart/2008/layout/LinedList" loCatId="list" qsTypeId="urn:microsoft.com/office/officeart/2005/8/quickstyle/simple1" qsCatId="simple" csTypeId="urn:microsoft.com/office/officeart/2005/8/colors/colorful4" csCatId="colorful" phldr="1"/>
      <dgm:spPr/>
      <dgm:t>
        <a:bodyPr/>
        <a:lstStyle/>
        <a:p>
          <a:endParaRPr lang="es-CR"/>
        </a:p>
      </dgm:t>
    </dgm:pt>
    <dgm:pt modelId="{13D1DF6A-60AE-49B0-910B-6BFF71F68B77}">
      <dgm:prSet custT="1"/>
      <dgm:spPr/>
      <dgm:t>
        <a:bodyPr/>
        <a:lstStyle/>
        <a:p>
          <a:r>
            <a:rPr lang="es-CR" sz="2800" b="1" kern="1200" noProof="0">
              <a:solidFill>
                <a:schemeClr val="tx1"/>
              </a:solidFill>
              <a:latin typeface="Sagona ExtraLight" panose="02020303050505020204" pitchFamily="18" charset="0"/>
              <a:ea typeface="+mn-ea"/>
              <a:cs typeface="+mn-cs"/>
            </a:rPr>
            <a:t>Ley general de control interno</a:t>
          </a:r>
        </a:p>
      </dgm:t>
    </dgm:pt>
    <dgm:pt modelId="{7F1DC253-CC43-43B8-881D-2FABBEF6FB11}" type="parTrans" cxnId="{28388D56-5DB8-4FCB-AE48-A64115B471D6}">
      <dgm:prSet/>
      <dgm:spPr/>
      <dgm:t>
        <a:bodyPr/>
        <a:lstStyle/>
        <a:p>
          <a:endParaRPr lang="es-CR"/>
        </a:p>
      </dgm:t>
    </dgm:pt>
    <dgm:pt modelId="{64FF99D5-82E0-406F-A208-D823F135EAF0}" type="sibTrans" cxnId="{28388D56-5DB8-4FCB-AE48-A64115B471D6}">
      <dgm:prSet/>
      <dgm:spPr/>
      <dgm:t>
        <a:bodyPr/>
        <a:lstStyle/>
        <a:p>
          <a:endParaRPr lang="es-CR"/>
        </a:p>
      </dgm:t>
    </dgm:pt>
    <dgm:pt modelId="{71F24F52-F034-44D6-9898-FA9DA59B366D}">
      <dgm:prSet custT="1"/>
      <dgm:spPr/>
      <dgm:t>
        <a:bodyPr/>
        <a:lstStyle/>
        <a:p>
          <a:r>
            <a:rPr lang="es-CR" sz="1600" b="1" noProof="0">
              <a:latin typeface="Sagona ExtraLight" panose="02020303050505020204" pitchFamily="18" charset="0"/>
            </a:rPr>
            <a:t>Ámbito aplicación</a:t>
          </a:r>
        </a:p>
      </dgm:t>
    </dgm:pt>
    <dgm:pt modelId="{2416F32B-A9AE-431D-9102-24AE584D386D}" type="parTrans" cxnId="{38C1CE3D-378C-4671-AEE0-B76BAA0F342C}">
      <dgm:prSet/>
      <dgm:spPr/>
      <dgm:t>
        <a:bodyPr/>
        <a:lstStyle/>
        <a:p>
          <a:endParaRPr lang="es-CR"/>
        </a:p>
      </dgm:t>
    </dgm:pt>
    <dgm:pt modelId="{9635F92F-4D61-407F-9AE7-A5DAE82B8C2D}" type="sibTrans" cxnId="{38C1CE3D-378C-4671-AEE0-B76BAA0F342C}">
      <dgm:prSet/>
      <dgm:spPr/>
      <dgm:t>
        <a:bodyPr/>
        <a:lstStyle/>
        <a:p>
          <a:endParaRPr lang="es-CR"/>
        </a:p>
      </dgm:t>
    </dgm:pt>
    <dgm:pt modelId="{891002E7-CA43-4F6E-AC61-FC0F4174F5E3}">
      <dgm:prSet custT="1"/>
      <dgm:spPr/>
      <dgm:t>
        <a:bodyPr/>
        <a:lstStyle/>
        <a:p>
          <a:r>
            <a:rPr lang="es-CR" sz="1600" noProof="0">
              <a:latin typeface="Sagona ExtraLight" panose="02020303050505020204" pitchFamily="18" charset="0"/>
            </a:rPr>
            <a:t>Sistema de Control Interno</a:t>
          </a:r>
        </a:p>
      </dgm:t>
    </dgm:pt>
    <dgm:pt modelId="{2FA77164-2D3E-4717-902D-35C3F42ACDCA}" type="parTrans" cxnId="{CFB00D58-B7B5-40F5-9296-F5CE8DCE787B}">
      <dgm:prSet/>
      <dgm:spPr/>
      <dgm:t>
        <a:bodyPr/>
        <a:lstStyle/>
        <a:p>
          <a:endParaRPr lang="es-CR"/>
        </a:p>
      </dgm:t>
    </dgm:pt>
    <dgm:pt modelId="{D7815055-7AFF-42DF-9596-6D8810316CB9}" type="sibTrans" cxnId="{CFB00D58-B7B5-40F5-9296-F5CE8DCE787B}">
      <dgm:prSet/>
      <dgm:spPr/>
      <dgm:t>
        <a:bodyPr/>
        <a:lstStyle/>
        <a:p>
          <a:endParaRPr lang="es-CR"/>
        </a:p>
      </dgm:t>
    </dgm:pt>
    <dgm:pt modelId="{3F94EF17-B726-4E77-999E-BD638F558F94}">
      <dgm:prSet custT="1"/>
      <dgm:spPr/>
      <dgm:t>
        <a:bodyPr/>
        <a:lstStyle/>
        <a:p>
          <a:r>
            <a:rPr lang="es-CR" sz="1600" noProof="0">
              <a:latin typeface="Sagona ExtraLight" panose="02020303050505020204" pitchFamily="18" charset="0"/>
            </a:rPr>
            <a:t>Sistema Específico de Valoración de Riesgos. SERVI</a:t>
          </a:r>
        </a:p>
      </dgm:t>
    </dgm:pt>
    <dgm:pt modelId="{21C5DD10-197A-4707-AB01-A20FF27513DB}" type="parTrans" cxnId="{94044387-F6C4-41D9-8E69-B48200187073}">
      <dgm:prSet/>
      <dgm:spPr/>
      <dgm:t>
        <a:bodyPr/>
        <a:lstStyle/>
        <a:p>
          <a:endParaRPr lang="es-CR"/>
        </a:p>
      </dgm:t>
    </dgm:pt>
    <dgm:pt modelId="{63157109-17B7-45F8-8F5B-E7F76147C8F7}" type="sibTrans" cxnId="{94044387-F6C4-41D9-8E69-B48200187073}">
      <dgm:prSet/>
      <dgm:spPr/>
      <dgm:t>
        <a:bodyPr/>
        <a:lstStyle/>
        <a:p>
          <a:endParaRPr lang="es-CR"/>
        </a:p>
      </dgm:t>
    </dgm:pt>
    <dgm:pt modelId="{F3EF22E9-95FC-47ED-BA69-1FB85CDC2AD0}" type="pres">
      <dgm:prSet presAssocID="{C1567DF3-E682-428E-B86E-91E18D67DA33}" presName="vert0" presStyleCnt="0">
        <dgm:presLayoutVars>
          <dgm:dir/>
          <dgm:animOne val="branch"/>
          <dgm:animLvl val="lvl"/>
        </dgm:presLayoutVars>
      </dgm:prSet>
      <dgm:spPr/>
    </dgm:pt>
    <dgm:pt modelId="{10E557F0-A6DE-47DB-AC22-1ADCDDE4934F}" type="pres">
      <dgm:prSet presAssocID="{13D1DF6A-60AE-49B0-910B-6BFF71F68B77}" presName="thickLine" presStyleLbl="alignNode1" presStyleIdx="0" presStyleCnt="1"/>
      <dgm:spPr/>
    </dgm:pt>
    <dgm:pt modelId="{F3F897B4-9276-44FB-9B83-794278087933}" type="pres">
      <dgm:prSet presAssocID="{13D1DF6A-60AE-49B0-910B-6BFF71F68B77}" presName="horz1" presStyleCnt="0"/>
      <dgm:spPr/>
    </dgm:pt>
    <dgm:pt modelId="{C939587E-BC40-45EF-B366-78F5489668F1}" type="pres">
      <dgm:prSet presAssocID="{13D1DF6A-60AE-49B0-910B-6BFF71F68B77}" presName="tx1" presStyleLbl="revTx" presStyleIdx="0" presStyleCnt="4"/>
      <dgm:spPr/>
    </dgm:pt>
    <dgm:pt modelId="{E74C8023-1C54-4143-9BE3-393C15407E86}" type="pres">
      <dgm:prSet presAssocID="{13D1DF6A-60AE-49B0-910B-6BFF71F68B77}" presName="vert1" presStyleCnt="0"/>
      <dgm:spPr/>
    </dgm:pt>
    <dgm:pt modelId="{6ECFCEC9-A3AE-4E34-AC4A-CD4401548B01}" type="pres">
      <dgm:prSet presAssocID="{71F24F52-F034-44D6-9898-FA9DA59B366D}" presName="vertSpace2a" presStyleCnt="0"/>
      <dgm:spPr/>
    </dgm:pt>
    <dgm:pt modelId="{7A2E21D3-9EC9-4A89-A115-F98DA4622496}" type="pres">
      <dgm:prSet presAssocID="{71F24F52-F034-44D6-9898-FA9DA59B366D}" presName="horz2" presStyleCnt="0"/>
      <dgm:spPr/>
    </dgm:pt>
    <dgm:pt modelId="{7F1ED3C4-4F45-4CA0-8894-9D7A8655ACA0}" type="pres">
      <dgm:prSet presAssocID="{71F24F52-F034-44D6-9898-FA9DA59B366D}" presName="horzSpace2" presStyleCnt="0"/>
      <dgm:spPr/>
    </dgm:pt>
    <dgm:pt modelId="{B804889B-11B7-4891-A02C-1FB909D8BE1D}" type="pres">
      <dgm:prSet presAssocID="{71F24F52-F034-44D6-9898-FA9DA59B366D}" presName="tx2" presStyleLbl="revTx" presStyleIdx="1" presStyleCnt="4"/>
      <dgm:spPr/>
    </dgm:pt>
    <dgm:pt modelId="{A401879E-61AE-4ECD-876D-AA93088F1285}" type="pres">
      <dgm:prSet presAssocID="{71F24F52-F034-44D6-9898-FA9DA59B366D}" presName="vert2" presStyleCnt="0"/>
      <dgm:spPr/>
    </dgm:pt>
    <dgm:pt modelId="{C31FD7CB-4783-4C8E-B725-1DD0AE1915FF}" type="pres">
      <dgm:prSet presAssocID="{71F24F52-F034-44D6-9898-FA9DA59B366D}" presName="thinLine2b" presStyleLbl="callout" presStyleIdx="0" presStyleCnt="3"/>
      <dgm:spPr/>
    </dgm:pt>
    <dgm:pt modelId="{49085C0B-7E1F-4C6A-8E9F-430696B7D856}" type="pres">
      <dgm:prSet presAssocID="{71F24F52-F034-44D6-9898-FA9DA59B366D}" presName="vertSpace2b" presStyleCnt="0"/>
      <dgm:spPr/>
    </dgm:pt>
    <dgm:pt modelId="{996D49E7-25DE-43DE-8FC4-3FE6672DB928}" type="pres">
      <dgm:prSet presAssocID="{891002E7-CA43-4F6E-AC61-FC0F4174F5E3}" presName="horz2" presStyleCnt="0"/>
      <dgm:spPr/>
    </dgm:pt>
    <dgm:pt modelId="{BEEC982A-3CE4-41BF-B6AA-3D5C54F7409E}" type="pres">
      <dgm:prSet presAssocID="{891002E7-CA43-4F6E-AC61-FC0F4174F5E3}" presName="horzSpace2" presStyleCnt="0"/>
      <dgm:spPr/>
    </dgm:pt>
    <dgm:pt modelId="{D8ADBB72-4372-4BFA-842C-BA860CEE33D6}" type="pres">
      <dgm:prSet presAssocID="{891002E7-CA43-4F6E-AC61-FC0F4174F5E3}" presName="tx2" presStyleLbl="revTx" presStyleIdx="2" presStyleCnt="4"/>
      <dgm:spPr/>
    </dgm:pt>
    <dgm:pt modelId="{7553D7EB-4427-42F1-A893-E6BBFC45D327}" type="pres">
      <dgm:prSet presAssocID="{891002E7-CA43-4F6E-AC61-FC0F4174F5E3}" presName="vert2" presStyleCnt="0"/>
      <dgm:spPr/>
    </dgm:pt>
    <dgm:pt modelId="{EF42DE73-23D9-4E72-AEF3-3F722813FEE2}" type="pres">
      <dgm:prSet presAssocID="{891002E7-CA43-4F6E-AC61-FC0F4174F5E3}" presName="thinLine2b" presStyleLbl="callout" presStyleIdx="1" presStyleCnt="3"/>
      <dgm:spPr/>
    </dgm:pt>
    <dgm:pt modelId="{26C129F3-3D58-4659-B863-D7C1444CBA7B}" type="pres">
      <dgm:prSet presAssocID="{891002E7-CA43-4F6E-AC61-FC0F4174F5E3}" presName="vertSpace2b" presStyleCnt="0"/>
      <dgm:spPr/>
    </dgm:pt>
    <dgm:pt modelId="{D78DBBAE-5052-44FE-9EFC-A9E215D8B714}" type="pres">
      <dgm:prSet presAssocID="{3F94EF17-B726-4E77-999E-BD638F558F94}" presName="horz2" presStyleCnt="0"/>
      <dgm:spPr/>
    </dgm:pt>
    <dgm:pt modelId="{E79BCCDF-E820-4AA1-A77C-6AAB1A6D920C}" type="pres">
      <dgm:prSet presAssocID="{3F94EF17-B726-4E77-999E-BD638F558F94}" presName="horzSpace2" presStyleCnt="0"/>
      <dgm:spPr/>
    </dgm:pt>
    <dgm:pt modelId="{1D3CBF98-8BFC-4B08-BE81-E4E8EBADD9B3}" type="pres">
      <dgm:prSet presAssocID="{3F94EF17-B726-4E77-999E-BD638F558F94}" presName="tx2" presStyleLbl="revTx" presStyleIdx="3" presStyleCnt="4"/>
      <dgm:spPr/>
    </dgm:pt>
    <dgm:pt modelId="{2557A042-6C1F-4D09-A92C-28910524984C}" type="pres">
      <dgm:prSet presAssocID="{3F94EF17-B726-4E77-999E-BD638F558F94}" presName="vert2" presStyleCnt="0"/>
      <dgm:spPr/>
    </dgm:pt>
    <dgm:pt modelId="{0CDAEC5A-A3F3-4A1E-9A1A-D62B0535DCA0}" type="pres">
      <dgm:prSet presAssocID="{3F94EF17-B726-4E77-999E-BD638F558F94}" presName="thinLine2b" presStyleLbl="callout" presStyleIdx="2" presStyleCnt="3"/>
      <dgm:spPr/>
    </dgm:pt>
    <dgm:pt modelId="{1B2F2D45-F62D-4910-A064-DC61CD59B56A}" type="pres">
      <dgm:prSet presAssocID="{3F94EF17-B726-4E77-999E-BD638F558F94}" presName="vertSpace2b" presStyleCnt="0"/>
      <dgm:spPr/>
    </dgm:pt>
  </dgm:ptLst>
  <dgm:cxnLst>
    <dgm:cxn modelId="{D1E5A830-CD07-4DFD-86B6-1EFFF8A3D824}" type="presOf" srcId="{13D1DF6A-60AE-49B0-910B-6BFF71F68B77}" destId="{C939587E-BC40-45EF-B366-78F5489668F1}" srcOrd="0" destOrd="0" presId="urn:microsoft.com/office/officeart/2008/layout/LinedList"/>
    <dgm:cxn modelId="{38C1CE3D-378C-4671-AEE0-B76BAA0F342C}" srcId="{13D1DF6A-60AE-49B0-910B-6BFF71F68B77}" destId="{71F24F52-F034-44D6-9898-FA9DA59B366D}" srcOrd="0" destOrd="0" parTransId="{2416F32B-A9AE-431D-9102-24AE584D386D}" sibTransId="{9635F92F-4D61-407F-9AE7-A5DAE82B8C2D}"/>
    <dgm:cxn modelId="{D9B66069-F413-4D24-AC54-FBF807788680}" type="presOf" srcId="{C1567DF3-E682-428E-B86E-91E18D67DA33}" destId="{F3EF22E9-95FC-47ED-BA69-1FB85CDC2AD0}" srcOrd="0" destOrd="0" presId="urn:microsoft.com/office/officeart/2008/layout/LinedList"/>
    <dgm:cxn modelId="{28388D56-5DB8-4FCB-AE48-A64115B471D6}" srcId="{C1567DF3-E682-428E-B86E-91E18D67DA33}" destId="{13D1DF6A-60AE-49B0-910B-6BFF71F68B77}" srcOrd="0" destOrd="0" parTransId="{7F1DC253-CC43-43B8-881D-2FABBEF6FB11}" sibTransId="{64FF99D5-82E0-406F-A208-D823F135EAF0}"/>
    <dgm:cxn modelId="{CFB00D58-B7B5-40F5-9296-F5CE8DCE787B}" srcId="{13D1DF6A-60AE-49B0-910B-6BFF71F68B77}" destId="{891002E7-CA43-4F6E-AC61-FC0F4174F5E3}" srcOrd="1" destOrd="0" parTransId="{2FA77164-2D3E-4717-902D-35C3F42ACDCA}" sibTransId="{D7815055-7AFF-42DF-9596-6D8810316CB9}"/>
    <dgm:cxn modelId="{34BB7E78-4ED2-492C-9EF6-8EC85E510DE8}" type="presOf" srcId="{71F24F52-F034-44D6-9898-FA9DA59B366D}" destId="{B804889B-11B7-4891-A02C-1FB909D8BE1D}" srcOrd="0" destOrd="0" presId="urn:microsoft.com/office/officeart/2008/layout/LinedList"/>
    <dgm:cxn modelId="{94044387-F6C4-41D9-8E69-B48200187073}" srcId="{13D1DF6A-60AE-49B0-910B-6BFF71F68B77}" destId="{3F94EF17-B726-4E77-999E-BD638F558F94}" srcOrd="2" destOrd="0" parTransId="{21C5DD10-197A-4707-AB01-A20FF27513DB}" sibTransId="{63157109-17B7-45F8-8F5B-E7F76147C8F7}"/>
    <dgm:cxn modelId="{685605B3-E6C0-42C9-B900-2A29F808D82E}" type="presOf" srcId="{3F94EF17-B726-4E77-999E-BD638F558F94}" destId="{1D3CBF98-8BFC-4B08-BE81-E4E8EBADD9B3}" srcOrd="0" destOrd="0" presId="urn:microsoft.com/office/officeart/2008/layout/LinedList"/>
    <dgm:cxn modelId="{919BA5F3-95AE-434E-B1EC-3202CF97529C}" type="presOf" srcId="{891002E7-CA43-4F6E-AC61-FC0F4174F5E3}" destId="{D8ADBB72-4372-4BFA-842C-BA860CEE33D6}" srcOrd="0" destOrd="0" presId="urn:microsoft.com/office/officeart/2008/layout/LinedList"/>
    <dgm:cxn modelId="{22E83756-BBFE-4EF6-B403-271505FEEEA4}" type="presParOf" srcId="{F3EF22E9-95FC-47ED-BA69-1FB85CDC2AD0}" destId="{10E557F0-A6DE-47DB-AC22-1ADCDDE4934F}" srcOrd="0" destOrd="0" presId="urn:microsoft.com/office/officeart/2008/layout/LinedList"/>
    <dgm:cxn modelId="{D034084E-89CE-42E6-92C6-B4FBB799264D}" type="presParOf" srcId="{F3EF22E9-95FC-47ED-BA69-1FB85CDC2AD0}" destId="{F3F897B4-9276-44FB-9B83-794278087933}" srcOrd="1" destOrd="0" presId="urn:microsoft.com/office/officeart/2008/layout/LinedList"/>
    <dgm:cxn modelId="{9477806B-F9D5-443C-9310-7DC305E23C88}" type="presParOf" srcId="{F3F897B4-9276-44FB-9B83-794278087933}" destId="{C939587E-BC40-45EF-B366-78F5489668F1}" srcOrd="0" destOrd="0" presId="urn:microsoft.com/office/officeart/2008/layout/LinedList"/>
    <dgm:cxn modelId="{18AA5277-DE40-4726-B61D-25D08316AB1E}" type="presParOf" srcId="{F3F897B4-9276-44FB-9B83-794278087933}" destId="{E74C8023-1C54-4143-9BE3-393C15407E86}" srcOrd="1" destOrd="0" presId="urn:microsoft.com/office/officeart/2008/layout/LinedList"/>
    <dgm:cxn modelId="{149222A1-DB62-4B0F-A5DE-020513907B8D}" type="presParOf" srcId="{E74C8023-1C54-4143-9BE3-393C15407E86}" destId="{6ECFCEC9-A3AE-4E34-AC4A-CD4401548B01}" srcOrd="0" destOrd="0" presId="urn:microsoft.com/office/officeart/2008/layout/LinedList"/>
    <dgm:cxn modelId="{1D82A72C-9286-4C23-9095-BB51FB3F36F3}" type="presParOf" srcId="{E74C8023-1C54-4143-9BE3-393C15407E86}" destId="{7A2E21D3-9EC9-4A89-A115-F98DA4622496}" srcOrd="1" destOrd="0" presId="urn:microsoft.com/office/officeart/2008/layout/LinedList"/>
    <dgm:cxn modelId="{A9F24081-71E1-48A2-BC50-DC3102F9FCA2}" type="presParOf" srcId="{7A2E21D3-9EC9-4A89-A115-F98DA4622496}" destId="{7F1ED3C4-4F45-4CA0-8894-9D7A8655ACA0}" srcOrd="0" destOrd="0" presId="urn:microsoft.com/office/officeart/2008/layout/LinedList"/>
    <dgm:cxn modelId="{F320AD97-16C6-47E4-B99C-4F5F5B089BDE}" type="presParOf" srcId="{7A2E21D3-9EC9-4A89-A115-F98DA4622496}" destId="{B804889B-11B7-4891-A02C-1FB909D8BE1D}" srcOrd="1" destOrd="0" presId="urn:microsoft.com/office/officeart/2008/layout/LinedList"/>
    <dgm:cxn modelId="{1C5D1397-EF20-460B-B90A-8A73D6038F1F}" type="presParOf" srcId="{7A2E21D3-9EC9-4A89-A115-F98DA4622496}" destId="{A401879E-61AE-4ECD-876D-AA93088F1285}" srcOrd="2" destOrd="0" presId="urn:microsoft.com/office/officeart/2008/layout/LinedList"/>
    <dgm:cxn modelId="{F38188DB-1FB6-403C-8A8C-BCB66BD013F8}" type="presParOf" srcId="{E74C8023-1C54-4143-9BE3-393C15407E86}" destId="{C31FD7CB-4783-4C8E-B725-1DD0AE1915FF}" srcOrd="2" destOrd="0" presId="urn:microsoft.com/office/officeart/2008/layout/LinedList"/>
    <dgm:cxn modelId="{9C8E70BF-1837-4C8E-91BE-BB1613666D81}" type="presParOf" srcId="{E74C8023-1C54-4143-9BE3-393C15407E86}" destId="{49085C0B-7E1F-4C6A-8E9F-430696B7D856}" srcOrd="3" destOrd="0" presId="urn:microsoft.com/office/officeart/2008/layout/LinedList"/>
    <dgm:cxn modelId="{8B27B46B-64A6-438A-ADC4-047A64128493}" type="presParOf" srcId="{E74C8023-1C54-4143-9BE3-393C15407E86}" destId="{996D49E7-25DE-43DE-8FC4-3FE6672DB928}" srcOrd="4" destOrd="0" presId="urn:microsoft.com/office/officeart/2008/layout/LinedList"/>
    <dgm:cxn modelId="{E560B211-E8B4-4B67-909B-C788A47EF2BA}" type="presParOf" srcId="{996D49E7-25DE-43DE-8FC4-3FE6672DB928}" destId="{BEEC982A-3CE4-41BF-B6AA-3D5C54F7409E}" srcOrd="0" destOrd="0" presId="urn:microsoft.com/office/officeart/2008/layout/LinedList"/>
    <dgm:cxn modelId="{A8308B3D-77F3-43F8-AA8E-45AE065951F1}" type="presParOf" srcId="{996D49E7-25DE-43DE-8FC4-3FE6672DB928}" destId="{D8ADBB72-4372-4BFA-842C-BA860CEE33D6}" srcOrd="1" destOrd="0" presId="urn:microsoft.com/office/officeart/2008/layout/LinedList"/>
    <dgm:cxn modelId="{3EF381AB-991B-4E28-835D-BB13C7138C33}" type="presParOf" srcId="{996D49E7-25DE-43DE-8FC4-3FE6672DB928}" destId="{7553D7EB-4427-42F1-A893-E6BBFC45D327}" srcOrd="2" destOrd="0" presId="urn:microsoft.com/office/officeart/2008/layout/LinedList"/>
    <dgm:cxn modelId="{4C097509-DF5C-48C2-9965-DE5050E258E0}" type="presParOf" srcId="{E74C8023-1C54-4143-9BE3-393C15407E86}" destId="{EF42DE73-23D9-4E72-AEF3-3F722813FEE2}" srcOrd="5" destOrd="0" presId="urn:microsoft.com/office/officeart/2008/layout/LinedList"/>
    <dgm:cxn modelId="{C2B51267-3E3C-4F50-8007-AA45CBCBA688}" type="presParOf" srcId="{E74C8023-1C54-4143-9BE3-393C15407E86}" destId="{26C129F3-3D58-4659-B863-D7C1444CBA7B}" srcOrd="6" destOrd="0" presId="urn:microsoft.com/office/officeart/2008/layout/LinedList"/>
    <dgm:cxn modelId="{13A0E540-57DE-48D3-A333-ADD09EF526D4}" type="presParOf" srcId="{E74C8023-1C54-4143-9BE3-393C15407E86}" destId="{D78DBBAE-5052-44FE-9EFC-A9E215D8B714}" srcOrd="7" destOrd="0" presId="urn:microsoft.com/office/officeart/2008/layout/LinedList"/>
    <dgm:cxn modelId="{04E3946B-3A41-4614-9D58-E65132D8BB7A}" type="presParOf" srcId="{D78DBBAE-5052-44FE-9EFC-A9E215D8B714}" destId="{E79BCCDF-E820-4AA1-A77C-6AAB1A6D920C}" srcOrd="0" destOrd="0" presId="urn:microsoft.com/office/officeart/2008/layout/LinedList"/>
    <dgm:cxn modelId="{4075AB73-7074-4209-BB45-5CF4E0A72FD6}" type="presParOf" srcId="{D78DBBAE-5052-44FE-9EFC-A9E215D8B714}" destId="{1D3CBF98-8BFC-4B08-BE81-E4E8EBADD9B3}" srcOrd="1" destOrd="0" presId="urn:microsoft.com/office/officeart/2008/layout/LinedList"/>
    <dgm:cxn modelId="{49171B29-9F69-4539-9090-5F9BE37B8C79}" type="presParOf" srcId="{D78DBBAE-5052-44FE-9EFC-A9E215D8B714}" destId="{2557A042-6C1F-4D09-A92C-28910524984C}" srcOrd="2" destOrd="0" presId="urn:microsoft.com/office/officeart/2008/layout/LinedList"/>
    <dgm:cxn modelId="{E7F48CFD-C965-49A9-8FAB-CB7916947B1E}" type="presParOf" srcId="{E74C8023-1C54-4143-9BE3-393C15407E86}" destId="{0CDAEC5A-A3F3-4A1E-9A1A-D62B0535DCA0}" srcOrd="8" destOrd="0" presId="urn:microsoft.com/office/officeart/2008/layout/LinedList"/>
    <dgm:cxn modelId="{B8CDC0D3-6D40-4141-96B9-410C74200582}" type="presParOf" srcId="{E74C8023-1C54-4143-9BE3-393C15407E86}" destId="{1B2F2D45-F62D-4910-A064-DC61CD59B56A}" srcOrd="9"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23AB4F0-5659-4144-A9D7-44CD9196B917}" type="doc">
      <dgm:prSet loTypeId="urn:microsoft.com/office/officeart/2008/layout/IncreasingCircleProcess" loCatId="list" qsTypeId="urn:microsoft.com/office/officeart/2005/8/quickstyle/simple1" qsCatId="simple" csTypeId="urn:microsoft.com/office/officeart/2005/8/colors/accent3_2" csCatId="accent3" phldr="1"/>
      <dgm:spPr/>
      <dgm:t>
        <a:bodyPr/>
        <a:lstStyle/>
        <a:p>
          <a:endParaRPr lang="es-CR"/>
        </a:p>
      </dgm:t>
    </dgm:pt>
    <dgm:pt modelId="{278FA01F-0776-4942-A6AA-C2C59E5EBA54}">
      <dgm:prSet phldrT="[Texto]" custT="1"/>
      <dgm:spPr>
        <a:solidFill>
          <a:schemeClr val="bg1">
            <a:lumMod val="95000"/>
          </a:schemeClr>
        </a:solidFill>
        <a:ln w="3175">
          <a:noFill/>
        </a:ln>
        <a:effectLst>
          <a:outerShdw blurRad="76200" dir="13500000" sy="23000" kx="1200000" algn="br" rotWithShape="0">
            <a:prstClr val="black">
              <a:alpha val="20000"/>
            </a:prstClr>
          </a:outerShdw>
        </a:effectLst>
      </dgm:spPr>
      <dgm:t>
        <a:bodyPr/>
        <a:lstStyle/>
        <a:p>
          <a:pPr algn="ctr"/>
          <a:r>
            <a:rPr lang="es-CR" sz="1800" b="1">
              <a:latin typeface="Sagona ExtraLight" panose="02020303050505020204" pitchFamily="18" charset="0"/>
            </a:rPr>
            <a:t>Fuente de riesgo </a:t>
          </a:r>
        </a:p>
      </dgm:t>
    </dgm:pt>
    <dgm:pt modelId="{52DC9AF9-E70D-41B6-A05C-787C0F0720BF}" type="parTrans" cxnId="{CACE3E7F-23BA-482B-99D5-7FC9C7F3A6FF}">
      <dgm:prSet/>
      <dgm:spPr/>
      <dgm:t>
        <a:bodyPr/>
        <a:lstStyle/>
        <a:p>
          <a:endParaRPr lang="es-CR"/>
        </a:p>
      </dgm:t>
    </dgm:pt>
    <dgm:pt modelId="{5ACB4B3D-15A9-4233-8F75-4942366912D6}" type="sibTrans" cxnId="{CACE3E7F-23BA-482B-99D5-7FC9C7F3A6FF}">
      <dgm:prSet/>
      <dgm:spPr/>
      <dgm:t>
        <a:bodyPr/>
        <a:lstStyle/>
        <a:p>
          <a:endParaRPr lang="es-CR"/>
        </a:p>
      </dgm:t>
    </dgm:pt>
    <dgm:pt modelId="{BAB9A264-5F2A-40E5-BBB3-B1D4102717F9}">
      <dgm:prSet phldrT="[Texto]" custT="1"/>
      <dgm:spPr/>
      <dgm:t>
        <a:bodyPr/>
        <a:lstStyle/>
        <a:p>
          <a:r>
            <a:rPr lang="es-CR" sz="1600">
              <a:latin typeface="Sagona ExtraLight" panose="02020303050505020204" pitchFamily="18" charset="0"/>
            </a:rPr>
            <a:t>Efectos </a:t>
          </a:r>
        </a:p>
      </dgm:t>
    </dgm:pt>
    <dgm:pt modelId="{A1711154-083A-4536-B19F-C0645419F1C4}" type="parTrans" cxnId="{B4E33AC8-5795-4C40-B85F-49441A0DAE99}">
      <dgm:prSet/>
      <dgm:spPr/>
      <dgm:t>
        <a:bodyPr/>
        <a:lstStyle/>
        <a:p>
          <a:endParaRPr lang="es-CR"/>
        </a:p>
      </dgm:t>
    </dgm:pt>
    <dgm:pt modelId="{A8C35851-1206-4B3D-AAF2-5A8F2A3EC2A0}" type="sibTrans" cxnId="{B4E33AC8-5795-4C40-B85F-49441A0DAE99}">
      <dgm:prSet/>
      <dgm:spPr/>
      <dgm:t>
        <a:bodyPr/>
        <a:lstStyle/>
        <a:p>
          <a:endParaRPr lang="es-CR"/>
        </a:p>
      </dgm:t>
    </dgm:pt>
    <dgm:pt modelId="{0DB50F68-D230-4812-9F99-61B99F6406FA}">
      <dgm:prSet phldrT="[Texto]" custT="1"/>
      <dgm:spPr/>
      <dgm:t>
        <a:bodyPr/>
        <a:lstStyle/>
        <a:p>
          <a:r>
            <a:rPr lang="es-CR" sz="1600">
              <a:latin typeface="Sagona ExtraLight" panose="02020303050505020204" pitchFamily="18" charset="0"/>
            </a:rPr>
            <a:t>Alarmas</a:t>
          </a:r>
        </a:p>
      </dgm:t>
    </dgm:pt>
    <dgm:pt modelId="{4FECC576-C7FA-460F-9F3B-AFF671CCC812}" type="parTrans" cxnId="{73F93143-63E2-488D-A387-C522289D4F38}">
      <dgm:prSet/>
      <dgm:spPr/>
      <dgm:t>
        <a:bodyPr/>
        <a:lstStyle/>
        <a:p>
          <a:endParaRPr lang="es-CR"/>
        </a:p>
      </dgm:t>
    </dgm:pt>
    <dgm:pt modelId="{C0EC4F69-823B-4518-B951-45B9763BB80F}" type="sibTrans" cxnId="{73F93143-63E2-488D-A387-C522289D4F38}">
      <dgm:prSet/>
      <dgm:spPr/>
      <dgm:t>
        <a:bodyPr/>
        <a:lstStyle/>
        <a:p>
          <a:endParaRPr lang="es-CR"/>
        </a:p>
      </dgm:t>
    </dgm:pt>
    <dgm:pt modelId="{A5AA1E5B-E8EA-46FD-822A-232A9AF85509}" type="pres">
      <dgm:prSet presAssocID="{323AB4F0-5659-4144-A9D7-44CD9196B917}" presName="Name0" presStyleCnt="0">
        <dgm:presLayoutVars>
          <dgm:chMax val="7"/>
          <dgm:chPref val="7"/>
          <dgm:dir/>
          <dgm:animOne val="branch"/>
          <dgm:animLvl val="lvl"/>
        </dgm:presLayoutVars>
      </dgm:prSet>
      <dgm:spPr/>
    </dgm:pt>
    <dgm:pt modelId="{EEA9B809-73E1-4FCC-88F8-9D7AF6A54B04}" type="pres">
      <dgm:prSet presAssocID="{278FA01F-0776-4942-A6AA-C2C59E5EBA54}" presName="composite" presStyleCnt="0"/>
      <dgm:spPr/>
    </dgm:pt>
    <dgm:pt modelId="{35E448A0-9CB5-4463-ACFF-3152E404687C}" type="pres">
      <dgm:prSet presAssocID="{278FA01F-0776-4942-A6AA-C2C59E5EBA54}" presName="BackAccent" presStyleLbl="bgShp" presStyleIdx="0" presStyleCnt="3"/>
      <dgm:spPr/>
    </dgm:pt>
    <dgm:pt modelId="{9B1A2CA8-C380-4FC7-89C1-C78695E2F68B}" type="pres">
      <dgm:prSet presAssocID="{278FA01F-0776-4942-A6AA-C2C59E5EBA54}" presName="Accent" presStyleLbl="alignNode1" presStyleIdx="0" presStyleCnt="3"/>
      <dgm:spPr/>
    </dgm:pt>
    <dgm:pt modelId="{C92331FA-A57B-4CF7-AE3B-FD55063173F9}" type="pres">
      <dgm:prSet presAssocID="{278FA01F-0776-4942-A6AA-C2C59E5EBA54}" presName="Child" presStyleLbl="revTx" presStyleIdx="0" presStyleCnt="3">
        <dgm:presLayoutVars>
          <dgm:chMax val="0"/>
          <dgm:chPref val="0"/>
          <dgm:bulletEnabled val="1"/>
        </dgm:presLayoutVars>
      </dgm:prSet>
      <dgm:spPr/>
    </dgm:pt>
    <dgm:pt modelId="{0EBC65F5-7B9C-49E1-90BE-6998E86D6E1F}" type="pres">
      <dgm:prSet presAssocID="{278FA01F-0776-4942-A6AA-C2C59E5EBA54}" presName="Parent" presStyleLbl="revTx" presStyleIdx="0" presStyleCnt="3" custScaleX="128599" custScaleY="163780" custLinFactY="40150" custLinFactNeighborX="8628" custLinFactNeighborY="100000">
        <dgm:presLayoutVars>
          <dgm:chMax val="1"/>
          <dgm:chPref val="1"/>
          <dgm:bulletEnabled val="1"/>
        </dgm:presLayoutVars>
      </dgm:prSet>
      <dgm:spPr/>
    </dgm:pt>
    <dgm:pt modelId="{F57683DA-9870-4E37-B041-ABFE5E34C2F7}" type="pres">
      <dgm:prSet presAssocID="{5ACB4B3D-15A9-4233-8F75-4942366912D6}" presName="sibTrans" presStyleCnt="0"/>
      <dgm:spPr/>
    </dgm:pt>
    <dgm:pt modelId="{38E1B357-0063-4A77-8416-4E09165CD47A}" type="pres">
      <dgm:prSet presAssocID="{BAB9A264-5F2A-40E5-BBB3-B1D4102717F9}" presName="composite" presStyleCnt="0"/>
      <dgm:spPr/>
    </dgm:pt>
    <dgm:pt modelId="{4DE40675-C6AB-448A-91CD-5109D9474B8F}" type="pres">
      <dgm:prSet presAssocID="{BAB9A264-5F2A-40E5-BBB3-B1D4102717F9}" presName="BackAccent" presStyleLbl="bgShp" presStyleIdx="1" presStyleCnt="3"/>
      <dgm:spPr/>
    </dgm:pt>
    <dgm:pt modelId="{135B738D-053A-4DDD-A668-3DE3E8DA9039}" type="pres">
      <dgm:prSet presAssocID="{BAB9A264-5F2A-40E5-BBB3-B1D4102717F9}" presName="Accent" presStyleLbl="alignNode1" presStyleIdx="1" presStyleCnt="3"/>
      <dgm:spPr/>
    </dgm:pt>
    <dgm:pt modelId="{003A1EA3-0A25-46E8-89C4-1470F75867F3}" type="pres">
      <dgm:prSet presAssocID="{BAB9A264-5F2A-40E5-BBB3-B1D4102717F9}" presName="Child" presStyleLbl="revTx" presStyleIdx="0" presStyleCnt="3">
        <dgm:presLayoutVars>
          <dgm:chMax val="0"/>
          <dgm:chPref val="0"/>
          <dgm:bulletEnabled val="1"/>
        </dgm:presLayoutVars>
      </dgm:prSet>
      <dgm:spPr/>
    </dgm:pt>
    <dgm:pt modelId="{3C124D94-D2B7-4358-95CD-44C4B907415C}" type="pres">
      <dgm:prSet presAssocID="{BAB9A264-5F2A-40E5-BBB3-B1D4102717F9}" presName="Parent" presStyleLbl="revTx" presStyleIdx="1" presStyleCnt="3">
        <dgm:presLayoutVars>
          <dgm:chMax val="1"/>
          <dgm:chPref val="1"/>
          <dgm:bulletEnabled val="1"/>
        </dgm:presLayoutVars>
      </dgm:prSet>
      <dgm:spPr/>
    </dgm:pt>
    <dgm:pt modelId="{9EA7324B-67F1-440E-A4CC-377711DEE7E3}" type="pres">
      <dgm:prSet presAssocID="{A8C35851-1206-4B3D-AAF2-5A8F2A3EC2A0}" presName="sibTrans" presStyleCnt="0"/>
      <dgm:spPr/>
    </dgm:pt>
    <dgm:pt modelId="{AADC6C06-8DAC-4D53-BBA6-A644C28C1A40}" type="pres">
      <dgm:prSet presAssocID="{0DB50F68-D230-4812-9F99-61B99F6406FA}" presName="composite" presStyleCnt="0"/>
      <dgm:spPr/>
    </dgm:pt>
    <dgm:pt modelId="{80CCAF95-D4E4-49B6-B77B-0AE400A0B569}" type="pres">
      <dgm:prSet presAssocID="{0DB50F68-D230-4812-9F99-61B99F6406FA}" presName="BackAccent" presStyleLbl="bgShp" presStyleIdx="2" presStyleCnt="3"/>
      <dgm:spPr/>
    </dgm:pt>
    <dgm:pt modelId="{343027F8-3B18-4D10-9C59-DF17BADA9046}" type="pres">
      <dgm:prSet presAssocID="{0DB50F68-D230-4812-9F99-61B99F6406FA}" presName="Accent" presStyleLbl="alignNode1" presStyleIdx="2" presStyleCnt="3"/>
      <dgm:spPr/>
    </dgm:pt>
    <dgm:pt modelId="{4F209654-B417-423E-B15F-AF084055AA90}" type="pres">
      <dgm:prSet presAssocID="{0DB50F68-D230-4812-9F99-61B99F6406FA}" presName="Child" presStyleLbl="revTx" presStyleIdx="1" presStyleCnt="3">
        <dgm:presLayoutVars>
          <dgm:chMax val="0"/>
          <dgm:chPref val="0"/>
          <dgm:bulletEnabled val="1"/>
        </dgm:presLayoutVars>
      </dgm:prSet>
      <dgm:spPr/>
    </dgm:pt>
    <dgm:pt modelId="{B507569D-0071-437D-90FE-22C2D977B942}" type="pres">
      <dgm:prSet presAssocID="{0DB50F68-D230-4812-9F99-61B99F6406FA}" presName="Parent" presStyleLbl="revTx" presStyleIdx="2" presStyleCnt="3">
        <dgm:presLayoutVars>
          <dgm:chMax val="1"/>
          <dgm:chPref val="1"/>
          <dgm:bulletEnabled val="1"/>
        </dgm:presLayoutVars>
      </dgm:prSet>
      <dgm:spPr/>
    </dgm:pt>
  </dgm:ptLst>
  <dgm:cxnLst>
    <dgm:cxn modelId="{9BB9850E-18A7-4836-BA1C-79F782FC8458}" type="presOf" srcId="{278FA01F-0776-4942-A6AA-C2C59E5EBA54}" destId="{0EBC65F5-7B9C-49E1-90BE-6998E86D6E1F}" srcOrd="0" destOrd="0" presId="urn:microsoft.com/office/officeart/2008/layout/IncreasingCircleProcess"/>
    <dgm:cxn modelId="{50552937-2BAB-41C3-A8D5-6210EE681DAF}" type="presOf" srcId="{0DB50F68-D230-4812-9F99-61B99F6406FA}" destId="{B507569D-0071-437D-90FE-22C2D977B942}" srcOrd="0" destOrd="0" presId="urn:microsoft.com/office/officeart/2008/layout/IncreasingCircleProcess"/>
    <dgm:cxn modelId="{73F93143-63E2-488D-A387-C522289D4F38}" srcId="{323AB4F0-5659-4144-A9D7-44CD9196B917}" destId="{0DB50F68-D230-4812-9F99-61B99F6406FA}" srcOrd="2" destOrd="0" parTransId="{4FECC576-C7FA-460F-9F3B-AFF671CCC812}" sibTransId="{C0EC4F69-823B-4518-B951-45B9763BB80F}"/>
    <dgm:cxn modelId="{6FDA3D58-4083-4D2C-86BC-29A0A817FA6A}" type="presOf" srcId="{BAB9A264-5F2A-40E5-BBB3-B1D4102717F9}" destId="{3C124D94-D2B7-4358-95CD-44C4B907415C}" srcOrd="0" destOrd="0" presId="urn:microsoft.com/office/officeart/2008/layout/IncreasingCircleProcess"/>
    <dgm:cxn modelId="{CACE3E7F-23BA-482B-99D5-7FC9C7F3A6FF}" srcId="{323AB4F0-5659-4144-A9D7-44CD9196B917}" destId="{278FA01F-0776-4942-A6AA-C2C59E5EBA54}" srcOrd="0" destOrd="0" parTransId="{52DC9AF9-E70D-41B6-A05C-787C0F0720BF}" sibTransId="{5ACB4B3D-15A9-4233-8F75-4942366912D6}"/>
    <dgm:cxn modelId="{588807B3-1189-4103-9B81-0BB8556C92A5}" type="presOf" srcId="{323AB4F0-5659-4144-A9D7-44CD9196B917}" destId="{A5AA1E5B-E8EA-46FD-822A-232A9AF85509}" srcOrd="0" destOrd="0" presId="urn:microsoft.com/office/officeart/2008/layout/IncreasingCircleProcess"/>
    <dgm:cxn modelId="{B4E33AC8-5795-4C40-B85F-49441A0DAE99}" srcId="{323AB4F0-5659-4144-A9D7-44CD9196B917}" destId="{BAB9A264-5F2A-40E5-BBB3-B1D4102717F9}" srcOrd="1" destOrd="0" parTransId="{A1711154-083A-4536-B19F-C0645419F1C4}" sibTransId="{A8C35851-1206-4B3D-AAF2-5A8F2A3EC2A0}"/>
    <dgm:cxn modelId="{9BDC8E01-9E9C-4392-8909-37B346C8C892}" type="presParOf" srcId="{A5AA1E5B-E8EA-46FD-822A-232A9AF85509}" destId="{EEA9B809-73E1-4FCC-88F8-9D7AF6A54B04}" srcOrd="0" destOrd="0" presId="urn:microsoft.com/office/officeart/2008/layout/IncreasingCircleProcess"/>
    <dgm:cxn modelId="{E75B6DF6-3467-4C60-B98F-4E0B1FE996D7}" type="presParOf" srcId="{EEA9B809-73E1-4FCC-88F8-9D7AF6A54B04}" destId="{35E448A0-9CB5-4463-ACFF-3152E404687C}" srcOrd="0" destOrd="0" presId="urn:microsoft.com/office/officeart/2008/layout/IncreasingCircleProcess"/>
    <dgm:cxn modelId="{F11864AD-C560-458C-AF38-0EA49F06EFE2}" type="presParOf" srcId="{EEA9B809-73E1-4FCC-88F8-9D7AF6A54B04}" destId="{9B1A2CA8-C380-4FC7-89C1-C78695E2F68B}" srcOrd="1" destOrd="0" presId="urn:microsoft.com/office/officeart/2008/layout/IncreasingCircleProcess"/>
    <dgm:cxn modelId="{A0C40A4B-2FD3-4433-86EE-35ADD9CE67BB}" type="presParOf" srcId="{EEA9B809-73E1-4FCC-88F8-9D7AF6A54B04}" destId="{C92331FA-A57B-4CF7-AE3B-FD55063173F9}" srcOrd="2" destOrd="0" presId="urn:microsoft.com/office/officeart/2008/layout/IncreasingCircleProcess"/>
    <dgm:cxn modelId="{13AB3354-1779-4A63-9238-247922EA0788}" type="presParOf" srcId="{EEA9B809-73E1-4FCC-88F8-9D7AF6A54B04}" destId="{0EBC65F5-7B9C-49E1-90BE-6998E86D6E1F}" srcOrd="3" destOrd="0" presId="urn:microsoft.com/office/officeart/2008/layout/IncreasingCircleProcess"/>
    <dgm:cxn modelId="{63A86EE5-50D0-4ACC-B96E-4EBF0871140E}" type="presParOf" srcId="{A5AA1E5B-E8EA-46FD-822A-232A9AF85509}" destId="{F57683DA-9870-4E37-B041-ABFE5E34C2F7}" srcOrd="1" destOrd="0" presId="urn:microsoft.com/office/officeart/2008/layout/IncreasingCircleProcess"/>
    <dgm:cxn modelId="{BE1320FD-7675-4201-8AE2-8DF10A79F226}" type="presParOf" srcId="{A5AA1E5B-E8EA-46FD-822A-232A9AF85509}" destId="{38E1B357-0063-4A77-8416-4E09165CD47A}" srcOrd="2" destOrd="0" presId="urn:microsoft.com/office/officeart/2008/layout/IncreasingCircleProcess"/>
    <dgm:cxn modelId="{3DDFAC7F-9BE7-4DA0-AA2F-1FFC0FB6528C}" type="presParOf" srcId="{38E1B357-0063-4A77-8416-4E09165CD47A}" destId="{4DE40675-C6AB-448A-91CD-5109D9474B8F}" srcOrd="0" destOrd="0" presId="urn:microsoft.com/office/officeart/2008/layout/IncreasingCircleProcess"/>
    <dgm:cxn modelId="{36929F8D-F7FB-4327-ABDF-6353B6751B46}" type="presParOf" srcId="{38E1B357-0063-4A77-8416-4E09165CD47A}" destId="{135B738D-053A-4DDD-A668-3DE3E8DA9039}" srcOrd="1" destOrd="0" presId="urn:microsoft.com/office/officeart/2008/layout/IncreasingCircleProcess"/>
    <dgm:cxn modelId="{22A9AFD0-5F43-480E-A71E-0D211F3BEB31}" type="presParOf" srcId="{38E1B357-0063-4A77-8416-4E09165CD47A}" destId="{003A1EA3-0A25-46E8-89C4-1470F75867F3}" srcOrd="2" destOrd="0" presId="urn:microsoft.com/office/officeart/2008/layout/IncreasingCircleProcess"/>
    <dgm:cxn modelId="{E3251239-F238-461B-8447-56795877AF66}" type="presParOf" srcId="{38E1B357-0063-4A77-8416-4E09165CD47A}" destId="{3C124D94-D2B7-4358-95CD-44C4B907415C}" srcOrd="3" destOrd="0" presId="urn:microsoft.com/office/officeart/2008/layout/IncreasingCircleProcess"/>
    <dgm:cxn modelId="{E9388FC6-AFA4-47B8-84E0-DABD9EFB7D0A}" type="presParOf" srcId="{A5AA1E5B-E8EA-46FD-822A-232A9AF85509}" destId="{9EA7324B-67F1-440E-A4CC-377711DEE7E3}" srcOrd="3" destOrd="0" presId="urn:microsoft.com/office/officeart/2008/layout/IncreasingCircleProcess"/>
    <dgm:cxn modelId="{F19EB0E9-6C1C-4A06-869B-E6B0B917D148}" type="presParOf" srcId="{A5AA1E5B-E8EA-46FD-822A-232A9AF85509}" destId="{AADC6C06-8DAC-4D53-BBA6-A644C28C1A40}" srcOrd="4" destOrd="0" presId="urn:microsoft.com/office/officeart/2008/layout/IncreasingCircleProcess"/>
    <dgm:cxn modelId="{7B96B31A-9E56-4ED4-A824-64925E11EFE1}" type="presParOf" srcId="{AADC6C06-8DAC-4D53-BBA6-A644C28C1A40}" destId="{80CCAF95-D4E4-49B6-B77B-0AE400A0B569}" srcOrd="0" destOrd="0" presId="urn:microsoft.com/office/officeart/2008/layout/IncreasingCircleProcess"/>
    <dgm:cxn modelId="{12DE6110-1861-4579-8175-C7ADCD7059BC}" type="presParOf" srcId="{AADC6C06-8DAC-4D53-BBA6-A644C28C1A40}" destId="{343027F8-3B18-4D10-9C59-DF17BADA9046}" srcOrd="1" destOrd="0" presId="urn:microsoft.com/office/officeart/2008/layout/IncreasingCircleProcess"/>
    <dgm:cxn modelId="{19F0E836-CBDD-448D-82CC-3298F395E2E4}" type="presParOf" srcId="{AADC6C06-8DAC-4D53-BBA6-A644C28C1A40}" destId="{4F209654-B417-423E-B15F-AF084055AA90}" srcOrd="2" destOrd="0" presId="urn:microsoft.com/office/officeart/2008/layout/IncreasingCircleProcess"/>
    <dgm:cxn modelId="{3AA3AF60-F48F-456C-8213-020338C823AB}" type="presParOf" srcId="{AADC6C06-8DAC-4D53-BBA6-A644C28C1A40}" destId="{B507569D-0071-437D-90FE-22C2D977B942}" srcOrd="3" destOrd="0" presId="urn:microsoft.com/office/officeart/2008/layout/IncreasingCircleProcess"/>
  </dgm:cxnLst>
  <dgm:bg/>
  <dgm:whole>
    <a:ln>
      <a:solidFill>
        <a:schemeClr val="bg1"/>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1A5F70E-1A66-4661-9A4D-087A28205034}"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s-CR"/>
        </a:p>
      </dgm:t>
    </dgm:pt>
    <dgm:pt modelId="{DBEED962-1ACB-48FB-BDF8-4773979CBE18}">
      <dgm:prSet phldrT="[Texto]" custT="1"/>
      <dgm:spPr>
        <a:solidFill>
          <a:srgbClr val="004D86"/>
        </a:solidFill>
        <a:ln>
          <a:solidFill>
            <a:srgbClr val="F2F2F2"/>
          </a:solidFill>
        </a:ln>
        <a:effectLst>
          <a:glow rad="101600">
            <a:srgbClr val="004D86">
              <a:alpha val="60000"/>
            </a:srgbClr>
          </a:glow>
        </a:effectLst>
      </dgm:spPr>
      <dgm:t>
        <a:bodyPr/>
        <a:lstStyle/>
        <a:p>
          <a:r>
            <a:rPr lang="es-CR" sz="2800" b="1">
              <a:latin typeface="Sagona ExtraLight" panose="02020303050505020204" pitchFamily="18" charset="0"/>
            </a:rPr>
            <a:t>1. Identificación</a:t>
          </a:r>
        </a:p>
      </dgm:t>
    </dgm:pt>
    <dgm:pt modelId="{BF17FC7C-3739-4234-ADBD-90979F033651}" type="parTrans" cxnId="{28FAA9C4-D7CC-4EB0-B005-8484B1BADA58}">
      <dgm:prSet/>
      <dgm:spPr>
        <a:ln>
          <a:solidFill>
            <a:srgbClr val="001132"/>
          </a:solidFill>
        </a:ln>
      </dgm:spPr>
      <dgm:t>
        <a:bodyPr/>
        <a:lstStyle/>
        <a:p>
          <a:endParaRPr lang="es-CR"/>
        </a:p>
      </dgm:t>
    </dgm:pt>
    <dgm:pt modelId="{63AE5074-2F8C-401A-AB48-EBB18EA360AA}" type="sibTrans" cxnId="{28FAA9C4-D7CC-4EB0-B005-8484B1BADA58}">
      <dgm:prSet/>
      <dgm:spPr>
        <a:solidFill>
          <a:srgbClr val="034793"/>
        </a:solidFill>
        <a:ln>
          <a:solidFill>
            <a:srgbClr val="004D86"/>
          </a:solidFill>
        </a:ln>
      </dgm:spPr>
      <dgm:t>
        <a:bodyPr/>
        <a:lstStyle/>
        <a:p>
          <a:endParaRPr lang="es-CR"/>
        </a:p>
      </dgm:t>
    </dgm:pt>
    <dgm:pt modelId="{57F187FB-81BE-4D8E-B121-CA8B9E3A843C}">
      <dgm:prSet phldrT="[Texto]" custT="1"/>
      <dgm:spPr>
        <a:solidFill>
          <a:srgbClr val="FCBD24"/>
        </a:solidFill>
      </dgm:spPr>
      <dgm:t>
        <a:bodyPr/>
        <a:lstStyle/>
        <a:p>
          <a:r>
            <a:rPr lang="es-CR" sz="1400">
              <a:latin typeface="Sagona ExtraLight" panose="02020303050505020204" pitchFamily="18" charset="0"/>
            </a:rPr>
            <a:t>2. Análisis</a:t>
          </a:r>
        </a:p>
      </dgm:t>
    </dgm:pt>
    <dgm:pt modelId="{6893974B-740F-4104-80B1-6D0AEB513C93}" type="parTrans" cxnId="{E127D885-1AFF-45CE-95D6-8542E7A25995}">
      <dgm:prSet/>
      <dgm:spPr>
        <a:ln>
          <a:solidFill>
            <a:srgbClr val="FCBD24"/>
          </a:solidFill>
        </a:ln>
      </dgm:spPr>
      <dgm:t>
        <a:bodyPr/>
        <a:lstStyle/>
        <a:p>
          <a:endParaRPr lang="es-CR"/>
        </a:p>
      </dgm:t>
    </dgm:pt>
    <dgm:pt modelId="{BCD47421-D754-447E-B41C-BF448EFF03F8}" type="sibTrans" cxnId="{E127D885-1AFF-45CE-95D6-8542E7A25995}">
      <dgm:prSet/>
      <dgm:spPr/>
      <dgm:t>
        <a:bodyPr/>
        <a:lstStyle/>
        <a:p>
          <a:endParaRPr lang="es-CR"/>
        </a:p>
      </dgm:t>
    </dgm:pt>
    <dgm:pt modelId="{E74AA341-5E44-4C2C-AD5B-ADE85CA5E68E}">
      <dgm:prSet phldrT="[Texto]" custT="1"/>
      <dgm:spPr>
        <a:solidFill>
          <a:srgbClr val="00B050"/>
        </a:solidFill>
      </dgm:spPr>
      <dgm:t>
        <a:bodyPr/>
        <a:lstStyle/>
        <a:p>
          <a:r>
            <a:rPr lang="es-CR" sz="1400">
              <a:latin typeface="Sagona ExtraLight" panose="02020303050505020204" pitchFamily="18" charset="0"/>
            </a:rPr>
            <a:t>3. Evaluación</a:t>
          </a:r>
        </a:p>
      </dgm:t>
    </dgm:pt>
    <dgm:pt modelId="{47CACF59-6CBA-4954-A01E-FB60C407F784}" type="parTrans" cxnId="{8B32B7AB-7B3B-4840-A74B-4BA007EA80CC}">
      <dgm:prSet/>
      <dgm:spPr>
        <a:ln>
          <a:solidFill>
            <a:srgbClr val="69E781"/>
          </a:solidFill>
        </a:ln>
      </dgm:spPr>
      <dgm:t>
        <a:bodyPr/>
        <a:lstStyle/>
        <a:p>
          <a:endParaRPr lang="es-CR"/>
        </a:p>
      </dgm:t>
    </dgm:pt>
    <dgm:pt modelId="{8A3048CC-A9B6-4ADE-B4B8-84A19FDBFF1B}" type="sibTrans" cxnId="{8B32B7AB-7B3B-4840-A74B-4BA007EA80CC}">
      <dgm:prSet/>
      <dgm:spPr/>
      <dgm:t>
        <a:bodyPr/>
        <a:lstStyle/>
        <a:p>
          <a:endParaRPr lang="es-CR"/>
        </a:p>
      </dgm:t>
    </dgm:pt>
    <dgm:pt modelId="{E835E7EE-498D-42EF-84E8-6DF8D623C813}">
      <dgm:prSet phldrT="[Texto]" custT="1"/>
      <dgm:spPr>
        <a:solidFill>
          <a:srgbClr val="0070C0"/>
        </a:solidFill>
      </dgm:spPr>
      <dgm:t>
        <a:bodyPr/>
        <a:lstStyle/>
        <a:p>
          <a:r>
            <a:rPr lang="es-CR" sz="1400">
              <a:latin typeface="Sagona ExtraLight" panose="02020303050505020204" pitchFamily="18" charset="0"/>
            </a:rPr>
            <a:t>4. Administración</a:t>
          </a:r>
        </a:p>
      </dgm:t>
    </dgm:pt>
    <dgm:pt modelId="{74E3D358-678E-4B43-8B1B-5702D24C9F28}" type="parTrans" cxnId="{F07DE2E3-7A55-40CF-8195-ED987650F498}">
      <dgm:prSet/>
      <dgm:spPr>
        <a:ln>
          <a:solidFill>
            <a:srgbClr val="0070C0"/>
          </a:solidFill>
        </a:ln>
      </dgm:spPr>
      <dgm:t>
        <a:bodyPr/>
        <a:lstStyle/>
        <a:p>
          <a:endParaRPr lang="es-CR"/>
        </a:p>
      </dgm:t>
    </dgm:pt>
    <dgm:pt modelId="{91CE2314-0BA7-4236-9ED6-6A90E08430A0}" type="sibTrans" cxnId="{F07DE2E3-7A55-40CF-8195-ED987650F498}">
      <dgm:prSet/>
      <dgm:spPr/>
      <dgm:t>
        <a:bodyPr/>
        <a:lstStyle/>
        <a:p>
          <a:endParaRPr lang="es-CR"/>
        </a:p>
      </dgm:t>
    </dgm:pt>
    <dgm:pt modelId="{BFDDD290-6732-49F8-9BCD-8779CA0E15BE}" type="pres">
      <dgm:prSet presAssocID="{81A5F70E-1A66-4661-9A4D-087A28205034}" presName="Name0" presStyleCnt="0">
        <dgm:presLayoutVars>
          <dgm:chMax val="7"/>
          <dgm:chPref val="7"/>
          <dgm:dir/>
        </dgm:presLayoutVars>
      </dgm:prSet>
      <dgm:spPr/>
    </dgm:pt>
    <dgm:pt modelId="{9CF8EA6E-16A9-47D9-B6CE-B067E4313174}" type="pres">
      <dgm:prSet presAssocID="{81A5F70E-1A66-4661-9A4D-087A28205034}" presName="Name1" presStyleCnt="0"/>
      <dgm:spPr/>
    </dgm:pt>
    <dgm:pt modelId="{FB1F12EF-3256-4C95-8F1F-23B4CF7B3518}" type="pres">
      <dgm:prSet presAssocID="{81A5F70E-1A66-4661-9A4D-087A28205034}" presName="cycle" presStyleCnt="0"/>
      <dgm:spPr/>
    </dgm:pt>
    <dgm:pt modelId="{E08416F5-1CD6-4338-A221-C7522AA7C150}" type="pres">
      <dgm:prSet presAssocID="{81A5F70E-1A66-4661-9A4D-087A28205034}" presName="srcNode" presStyleLbl="node1" presStyleIdx="0" presStyleCnt="4"/>
      <dgm:spPr/>
    </dgm:pt>
    <dgm:pt modelId="{76F8A212-B962-438D-92AD-047B68DC084D}" type="pres">
      <dgm:prSet presAssocID="{81A5F70E-1A66-4661-9A4D-087A28205034}" presName="conn" presStyleLbl="parChTrans1D2" presStyleIdx="0" presStyleCnt="1"/>
      <dgm:spPr/>
    </dgm:pt>
    <dgm:pt modelId="{90666660-E0F2-4F7E-B832-45FA73DDB196}" type="pres">
      <dgm:prSet presAssocID="{81A5F70E-1A66-4661-9A4D-087A28205034}" presName="extraNode" presStyleLbl="node1" presStyleIdx="0" presStyleCnt="4"/>
      <dgm:spPr/>
    </dgm:pt>
    <dgm:pt modelId="{E3F76454-2450-42AD-9DFB-4247F39B7D4D}" type="pres">
      <dgm:prSet presAssocID="{81A5F70E-1A66-4661-9A4D-087A28205034}" presName="dstNode" presStyleLbl="node1" presStyleIdx="0" presStyleCnt="4"/>
      <dgm:spPr/>
    </dgm:pt>
    <dgm:pt modelId="{6DB874AD-7D2A-401B-A061-A305D3340DBC}" type="pres">
      <dgm:prSet presAssocID="{DBEED962-1ACB-48FB-BDF8-4773979CBE18}" presName="text_1" presStyleLbl="node1" presStyleIdx="0" presStyleCnt="4" custScaleX="111654" custScaleY="133100">
        <dgm:presLayoutVars>
          <dgm:bulletEnabled val="1"/>
        </dgm:presLayoutVars>
      </dgm:prSet>
      <dgm:spPr/>
    </dgm:pt>
    <dgm:pt modelId="{21CF2959-CB45-4802-85A8-6F4B02842CE3}" type="pres">
      <dgm:prSet presAssocID="{DBEED962-1ACB-48FB-BDF8-4773979CBE18}" presName="accent_1" presStyleCnt="0"/>
      <dgm:spPr/>
    </dgm:pt>
    <dgm:pt modelId="{67F31F55-D498-4525-92A2-73D825F05455}" type="pres">
      <dgm:prSet presAssocID="{DBEED962-1ACB-48FB-BDF8-4773979CBE18}" presName="accentRepeatNode" presStyleLbl="solidFgAcc1" presStyleIdx="0" presStyleCnt="4" custScaleX="25085" custScaleY="31148" custLinFactNeighborX="-9836" custLinFactNeighborY="3093"/>
      <dgm:spPr>
        <a:noFill/>
        <a:ln>
          <a:noFill/>
        </a:ln>
      </dgm:spPr>
    </dgm:pt>
    <dgm:pt modelId="{C36007DA-36DC-48E2-8555-FA68ACF1D011}" type="pres">
      <dgm:prSet presAssocID="{57F187FB-81BE-4D8E-B121-CA8B9E3A843C}" presName="text_2" presStyleLbl="node1" presStyleIdx="1" presStyleCnt="4">
        <dgm:presLayoutVars>
          <dgm:bulletEnabled val="1"/>
        </dgm:presLayoutVars>
      </dgm:prSet>
      <dgm:spPr/>
    </dgm:pt>
    <dgm:pt modelId="{404CEB74-C51C-482B-B908-EB43C0A9DB66}" type="pres">
      <dgm:prSet presAssocID="{57F187FB-81BE-4D8E-B121-CA8B9E3A843C}" presName="accent_2" presStyleCnt="0"/>
      <dgm:spPr/>
    </dgm:pt>
    <dgm:pt modelId="{B928FED4-9D8F-45BC-9C31-B8D8C4ED699B}" type="pres">
      <dgm:prSet presAssocID="{57F187FB-81BE-4D8E-B121-CA8B9E3A843C}" presName="accentRepeatNode" presStyleLbl="solidFgAcc1" presStyleIdx="1" presStyleCnt="4" custFlipVert="1" custFlipHor="0" custScaleX="38506" custScaleY="9795" custLinFactNeighborX="36274" custLinFactNeighborY="4268"/>
      <dgm:spPr>
        <a:solidFill>
          <a:srgbClr val="FCBD24"/>
        </a:solidFill>
        <a:ln>
          <a:solidFill>
            <a:srgbClr val="FCBD24"/>
          </a:solidFill>
        </a:ln>
      </dgm:spPr>
    </dgm:pt>
    <dgm:pt modelId="{330D9F21-ABFB-4AC1-8C71-514E2ABFD35E}" type="pres">
      <dgm:prSet presAssocID="{E74AA341-5E44-4C2C-AD5B-ADE85CA5E68E}" presName="text_3" presStyleLbl="node1" presStyleIdx="2" presStyleCnt="4">
        <dgm:presLayoutVars>
          <dgm:bulletEnabled val="1"/>
        </dgm:presLayoutVars>
      </dgm:prSet>
      <dgm:spPr/>
    </dgm:pt>
    <dgm:pt modelId="{B951AF92-9025-4ADA-843A-CF610F701635}" type="pres">
      <dgm:prSet presAssocID="{E74AA341-5E44-4C2C-AD5B-ADE85CA5E68E}" presName="accent_3" presStyleCnt="0"/>
      <dgm:spPr/>
    </dgm:pt>
    <dgm:pt modelId="{801CC9F5-98E0-4CF6-8A13-70F6CFF98AEF}" type="pres">
      <dgm:prSet presAssocID="{E74AA341-5E44-4C2C-AD5B-ADE85CA5E68E}" presName="accentRepeatNode" presStyleLbl="solidFgAcc1" presStyleIdx="2" presStyleCnt="4" custScaleX="14165" custScaleY="13987" custLinFactNeighborX="14936" custLinFactNeighborY="13987"/>
      <dgm:spPr>
        <a:solidFill>
          <a:srgbClr val="00B050"/>
        </a:solidFill>
        <a:ln>
          <a:solidFill>
            <a:srgbClr val="00B050"/>
          </a:solidFill>
        </a:ln>
      </dgm:spPr>
    </dgm:pt>
    <dgm:pt modelId="{F0773FA8-5B99-4A4C-83B9-0BD21405D4F3}" type="pres">
      <dgm:prSet presAssocID="{E835E7EE-498D-42EF-84E8-6DF8D623C813}" presName="text_4" presStyleLbl="node1" presStyleIdx="3" presStyleCnt="4">
        <dgm:presLayoutVars>
          <dgm:bulletEnabled val="1"/>
        </dgm:presLayoutVars>
      </dgm:prSet>
      <dgm:spPr/>
    </dgm:pt>
    <dgm:pt modelId="{446902FA-D02A-46AF-8189-08D9B457DBCB}" type="pres">
      <dgm:prSet presAssocID="{E835E7EE-498D-42EF-84E8-6DF8D623C813}" presName="accent_4" presStyleCnt="0"/>
      <dgm:spPr/>
    </dgm:pt>
    <dgm:pt modelId="{7799CADD-7D61-44FE-9665-6223F1DDF972}" type="pres">
      <dgm:prSet presAssocID="{E835E7EE-498D-42EF-84E8-6DF8D623C813}" presName="accentRepeatNode" presStyleLbl="solidFgAcc1" presStyleIdx="3" presStyleCnt="4" custScaleX="18686" custScaleY="27845" custLinFactNeighborX="32006" custLinFactNeighborY="-10327"/>
      <dgm:spPr>
        <a:solidFill>
          <a:srgbClr val="0070C0"/>
        </a:solidFill>
        <a:ln>
          <a:solidFill>
            <a:srgbClr val="0070C0"/>
          </a:solidFill>
        </a:ln>
      </dgm:spPr>
    </dgm:pt>
  </dgm:ptLst>
  <dgm:cxnLst>
    <dgm:cxn modelId="{D100D459-655D-4118-B1E5-8A5058FCE259}" type="presOf" srcId="{63AE5074-2F8C-401A-AB48-EBB18EA360AA}" destId="{76F8A212-B962-438D-92AD-047B68DC084D}" srcOrd="0" destOrd="0" presId="urn:microsoft.com/office/officeart/2008/layout/VerticalCurvedList"/>
    <dgm:cxn modelId="{E127D885-1AFF-45CE-95D6-8542E7A25995}" srcId="{81A5F70E-1A66-4661-9A4D-087A28205034}" destId="{57F187FB-81BE-4D8E-B121-CA8B9E3A843C}" srcOrd="1" destOrd="0" parTransId="{6893974B-740F-4104-80B1-6D0AEB513C93}" sibTransId="{BCD47421-D754-447E-B41C-BF448EFF03F8}"/>
    <dgm:cxn modelId="{8373C894-8061-4313-8414-AF62EC74D17A}" type="presOf" srcId="{57F187FB-81BE-4D8E-B121-CA8B9E3A843C}" destId="{C36007DA-36DC-48E2-8555-FA68ACF1D011}" srcOrd="0" destOrd="0" presId="urn:microsoft.com/office/officeart/2008/layout/VerticalCurvedList"/>
    <dgm:cxn modelId="{6A12D1A2-9CB1-4DCA-940E-D0F3B0B74682}" type="presOf" srcId="{81A5F70E-1A66-4661-9A4D-087A28205034}" destId="{BFDDD290-6732-49F8-9BCD-8779CA0E15BE}" srcOrd="0" destOrd="0" presId="urn:microsoft.com/office/officeart/2008/layout/VerticalCurvedList"/>
    <dgm:cxn modelId="{8B32B7AB-7B3B-4840-A74B-4BA007EA80CC}" srcId="{81A5F70E-1A66-4661-9A4D-087A28205034}" destId="{E74AA341-5E44-4C2C-AD5B-ADE85CA5E68E}" srcOrd="2" destOrd="0" parTransId="{47CACF59-6CBA-4954-A01E-FB60C407F784}" sibTransId="{8A3048CC-A9B6-4ADE-B4B8-84A19FDBFF1B}"/>
    <dgm:cxn modelId="{E9ED61AD-402E-45CB-B264-DFC272786E73}" type="presOf" srcId="{DBEED962-1ACB-48FB-BDF8-4773979CBE18}" destId="{6DB874AD-7D2A-401B-A061-A305D3340DBC}" srcOrd="0" destOrd="0" presId="urn:microsoft.com/office/officeart/2008/layout/VerticalCurvedList"/>
    <dgm:cxn modelId="{2E9ED8B5-57A9-412C-87A9-EAFEF8729005}" type="presOf" srcId="{E74AA341-5E44-4C2C-AD5B-ADE85CA5E68E}" destId="{330D9F21-ABFB-4AC1-8C71-514E2ABFD35E}" srcOrd="0" destOrd="0" presId="urn:microsoft.com/office/officeart/2008/layout/VerticalCurvedList"/>
    <dgm:cxn modelId="{28FAA9C4-D7CC-4EB0-B005-8484B1BADA58}" srcId="{81A5F70E-1A66-4661-9A4D-087A28205034}" destId="{DBEED962-1ACB-48FB-BDF8-4773979CBE18}" srcOrd="0" destOrd="0" parTransId="{BF17FC7C-3739-4234-ADBD-90979F033651}" sibTransId="{63AE5074-2F8C-401A-AB48-EBB18EA360AA}"/>
    <dgm:cxn modelId="{F07DE2E3-7A55-40CF-8195-ED987650F498}" srcId="{81A5F70E-1A66-4661-9A4D-087A28205034}" destId="{E835E7EE-498D-42EF-84E8-6DF8D623C813}" srcOrd="3" destOrd="0" parTransId="{74E3D358-678E-4B43-8B1B-5702D24C9F28}" sibTransId="{91CE2314-0BA7-4236-9ED6-6A90E08430A0}"/>
    <dgm:cxn modelId="{DFC0FEF4-7F7D-40A6-8B7C-635771735BA5}" type="presOf" srcId="{E835E7EE-498D-42EF-84E8-6DF8D623C813}" destId="{F0773FA8-5B99-4A4C-83B9-0BD21405D4F3}" srcOrd="0" destOrd="0" presId="urn:microsoft.com/office/officeart/2008/layout/VerticalCurvedList"/>
    <dgm:cxn modelId="{A05DB1CE-3BAC-4EBB-8F39-FFEAA5EC06FB}" type="presParOf" srcId="{BFDDD290-6732-49F8-9BCD-8779CA0E15BE}" destId="{9CF8EA6E-16A9-47D9-B6CE-B067E4313174}" srcOrd="0" destOrd="0" presId="urn:microsoft.com/office/officeart/2008/layout/VerticalCurvedList"/>
    <dgm:cxn modelId="{38D3088F-78C7-49AF-AFC4-5A6465A704A8}" type="presParOf" srcId="{9CF8EA6E-16A9-47D9-B6CE-B067E4313174}" destId="{FB1F12EF-3256-4C95-8F1F-23B4CF7B3518}" srcOrd="0" destOrd="0" presId="urn:microsoft.com/office/officeart/2008/layout/VerticalCurvedList"/>
    <dgm:cxn modelId="{8E2F5779-6553-431D-8CBA-2A98A1A854CE}" type="presParOf" srcId="{FB1F12EF-3256-4C95-8F1F-23B4CF7B3518}" destId="{E08416F5-1CD6-4338-A221-C7522AA7C150}" srcOrd="0" destOrd="0" presId="urn:microsoft.com/office/officeart/2008/layout/VerticalCurvedList"/>
    <dgm:cxn modelId="{6CAA8DCF-DE77-4A8E-A1E6-E12352126BC1}" type="presParOf" srcId="{FB1F12EF-3256-4C95-8F1F-23B4CF7B3518}" destId="{76F8A212-B962-438D-92AD-047B68DC084D}" srcOrd="1" destOrd="0" presId="urn:microsoft.com/office/officeart/2008/layout/VerticalCurvedList"/>
    <dgm:cxn modelId="{02F276BF-26B6-4525-8BBC-4588E1F780EF}" type="presParOf" srcId="{FB1F12EF-3256-4C95-8F1F-23B4CF7B3518}" destId="{90666660-E0F2-4F7E-B832-45FA73DDB196}" srcOrd="2" destOrd="0" presId="urn:microsoft.com/office/officeart/2008/layout/VerticalCurvedList"/>
    <dgm:cxn modelId="{AC880146-3539-49D8-A554-16E9166E5768}" type="presParOf" srcId="{FB1F12EF-3256-4C95-8F1F-23B4CF7B3518}" destId="{E3F76454-2450-42AD-9DFB-4247F39B7D4D}" srcOrd="3" destOrd="0" presId="urn:microsoft.com/office/officeart/2008/layout/VerticalCurvedList"/>
    <dgm:cxn modelId="{8560EFA2-9D82-42B6-A616-7FE57C146C1D}" type="presParOf" srcId="{9CF8EA6E-16A9-47D9-B6CE-B067E4313174}" destId="{6DB874AD-7D2A-401B-A061-A305D3340DBC}" srcOrd="1" destOrd="0" presId="urn:microsoft.com/office/officeart/2008/layout/VerticalCurvedList"/>
    <dgm:cxn modelId="{409D0DB3-723E-4744-AC89-7B0959C4337F}" type="presParOf" srcId="{9CF8EA6E-16A9-47D9-B6CE-B067E4313174}" destId="{21CF2959-CB45-4802-85A8-6F4B02842CE3}" srcOrd="2" destOrd="0" presId="urn:microsoft.com/office/officeart/2008/layout/VerticalCurvedList"/>
    <dgm:cxn modelId="{AE64CB6A-9AF3-4C49-BE72-74DF6C4C568F}" type="presParOf" srcId="{21CF2959-CB45-4802-85A8-6F4B02842CE3}" destId="{67F31F55-D498-4525-92A2-73D825F05455}" srcOrd="0" destOrd="0" presId="urn:microsoft.com/office/officeart/2008/layout/VerticalCurvedList"/>
    <dgm:cxn modelId="{13060803-CDC9-477F-B5B4-7BB58793BBA9}" type="presParOf" srcId="{9CF8EA6E-16A9-47D9-B6CE-B067E4313174}" destId="{C36007DA-36DC-48E2-8555-FA68ACF1D011}" srcOrd="3" destOrd="0" presId="urn:microsoft.com/office/officeart/2008/layout/VerticalCurvedList"/>
    <dgm:cxn modelId="{686C9D58-F324-411D-8257-CC84A0B24656}" type="presParOf" srcId="{9CF8EA6E-16A9-47D9-B6CE-B067E4313174}" destId="{404CEB74-C51C-482B-B908-EB43C0A9DB66}" srcOrd="4" destOrd="0" presId="urn:microsoft.com/office/officeart/2008/layout/VerticalCurvedList"/>
    <dgm:cxn modelId="{60AECC69-5CE2-4F7E-9BD2-2B9EE04D4F2A}" type="presParOf" srcId="{404CEB74-C51C-482B-B908-EB43C0A9DB66}" destId="{B928FED4-9D8F-45BC-9C31-B8D8C4ED699B}" srcOrd="0" destOrd="0" presId="urn:microsoft.com/office/officeart/2008/layout/VerticalCurvedList"/>
    <dgm:cxn modelId="{9AC55F6E-1F89-47DA-B987-2F7766EA5131}" type="presParOf" srcId="{9CF8EA6E-16A9-47D9-B6CE-B067E4313174}" destId="{330D9F21-ABFB-4AC1-8C71-514E2ABFD35E}" srcOrd="5" destOrd="0" presId="urn:microsoft.com/office/officeart/2008/layout/VerticalCurvedList"/>
    <dgm:cxn modelId="{EB77CB89-0FA5-4084-86E5-C13951CF02A5}" type="presParOf" srcId="{9CF8EA6E-16A9-47D9-B6CE-B067E4313174}" destId="{B951AF92-9025-4ADA-843A-CF610F701635}" srcOrd="6" destOrd="0" presId="urn:microsoft.com/office/officeart/2008/layout/VerticalCurvedList"/>
    <dgm:cxn modelId="{6A2160AB-191E-424C-B8BD-23825F3DC091}" type="presParOf" srcId="{B951AF92-9025-4ADA-843A-CF610F701635}" destId="{801CC9F5-98E0-4CF6-8A13-70F6CFF98AEF}" srcOrd="0" destOrd="0" presId="urn:microsoft.com/office/officeart/2008/layout/VerticalCurvedList"/>
    <dgm:cxn modelId="{D972E441-CAAB-413E-BFCD-388C712AB034}" type="presParOf" srcId="{9CF8EA6E-16A9-47D9-B6CE-B067E4313174}" destId="{F0773FA8-5B99-4A4C-83B9-0BD21405D4F3}" srcOrd="7" destOrd="0" presId="urn:microsoft.com/office/officeart/2008/layout/VerticalCurvedList"/>
    <dgm:cxn modelId="{8AB86B6D-95DE-49F3-80E3-462EEF4974C5}" type="presParOf" srcId="{9CF8EA6E-16A9-47D9-B6CE-B067E4313174}" destId="{446902FA-D02A-46AF-8189-08D9B457DBCB}" srcOrd="8" destOrd="0" presId="urn:microsoft.com/office/officeart/2008/layout/VerticalCurvedList"/>
    <dgm:cxn modelId="{07EC65B3-19BA-42DC-B120-AA2A80E1C492}" type="presParOf" srcId="{446902FA-D02A-46AF-8189-08D9B457DBCB}" destId="{7799CADD-7D61-44FE-9665-6223F1DDF972}" srcOrd="0" destOrd="0" presId="urn:microsoft.com/office/officeart/2008/layout/VerticalCurvedLis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89B65F2-C3D2-44FE-A6EE-234C50299219}" type="doc">
      <dgm:prSet loTypeId="urn:microsoft.com/office/officeart/2005/8/layout/vList4" loCatId="list" qsTypeId="urn:microsoft.com/office/officeart/2005/8/quickstyle/simple4" qsCatId="simple" csTypeId="urn:microsoft.com/office/officeart/2005/8/colors/accent3_1" csCatId="accent3" phldr="1"/>
      <dgm:spPr/>
      <dgm:t>
        <a:bodyPr/>
        <a:lstStyle/>
        <a:p>
          <a:endParaRPr lang="es-CR"/>
        </a:p>
      </dgm:t>
    </dgm:pt>
    <dgm:pt modelId="{3D363AC5-0760-44DB-A6B6-C6DD3EFE5936}">
      <dgm:prSet phldrT="[Texto]" custT="1"/>
      <dgm:spPr/>
      <dgm:t>
        <a:bodyPr/>
        <a:lstStyle/>
        <a:p>
          <a:r>
            <a:rPr lang="es-CR" sz="1600"/>
            <a:t>Externos</a:t>
          </a:r>
        </a:p>
      </dgm:t>
    </dgm:pt>
    <dgm:pt modelId="{0E2A66C4-0098-4EB9-AD98-8CDFF68879E5}" type="parTrans" cxnId="{5CDD69D5-2669-4881-8823-9237A26093FA}">
      <dgm:prSet/>
      <dgm:spPr/>
      <dgm:t>
        <a:bodyPr/>
        <a:lstStyle/>
        <a:p>
          <a:endParaRPr lang="es-CR"/>
        </a:p>
      </dgm:t>
    </dgm:pt>
    <dgm:pt modelId="{F9011261-FFF4-4439-A227-35787B2AF6B1}" type="sibTrans" cxnId="{5CDD69D5-2669-4881-8823-9237A26093FA}">
      <dgm:prSet/>
      <dgm:spPr/>
      <dgm:t>
        <a:bodyPr/>
        <a:lstStyle/>
        <a:p>
          <a:endParaRPr lang="es-CR"/>
        </a:p>
      </dgm:t>
    </dgm:pt>
    <dgm:pt modelId="{9A0E0F6B-78F7-429A-A9A9-025DC9802F77}">
      <dgm:prSet phldrT="[Texto]" custT="1"/>
      <dgm:spPr/>
      <dgm:t>
        <a:bodyPr/>
        <a:lstStyle/>
        <a:p>
          <a:r>
            <a:rPr lang="es-CR" sz="1600"/>
            <a:t>Internos</a:t>
          </a:r>
        </a:p>
      </dgm:t>
    </dgm:pt>
    <dgm:pt modelId="{475C0C1B-F930-4915-808B-1D7F70C392CA}" type="parTrans" cxnId="{F978B2FD-61BA-4B46-AF28-65928C5A6B0F}">
      <dgm:prSet/>
      <dgm:spPr/>
      <dgm:t>
        <a:bodyPr/>
        <a:lstStyle/>
        <a:p>
          <a:endParaRPr lang="es-CR"/>
        </a:p>
      </dgm:t>
    </dgm:pt>
    <dgm:pt modelId="{EE9C7F6F-8FF6-4DC6-AA03-7B1C9FB5316F}" type="sibTrans" cxnId="{F978B2FD-61BA-4B46-AF28-65928C5A6B0F}">
      <dgm:prSet/>
      <dgm:spPr/>
      <dgm:t>
        <a:bodyPr/>
        <a:lstStyle/>
        <a:p>
          <a:endParaRPr lang="es-CR"/>
        </a:p>
      </dgm:t>
    </dgm:pt>
    <dgm:pt modelId="{EC49D779-230A-4CFC-A10A-4FACB0B013B9}">
      <dgm:prSet phldrT="[Texto]" custT="1"/>
      <dgm:spPr/>
      <dgm:t>
        <a:bodyPr/>
        <a:lstStyle/>
        <a:p>
          <a:r>
            <a:rPr lang="es-CR" sz="1100"/>
            <a:t>Son producidos por el entorno</a:t>
          </a:r>
        </a:p>
      </dgm:t>
    </dgm:pt>
    <dgm:pt modelId="{C222B0E2-C4D1-4256-9ED5-A7C39A0EA6EB}" type="parTrans" cxnId="{AA8ADF4B-97F8-433A-9C83-60D7EB461FE0}">
      <dgm:prSet/>
      <dgm:spPr/>
      <dgm:t>
        <a:bodyPr/>
        <a:lstStyle/>
        <a:p>
          <a:endParaRPr lang="es-CR"/>
        </a:p>
      </dgm:t>
    </dgm:pt>
    <dgm:pt modelId="{287EE369-6B24-4FE1-BBD1-8E1DE01A2698}" type="sibTrans" cxnId="{AA8ADF4B-97F8-433A-9C83-60D7EB461FE0}">
      <dgm:prSet/>
      <dgm:spPr/>
      <dgm:t>
        <a:bodyPr/>
        <a:lstStyle/>
        <a:p>
          <a:endParaRPr lang="es-CR"/>
        </a:p>
      </dgm:t>
    </dgm:pt>
    <dgm:pt modelId="{63DD38B7-4292-49E4-A77C-8DC24B2F0150}">
      <dgm:prSet phldrT="[Texto]" custT="1"/>
      <dgm:spPr/>
      <dgm:t>
        <a:bodyPr/>
        <a:lstStyle/>
        <a:p>
          <a:r>
            <a:rPr lang="es-CR" sz="1100"/>
            <a:t>No se puede actuar sobre ellos</a:t>
          </a:r>
        </a:p>
      </dgm:t>
    </dgm:pt>
    <dgm:pt modelId="{627E9556-E9AB-4CF6-9D22-57E5CED32A50}" type="parTrans" cxnId="{C9938FFF-9C7C-4CBE-BE0A-8DEC7A12E510}">
      <dgm:prSet/>
      <dgm:spPr/>
      <dgm:t>
        <a:bodyPr/>
        <a:lstStyle/>
        <a:p>
          <a:endParaRPr lang="es-CR"/>
        </a:p>
      </dgm:t>
    </dgm:pt>
    <dgm:pt modelId="{FD4A59E4-1AF6-4EDE-AB2F-2C229964383E}" type="sibTrans" cxnId="{C9938FFF-9C7C-4CBE-BE0A-8DEC7A12E510}">
      <dgm:prSet/>
      <dgm:spPr/>
      <dgm:t>
        <a:bodyPr/>
        <a:lstStyle/>
        <a:p>
          <a:endParaRPr lang="es-CR"/>
        </a:p>
      </dgm:t>
    </dgm:pt>
    <dgm:pt modelId="{DA8A7239-5DDF-419E-8F2F-BEE50A832547}">
      <dgm:prSet phldrT="[Texto]" custT="1"/>
      <dgm:spPr/>
      <dgm:t>
        <a:bodyPr/>
        <a:lstStyle/>
        <a:p>
          <a:r>
            <a:rPr lang="es-CR" sz="1100"/>
            <a:t>Se producen a lo interno</a:t>
          </a:r>
        </a:p>
      </dgm:t>
    </dgm:pt>
    <dgm:pt modelId="{903C622A-06BB-4928-9EB5-8A67358D12A6}" type="parTrans" cxnId="{753A57A3-10ED-4DF6-B8E2-9AB9CE5946BD}">
      <dgm:prSet/>
      <dgm:spPr/>
      <dgm:t>
        <a:bodyPr/>
        <a:lstStyle/>
        <a:p>
          <a:endParaRPr lang="es-CR"/>
        </a:p>
      </dgm:t>
    </dgm:pt>
    <dgm:pt modelId="{73B55123-FFC7-4A9B-B487-0B6CAB624617}" type="sibTrans" cxnId="{753A57A3-10ED-4DF6-B8E2-9AB9CE5946BD}">
      <dgm:prSet/>
      <dgm:spPr/>
      <dgm:t>
        <a:bodyPr/>
        <a:lstStyle/>
        <a:p>
          <a:endParaRPr lang="es-CR"/>
        </a:p>
      </dgm:t>
    </dgm:pt>
    <dgm:pt modelId="{A3A47DDF-2656-4746-8A0E-2430C1166B71}">
      <dgm:prSet phldrT="[Texto]" custT="1"/>
      <dgm:spPr/>
      <dgm:t>
        <a:bodyPr/>
        <a:lstStyle/>
        <a:p>
          <a:r>
            <a:rPr lang="es-CR" sz="1100"/>
            <a:t>Son gestionados, de manera prioritarias mediante la prevención</a:t>
          </a:r>
          <a:r>
            <a:rPr lang="es-CR" sz="1600"/>
            <a:t>. </a:t>
          </a:r>
        </a:p>
      </dgm:t>
    </dgm:pt>
    <dgm:pt modelId="{804CEB77-CE63-4BA2-9722-B16B545D54AD}" type="parTrans" cxnId="{04D15F8A-8D6F-46FC-B785-C6C742873762}">
      <dgm:prSet/>
      <dgm:spPr/>
      <dgm:t>
        <a:bodyPr/>
        <a:lstStyle/>
        <a:p>
          <a:endParaRPr lang="es-CR"/>
        </a:p>
      </dgm:t>
    </dgm:pt>
    <dgm:pt modelId="{4CDCD2B0-249B-4F20-B9B5-6FBFE9E48C12}" type="sibTrans" cxnId="{04D15F8A-8D6F-46FC-B785-C6C742873762}">
      <dgm:prSet/>
      <dgm:spPr/>
      <dgm:t>
        <a:bodyPr/>
        <a:lstStyle/>
        <a:p>
          <a:endParaRPr lang="es-CR"/>
        </a:p>
      </dgm:t>
    </dgm:pt>
    <dgm:pt modelId="{557EF36A-FB63-4794-A390-2AE3ADEE1017}" type="pres">
      <dgm:prSet presAssocID="{789B65F2-C3D2-44FE-A6EE-234C50299219}" presName="linear" presStyleCnt="0">
        <dgm:presLayoutVars>
          <dgm:dir/>
          <dgm:resizeHandles val="exact"/>
        </dgm:presLayoutVars>
      </dgm:prSet>
      <dgm:spPr/>
    </dgm:pt>
    <dgm:pt modelId="{E7FA2339-A2AF-4A62-862C-D64BD2343575}" type="pres">
      <dgm:prSet presAssocID="{3D363AC5-0760-44DB-A6B6-C6DD3EFE5936}" presName="comp" presStyleCnt="0"/>
      <dgm:spPr/>
    </dgm:pt>
    <dgm:pt modelId="{0FAF41EF-921F-4A08-A442-A74F702F55DF}" type="pres">
      <dgm:prSet presAssocID="{3D363AC5-0760-44DB-A6B6-C6DD3EFE5936}" presName="box" presStyleLbl="node1" presStyleIdx="0" presStyleCnt="2"/>
      <dgm:spPr/>
    </dgm:pt>
    <dgm:pt modelId="{AFAB3097-56B7-4E8E-BCE9-B7768E38BEE0}" type="pres">
      <dgm:prSet presAssocID="{3D363AC5-0760-44DB-A6B6-C6DD3EFE5936}" presName="img" presStyleLbl="fgImgPlac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5117FEE4-FBD6-460C-A2A4-5840544E6E44}" type="pres">
      <dgm:prSet presAssocID="{3D363AC5-0760-44DB-A6B6-C6DD3EFE5936}" presName="text" presStyleLbl="node1" presStyleIdx="0" presStyleCnt="2">
        <dgm:presLayoutVars>
          <dgm:bulletEnabled val="1"/>
        </dgm:presLayoutVars>
      </dgm:prSet>
      <dgm:spPr/>
    </dgm:pt>
    <dgm:pt modelId="{67031B54-41B6-4D7C-9799-E5A87128B206}" type="pres">
      <dgm:prSet presAssocID="{F9011261-FFF4-4439-A227-35787B2AF6B1}" presName="spacer" presStyleCnt="0"/>
      <dgm:spPr/>
    </dgm:pt>
    <dgm:pt modelId="{7ECCF0D1-7BC0-4B98-A0D1-2569FCB7AA41}" type="pres">
      <dgm:prSet presAssocID="{9A0E0F6B-78F7-429A-A9A9-025DC9802F77}" presName="comp" presStyleCnt="0"/>
      <dgm:spPr/>
    </dgm:pt>
    <dgm:pt modelId="{D1D61A65-E0FC-4340-B652-9FAAA8D51FE0}" type="pres">
      <dgm:prSet presAssocID="{9A0E0F6B-78F7-429A-A9A9-025DC9802F77}" presName="box" presStyleLbl="node1" presStyleIdx="1" presStyleCnt="2"/>
      <dgm:spPr/>
    </dgm:pt>
    <dgm:pt modelId="{972554D0-39D8-4D33-A268-7D7B66593B56}" type="pres">
      <dgm:prSet presAssocID="{9A0E0F6B-78F7-429A-A9A9-025DC9802F77}" presName="img" presStyleLbl="fgImgPlace1" presStyleIdx="1" presStyleCnt="2" custScaleX="77266" custScaleY="76173"/>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58337CAD-57FD-4DC5-87C4-3DF6F0D961CA}" type="pres">
      <dgm:prSet presAssocID="{9A0E0F6B-78F7-429A-A9A9-025DC9802F77}" presName="text" presStyleLbl="node1" presStyleIdx="1" presStyleCnt="2">
        <dgm:presLayoutVars>
          <dgm:bulletEnabled val="1"/>
        </dgm:presLayoutVars>
      </dgm:prSet>
      <dgm:spPr/>
    </dgm:pt>
  </dgm:ptLst>
  <dgm:cxnLst>
    <dgm:cxn modelId="{EA4FFA3B-F99F-47F9-A0E0-11A028483E3D}" type="presOf" srcId="{63DD38B7-4292-49E4-A77C-8DC24B2F0150}" destId="{0FAF41EF-921F-4A08-A442-A74F702F55DF}" srcOrd="0" destOrd="2" presId="urn:microsoft.com/office/officeart/2005/8/layout/vList4"/>
    <dgm:cxn modelId="{889C2168-4EA4-4378-873A-BA45979DC975}" type="presOf" srcId="{9A0E0F6B-78F7-429A-A9A9-025DC9802F77}" destId="{58337CAD-57FD-4DC5-87C4-3DF6F0D961CA}" srcOrd="1" destOrd="0" presId="urn:microsoft.com/office/officeart/2005/8/layout/vList4"/>
    <dgm:cxn modelId="{A613B14B-BFC9-48B9-BED3-CE0371EB447C}" type="presOf" srcId="{3D363AC5-0760-44DB-A6B6-C6DD3EFE5936}" destId="{0FAF41EF-921F-4A08-A442-A74F702F55DF}" srcOrd="0" destOrd="0" presId="urn:microsoft.com/office/officeart/2005/8/layout/vList4"/>
    <dgm:cxn modelId="{AA8ADF4B-97F8-433A-9C83-60D7EB461FE0}" srcId="{3D363AC5-0760-44DB-A6B6-C6DD3EFE5936}" destId="{EC49D779-230A-4CFC-A10A-4FACB0B013B9}" srcOrd="0" destOrd="0" parTransId="{C222B0E2-C4D1-4256-9ED5-A7C39A0EA6EB}" sibTransId="{287EE369-6B24-4FE1-BBD1-8E1DE01A2698}"/>
    <dgm:cxn modelId="{E11FD275-94D2-4FC4-89E2-A0FE879603E6}" type="presOf" srcId="{A3A47DDF-2656-4746-8A0E-2430C1166B71}" destId="{D1D61A65-E0FC-4340-B652-9FAAA8D51FE0}" srcOrd="0" destOrd="2" presId="urn:microsoft.com/office/officeart/2005/8/layout/vList4"/>
    <dgm:cxn modelId="{04D15F8A-8D6F-46FC-B785-C6C742873762}" srcId="{9A0E0F6B-78F7-429A-A9A9-025DC9802F77}" destId="{A3A47DDF-2656-4746-8A0E-2430C1166B71}" srcOrd="1" destOrd="0" parTransId="{804CEB77-CE63-4BA2-9722-B16B545D54AD}" sibTransId="{4CDCD2B0-249B-4F20-B9B5-6FBFE9E48C12}"/>
    <dgm:cxn modelId="{DD11FD93-75D2-4FF6-B1AA-13DF7A90EDBD}" type="presOf" srcId="{A3A47DDF-2656-4746-8A0E-2430C1166B71}" destId="{58337CAD-57FD-4DC5-87C4-3DF6F0D961CA}" srcOrd="1" destOrd="2" presId="urn:microsoft.com/office/officeart/2005/8/layout/vList4"/>
    <dgm:cxn modelId="{75FF5099-1428-4E61-9123-C0C39B45C9CD}" type="presOf" srcId="{3D363AC5-0760-44DB-A6B6-C6DD3EFE5936}" destId="{5117FEE4-FBD6-460C-A2A4-5840544E6E44}" srcOrd="1" destOrd="0" presId="urn:microsoft.com/office/officeart/2005/8/layout/vList4"/>
    <dgm:cxn modelId="{1E8DEB9C-A819-4E06-B541-0A3EA4F4EA98}" type="presOf" srcId="{DA8A7239-5DDF-419E-8F2F-BEE50A832547}" destId="{D1D61A65-E0FC-4340-B652-9FAAA8D51FE0}" srcOrd="0" destOrd="1" presId="urn:microsoft.com/office/officeart/2005/8/layout/vList4"/>
    <dgm:cxn modelId="{1A854B9E-9BFA-45FC-95E7-9C9C1B1924E7}" type="presOf" srcId="{EC49D779-230A-4CFC-A10A-4FACB0B013B9}" destId="{0FAF41EF-921F-4A08-A442-A74F702F55DF}" srcOrd="0" destOrd="1" presId="urn:microsoft.com/office/officeart/2005/8/layout/vList4"/>
    <dgm:cxn modelId="{753A57A3-10ED-4DF6-B8E2-9AB9CE5946BD}" srcId="{9A0E0F6B-78F7-429A-A9A9-025DC9802F77}" destId="{DA8A7239-5DDF-419E-8F2F-BEE50A832547}" srcOrd="0" destOrd="0" parTransId="{903C622A-06BB-4928-9EB5-8A67358D12A6}" sibTransId="{73B55123-FFC7-4A9B-B487-0B6CAB624617}"/>
    <dgm:cxn modelId="{299A8DAF-B126-4EDD-8109-547BF19FB9D5}" type="presOf" srcId="{DA8A7239-5DDF-419E-8F2F-BEE50A832547}" destId="{58337CAD-57FD-4DC5-87C4-3DF6F0D961CA}" srcOrd="1" destOrd="1" presId="urn:microsoft.com/office/officeart/2005/8/layout/vList4"/>
    <dgm:cxn modelId="{A4A023B8-A855-464E-802C-0812CC5F2150}" type="presOf" srcId="{789B65F2-C3D2-44FE-A6EE-234C50299219}" destId="{557EF36A-FB63-4794-A390-2AE3ADEE1017}" srcOrd="0" destOrd="0" presId="urn:microsoft.com/office/officeart/2005/8/layout/vList4"/>
    <dgm:cxn modelId="{D04E9BB9-EF38-432A-8F13-95BC20C6DFAA}" type="presOf" srcId="{63DD38B7-4292-49E4-A77C-8DC24B2F0150}" destId="{5117FEE4-FBD6-460C-A2A4-5840544E6E44}" srcOrd="1" destOrd="2" presId="urn:microsoft.com/office/officeart/2005/8/layout/vList4"/>
    <dgm:cxn modelId="{5CDD69D5-2669-4881-8823-9237A26093FA}" srcId="{789B65F2-C3D2-44FE-A6EE-234C50299219}" destId="{3D363AC5-0760-44DB-A6B6-C6DD3EFE5936}" srcOrd="0" destOrd="0" parTransId="{0E2A66C4-0098-4EB9-AD98-8CDFF68879E5}" sibTransId="{F9011261-FFF4-4439-A227-35787B2AF6B1}"/>
    <dgm:cxn modelId="{381D21DB-9985-449A-AACE-64B5C1364B1A}" type="presOf" srcId="{EC49D779-230A-4CFC-A10A-4FACB0B013B9}" destId="{5117FEE4-FBD6-460C-A2A4-5840544E6E44}" srcOrd="1" destOrd="1" presId="urn:microsoft.com/office/officeart/2005/8/layout/vList4"/>
    <dgm:cxn modelId="{49368AF3-E36E-43BB-8DB0-720ED243DF57}" type="presOf" srcId="{9A0E0F6B-78F7-429A-A9A9-025DC9802F77}" destId="{D1D61A65-E0FC-4340-B652-9FAAA8D51FE0}" srcOrd="0" destOrd="0" presId="urn:microsoft.com/office/officeart/2005/8/layout/vList4"/>
    <dgm:cxn modelId="{F978B2FD-61BA-4B46-AF28-65928C5A6B0F}" srcId="{789B65F2-C3D2-44FE-A6EE-234C50299219}" destId="{9A0E0F6B-78F7-429A-A9A9-025DC9802F77}" srcOrd="1" destOrd="0" parTransId="{475C0C1B-F930-4915-808B-1D7F70C392CA}" sibTransId="{EE9C7F6F-8FF6-4DC6-AA03-7B1C9FB5316F}"/>
    <dgm:cxn modelId="{C9938FFF-9C7C-4CBE-BE0A-8DEC7A12E510}" srcId="{3D363AC5-0760-44DB-A6B6-C6DD3EFE5936}" destId="{63DD38B7-4292-49E4-A77C-8DC24B2F0150}" srcOrd="1" destOrd="0" parTransId="{627E9556-E9AB-4CF6-9D22-57E5CED32A50}" sibTransId="{FD4A59E4-1AF6-4EDE-AB2F-2C229964383E}"/>
    <dgm:cxn modelId="{A98FFE7B-837F-489A-8E52-0CC09651CE20}" type="presParOf" srcId="{557EF36A-FB63-4794-A390-2AE3ADEE1017}" destId="{E7FA2339-A2AF-4A62-862C-D64BD2343575}" srcOrd="0" destOrd="0" presId="urn:microsoft.com/office/officeart/2005/8/layout/vList4"/>
    <dgm:cxn modelId="{16C0A38A-E799-4B57-A7BA-91C17D5AED9E}" type="presParOf" srcId="{E7FA2339-A2AF-4A62-862C-D64BD2343575}" destId="{0FAF41EF-921F-4A08-A442-A74F702F55DF}" srcOrd="0" destOrd="0" presId="urn:microsoft.com/office/officeart/2005/8/layout/vList4"/>
    <dgm:cxn modelId="{B5A3C9CF-4DBB-4AD7-966C-B676B840B23B}" type="presParOf" srcId="{E7FA2339-A2AF-4A62-862C-D64BD2343575}" destId="{AFAB3097-56B7-4E8E-BCE9-B7768E38BEE0}" srcOrd="1" destOrd="0" presId="urn:microsoft.com/office/officeart/2005/8/layout/vList4"/>
    <dgm:cxn modelId="{ECEE49F9-5EC5-4DBF-A9DB-448DE8D0DA07}" type="presParOf" srcId="{E7FA2339-A2AF-4A62-862C-D64BD2343575}" destId="{5117FEE4-FBD6-460C-A2A4-5840544E6E44}" srcOrd="2" destOrd="0" presId="urn:microsoft.com/office/officeart/2005/8/layout/vList4"/>
    <dgm:cxn modelId="{F7735BC3-1C5D-4E5F-86F7-9E7710BCB60E}" type="presParOf" srcId="{557EF36A-FB63-4794-A390-2AE3ADEE1017}" destId="{67031B54-41B6-4D7C-9799-E5A87128B206}" srcOrd="1" destOrd="0" presId="urn:microsoft.com/office/officeart/2005/8/layout/vList4"/>
    <dgm:cxn modelId="{F46452DC-3688-475C-B648-93A1B3C909CF}" type="presParOf" srcId="{557EF36A-FB63-4794-A390-2AE3ADEE1017}" destId="{7ECCF0D1-7BC0-4B98-A0D1-2569FCB7AA41}" srcOrd="2" destOrd="0" presId="urn:microsoft.com/office/officeart/2005/8/layout/vList4"/>
    <dgm:cxn modelId="{D03730E7-0C7F-42FB-9B7A-FE6DB26D9D15}" type="presParOf" srcId="{7ECCF0D1-7BC0-4B98-A0D1-2569FCB7AA41}" destId="{D1D61A65-E0FC-4340-B652-9FAAA8D51FE0}" srcOrd="0" destOrd="0" presId="urn:microsoft.com/office/officeart/2005/8/layout/vList4"/>
    <dgm:cxn modelId="{845C1A80-533E-42F4-B766-3AFF75EFAE60}" type="presParOf" srcId="{7ECCF0D1-7BC0-4B98-A0D1-2569FCB7AA41}" destId="{972554D0-39D8-4D33-A268-7D7B66593B56}" srcOrd="1" destOrd="0" presId="urn:microsoft.com/office/officeart/2005/8/layout/vList4"/>
    <dgm:cxn modelId="{3AB952CB-122C-4F57-BDD4-563F9F9E1B82}" type="presParOf" srcId="{7ECCF0D1-7BC0-4B98-A0D1-2569FCB7AA41}" destId="{58337CAD-57FD-4DC5-87C4-3DF6F0D961CA}" srcOrd="2" destOrd="0" presId="urn:microsoft.com/office/officeart/2005/8/layout/vList4"/>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23AB4F0-5659-4144-A9D7-44CD9196B917}" type="doc">
      <dgm:prSet loTypeId="urn:microsoft.com/office/officeart/2008/layout/IncreasingCircleProcess" loCatId="list" qsTypeId="urn:microsoft.com/office/officeart/2005/8/quickstyle/simple1" qsCatId="simple" csTypeId="urn:microsoft.com/office/officeart/2005/8/colors/accent3_2" csCatId="accent3" phldr="1"/>
      <dgm:spPr/>
      <dgm:t>
        <a:bodyPr/>
        <a:lstStyle/>
        <a:p>
          <a:endParaRPr lang="es-CR"/>
        </a:p>
      </dgm:t>
    </dgm:pt>
    <dgm:pt modelId="{278FA01F-0776-4942-A6AA-C2C59E5EBA54}">
      <dgm:prSet phldrT="[Texto]" custT="1"/>
      <dgm:spPr>
        <a:solidFill>
          <a:schemeClr val="bg1">
            <a:lumMod val="95000"/>
          </a:schemeClr>
        </a:solidFill>
        <a:ln w="3175">
          <a:noFill/>
        </a:ln>
        <a:effectLst>
          <a:outerShdw blurRad="76200" dir="13500000" sy="23000" kx="1200000" algn="br" rotWithShape="0">
            <a:prstClr val="black">
              <a:alpha val="20000"/>
            </a:prstClr>
          </a:outerShdw>
        </a:effectLst>
      </dgm:spPr>
      <dgm:t>
        <a:bodyPr/>
        <a:lstStyle/>
        <a:p>
          <a:pPr algn="ctr"/>
          <a:r>
            <a:rPr lang="es-CR" sz="1800" b="1">
              <a:latin typeface="Sagona ExtraLight" panose="02020303050505020204" pitchFamily="18" charset="0"/>
            </a:rPr>
            <a:t>Fuente de riesgo </a:t>
          </a:r>
        </a:p>
      </dgm:t>
    </dgm:pt>
    <dgm:pt modelId="{52DC9AF9-E70D-41B6-A05C-787C0F0720BF}" type="parTrans" cxnId="{CACE3E7F-23BA-482B-99D5-7FC9C7F3A6FF}">
      <dgm:prSet/>
      <dgm:spPr/>
      <dgm:t>
        <a:bodyPr/>
        <a:lstStyle/>
        <a:p>
          <a:endParaRPr lang="es-CR"/>
        </a:p>
      </dgm:t>
    </dgm:pt>
    <dgm:pt modelId="{5ACB4B3D-15A9-4233-8F75-4942366912D6}" type="sibTrans" cxnId="{CACE3E7F-23BA-482B-99D5-7FC9C7F3A6FF}">
      <dgm:prSet/>
      <dgm:spPr/>
      <dgm:t>
        <a:bodyPr/>
        <a:lstStyle/>
        <a:p>
          <a:endParaRPr lang="es-CR"/>
        </a:p>
      </dgm:t>
    </dgm:pt>
    <dgm:pt modelId="{BAB9A264-5F2A-40E5-BBB3-B1D4102717F9}">
      <dgm:prSet phldrT="[Texto]" custT="1"/>
      <dgm:spPr/>
      <dgm:t>
        <a:bodyPr/>
        <a:lstStyle/>
        <a:p>
          <a:r>
            <a:rPr lang="es-CR" sz="1600">
              <a:latin typeface="Sagona ExtraLight" panose="02020303050505020204" pitchFamily="18" charset="0"/>
            </a:rPr>
            <a:t>Efectos </a:t>
          </a:r>
        </a:p>
      </dgm:t>
    </dgm:pt>
    <dgm:pt modelId="{A1711154-083A-4536-B19F-C0645419F1C4}" type="parTrans" cxnId="{B4E33AC8-5795-4C40-B85F-49441A0DAE99}">
      <dgm:prSet/>
      <dgm:spPr/>
      <dgm:t>
        <a:bodyPr/>
        <a:lstStyle/>
        <a:p>
          <a:endParaRPr lang="es-CR"/>
        </a:p>
      </dgm:t>
    </dgm:pt>
    <dgm:pt modelId="{A8C35851-1206-4B3D-AAF2-5A8F2A3EC2A0}" type="sibTrans" cxnId="{B4E33AC8-5795-4C40-B85F-49441A0DAE99}">
      <dgm:prSet/>
      <dgm:spPr/>
      <dgm:t>
        <a:bodyPr/>
        <a:lstStyle/>
        <a:p>
          <a:endParaRPr lang="es-CR"/>
        </a:p>
      </dgm:t>
    </dgm:pt>
    <dgm:pt modelId="{0DB50F68-D230-4812-9F99-61B99F6406FA}">
      <dgm:prSet phldrT="[Texto]" custT="1"/>
      <dgm:spPr/>
      <dgm:t>
        <a:bodyPr/>
        <a:lstStyle/>
        <a:p>
          <a:r>
            <a:rPr lang="es-CR" sz="1600">
              <a:latin typeface="Sagona ExtraLight" panose="02020303050505020204" pitchFamily="18" charset="0"/>
            </a:rPr>
            <a:t>Alarmas</a:t>
          </a:r>
        </a:p>
      </dgm:t>
    </dgm:pt>
    <dgm:pt modelId="{4FECC576-C7FA-460F-9F3B-AFF671CCC812}" type="parTrans" cxnId="{73F93143-63E2-488D-A387-C522289D4F38}">
      <dgm:prSet/>
      <dgm:spPr/>
      <dgm:t>
        <a:bodyPr/>
        <a:lstStyle/>
        <a:p>
          <a:endParaRPr lang="es-CR"/>
        </a:p>
      </dgm:t>
    </dgm:pt>
    <dgm:pt modelId="{C0EC4F69-823B-4518-B951-45B9763BB80F}" type="sibTrans" cxnId="{73F93143-63E2-488D-A387-C522289D4F38}">
      <dgm:prSet/>
      <dgm:spPr/>
      <dgm:t>
        <a:bodyPr/>
        <a:lstStyle/>
        <a:p>
          <a:endParaRPr lang="es-CR"/>
        </a:p>
      </dgm:t>
    </dgm:pt>
    <dgm:pt modelId="{A5AA1E5B-E8EA-46FD-822A-232A9AF85509}" type="pres">
      <dgm:prSet presAssocID="{323AB4F0-5659-4144-A9D7-44CD9196B917}" presName="Name0" presStyleCnt="0">
        <dgm:presLayoutVars>
          <dgm:chMax val="7"/>
          <dgm:chPref val="7"/>
          <dgm:dir/>
          <dgm:animOne val="branch"/>
          <dgm:animLvl val="lvl"/>
        </dgm:presLayoutVars>
      </dgm:prSet>
      <dgm:spPr/>
    </dgm:pt>
    <dgm:pt modelId="{EEA9B809-73E1-4FCC-88F8-9D7AF6A54B04}" type="pres">
      <dgm:prSet presAssocID="{278FA01F-0776-4942-A6AA-C2C59E5EBA54}" presName="composite" presStyleCnt="0"/>
      <dgm:spPr/>
    </dgm:pt>
    <dgm:pt modelId="{35E448A0-9CB5-4463-ACFF-3152E404687C}" type="pres">
      <dgm:prSet presAssocID="{278FA01F-0776-4942-A6AA-C2C59E5EBA54}" presName="BackAccent" presStyleLbl="bgShp" presStyleIdx="0" presStyleCnt="3"/>
      <dgm:spPr/>
    </dgm:pt>
    <dgm:pt modelId="{9B1A2CA8-C380-4FC7-89C1-C78695E2F68B}" type="pres">
      <dgm:prSet presAssocID="{278FA01F-0776-4942-A6AA-C2C59E5EBA54}" presName="Accent" presStyleLbl="alignNode1" presStyleIdx="0" presStyleCnt="3"/>
      <dgm:spPr/>
    </dgm:pt>
    <dgm:pt modelId="{C92331FA-A57B-4CF7-AE3B-FD55063173F9}" type="pres">
      <dgm:prSet presAssocID="{278FA01F-0776-4942-A6AA-C2C59E5EBA54}" presName="Child" presStyleLbl="revTx" presStyleIdx="0" presStyleCnt="3">
        <dgm:presLayoutVars>
          <dgm:chMax val="0"/>
          <dgm:chPref val="0"/>
          <dgm:bulletEnabled val="1"/>
        </dgm:presLayoutVars>
      </dgm:prSet>
      <dgm:spPr/>
    </dgm:pt>
    <dgm:pt modelId="{0EBC65F5-7B9C-49E1-90BE-6998E86D6E1F}" type="pres">
      <dgm:prSet presAssocID="{278FA01F-0776-4942-A6AA-C2C59E5EBA54}" presName="Parent" presStyleLbl="revTx" presStyleIdx="0" presStyleCnt="3" custScaleX="128599" custScaleY="163780" custLinFactY="40150" custLinFactNeighborX="8628" custLinFactNeighborY="100000">
        <dgm:presLayoutVars>
          <dgm:chMax val="1"/>
          <dgm:chPref val="1"/>
          <dgm:bulletEnabled val="1"/>
        </dgm:presLayoutVars>
      </dgm:prSet>
      <dgm:spPr/>
    </dgm:pt>
    <dgm:pt modelId="{F57683DA-9870-4E37-B041-ABFE5E34C2F7}" type="pres">
      <dgm:prSet presAssocID="{5ACB4B3D-15A9-4233-8F75-4942366912D6}" presName="sibTrans" presStyleCnt="0"/>
      <dgm:spPr/>
    </dgm:pt>
    <dgm:pt modelId="{38E1B357-0063-4A77-8416-4E09165CD47A}" type="pres">
      <dgm:prSet presAssocID="{BAB9A264-5F2A-40E5-BBB3-B1D4102717F9}" presName="composite" presStyleCnt="0"/>
      <dgm:spPr/>
    </dgm:pt>
    <dgm:pt modelId="{4DE40675-C6AB-448A-91CD-5109D9474B8F}" type="pres">
      <dgm:prSet presAssocID="{BAB9A264-5F2A-40E5-BBB3-B1D4102717F9}" presName="BackAccent" presStyleLbl="bgShp" presStyleIdx="1" presStyleCnt="3"/>
      <dgm:spPr/>
    </dgm:pt>
    <dgm:pt modelId="{135B738D-053A-4DDD-A668-3DE3E8DA9039}" type="pres">
      <dgm:prSet presAssocID="{BAB9A264-5F2A-40E5-BBB3-B1D4102717F9}" presName="Accent" presStyleLbl="alignNode1" presStyleIdx="1" presStyleCnt="3"/>
      <dgm:spPr/>
    </dgm:pt>
    <dgm:pt modelId="{003A1EA3-0A25-46E8-89C4-1470F75867F3}" type="pres">
      <dgm:prSet presAssocID="{BAB9A264-5F2A-40E5-BBB3-B1D4102717F9}" presName="Child" presStyleLbl="revTx" presStyleIdx="0" presStyleCnt="3">
        <dgm:presLayoutVars>
          <dgm:chMax val="0"/>
          <dgm:chPref val="0"/>
          <dgm:bulletEnabled val="1"/>
        </dgm:presLayoutVars>
      </dgm:prSet>
      <dgm:spPr/>
    </dgm:pt>
    <dgm:pt modelId="{3C124D94-D2B7-4358-95CD-44C4B907415C}" type="pres">
      <dgm:prSet presAssocID="{BAB9A264-5F2A-40E5-BBB3-B1D4102717F9}" presName="Parent" presStyleLbl="revTx" presStyleIdx="1" presStyleCnt="3">
        <dgm:presLayoutVars>
          <dgm:chMax val="1"/>
          <dgm:chPref val="1"/>
          <dgm:bulletEnabled val="1"/>
        </dgm:presLayoutVars>
      </dgm:prSet>
      <dgm:spPr/>
    </dgm:pt>
    <dgm:pt modelId="{9EA7324B-67F1-440E-A4CC-377711DEE7E3}" type="pres">
      <dgm:prSet presAssocID="{A8C35851-1206-4B3D-AAF2-5A8F2A3EC2A0}" presName="sibTrans" presStyleCnt="0"/>
      <dgm:spPr/>
    </dgm:pt>
    <dgm:pt modelId="{AADC6C06-8DAC-4D53-BBA6-A644C28C1A40}" type="pres">
      <dgm:prSet presAssocID="{0DB50F68-D230-4812-9F99-61B99F6406FA}" presName="composite" presStyleCnt="0"/>
      <dgm:spPr/>
    </dgm:pt>
    <dgm:pt modelId="{80CCAF95-D4E4-49B6-B77B-0AE400A0B569}" type="pres">
      <dgm:prSet presAssocID="{0DB50F68-D230-4812-9F99-61B99F6406FA}" presName="BackAccent" presStyleLbl="bgShp" presStyleIdx="2" presStyleCnt="3"/>
      <dgm:spPr/>
    </dgm:pt>
    <dgm:pt modelId="{343027F8-3B18-4D10-9C59-DF17BADA9046}" type="pres">
      <dgm:prSet presAssocID="{0DB50F68-D230-4812-9F99-61B99F6406FA}" presName="Accent" presStyleLbl="alignNode1" presStyleIdx="2" presStyleCnt="3"/>
      <dgm:spPr/>
    </dgm:pt>
    <dgm:pt modelId="{4F209654-B417-423E-B15F-AF084055AA90}" type="pres">
      <dgm:prSet presAssocID="{0DB50F68-D230-4812-9F99-61B99F6406FA}" presName="Child" presStyleLbl="revTx" presStyleIdx="1" presStyleCnt="3">
        <dgm:presLayoutVars>
          <dgm:chMax val="0"/>
          <dgm:chPref val="0"/>
          <dgm:bulletEnabled val="1"/>
        </dgm:presLayoutVars>
      </dgm:prSet>
      <dgm:spPr/>
    </dgm:pt>
    <dgm:pt modelId="{B507569D-0071-437D-90FE-22C2D977B942}" type="pres">
      <dgm:prSet presAssocID="{0DB50F68-D230-4812-9F99-61B99F6406FA}" presName="Parent" presStyleLbl="revTx" presStyleIdx="2" presStyleCnt="3">
        <dgm:presLayoutVars>
          <dgm:chMax val="1"/>
          <dgm:chPref val="1"/>
          <dgm:bulletEnabled val="1"/>
        </dgm:presLayoutVars>
      </dgm:prSet>
      <dgm:spPr/>
    </dgm:pt>
  </dgm:ptLst>
  <dgm:cxnLst>
    <dgm:cxn modelId="{9BB9850E-18A7-4836-BA1C-79F782FC8458}" type="presOf" srcId="{278FA01F-0776-4942-A6AA-C2C59E5EBA54}" destId="{0EBC65F5-7B9C-49E1-90BE-6998E86D6E1F}" srcOrd="0" destOrd="0" presId="urn:microsoft.com/office/officeart/2008/layout/IncreasingCircleProcess"/>
    <dgm:cxn modelId="{50552937-2BAB-41C3-A8D5-6210EE681DAF}" type="presOf" srcId="{0DB50F68-D230-4812-9F99-61B99F6406FA}" destId="{B507569D-0071-437D-90FE-22C2D977B942}" srcOrd="0" destOrd="0" presId="urn:microsoft.com/office/officeart/2008/layout/IncreasingCircleProcess"/>
    <dgm:cxn modelId="{73F93143-63E2-488D-A387-C522289D4F38}" srcId="{323AB4F0-5659-4144-A9D7-44CD9196B917}" destId="{0DB50F68-D230-4812-9F99-61B99F6406FA}" srcOrd="2" destOrd="0" parTransId="{4FECC576-C7FA-460F-9F3B-AFF671CCC812}" sibTransId="{C0EC4F69-823B-4518-B951-45B9763BB80F}"/>
    <dgm:cxn modelId="{6FDA3D58-4083-4D2C-86BC-29A0A817FA6A}" type="presOf" srcId="{BAB9A264-5F2A-40E5-BBB3-B1D4102717F9}" destId="{3C124D94-D2B7-4358-95CD-44C4B907415C}" srcOrd="0" destOrd="0" presId="urn:microsoft.com/office/officeart/2008/layout/IncreasingCircleProcess"/>
    <dgm:cxn modelId="{CACE3E7F-23BA-482B-99D5-7FC9C7F3A6FF}" srcId="{323AB4F0-5659-4144-A9D7-44CD9196B917}" destId="{278FA01F-0776-4942-A6AA-C2C59E5EBA54}" srcOrd="0" destOrd="0" parTransId="{52DC9AF9-E70D-41B6-A05C-787C0F0720BF}" sibTransId="{5ACB4B3D-15A9-4233-8F75-4942366912D6}"/>
    <dgm:cxn modelId="{588807B3-1189-4103-9B81-0BB8556C92A5}" type="presOf" srcId="{323AB4F0-5659-4144-A9D7-44CD9196B917}" destId="{A5AA1E5B-E8EA-46FD-822A-232A9AF85509}" srcOrd="0" destOrd="0" presId="urn:microsoft.com/office/officeart/2008/layout/IncreasingCircleProcess"/>
    <dgm:cxn modelId="{B4E33AC8-5795-4C40-B85F-49441A0DAE99}" srcId="{323AB4F0-5659-4144-A9D7-44CD9196B917}" destId="{BAB9A264-5F2A-40E5-BBB3-B1D4102717F9}" srcOrd="1" destOrd="0" parTransId="{A1711154-083A-4536-B19F-C0645419F1C4}" sibTransId="{A8C35851-1206-4B3D-AAF2-5A8F2A3EC2A0}"/>
    <dgm:cxn modelId="{9BDC8E01-9E9C-4392-8909-37B346C8C892}" type="presParOf" srcId="{A5AA1E5B-E8EA-46FD-822A-232A9AF85509}" destId="{EEA9B809-73E1-4FCC-88F8-9D7AF6A54B04}" srcOrd="0" destOrd="0" presId="urn:microsoft.com/office/officeart/2008/layout/IncreasingCircleProcess"/>
    <dgm:cxn modelId="{E75B6DF6-3467-4C60-B98F-4E0B1FE996D7}" type="presParOf" srcId="{EEA9B809-73E1-4FCC-88F8-9D7AF6A54B04}" destId="{35E448A0-9CB5-4463-ACFF-3152E404687C}" srcOrd="0" destOrd="0" presId="urn:microsoft.com/office/officeart/2008/layout/IncreasingCircleProcess"/>
    <dgm:cxn modelId="{F11864AD-C560-458C-AF38-0EA49F06EFE2}" type="presParOf" srcId="{EEA9B809-73E1-4FCC-88F8-9D7AF6A54B04}" destId="{9B1A2CA8-C380-4FC7-89C1-C78695E2F68B}" srcOrd="1" destOrd="0" presId="urn:microsoft.com/office/officeart/2008/layout/IncreasingCircleProcess"/>
    <dgm:cxn modelId="{A0C40A4B-2FD3-4433-86EE-35ADD9CE67BB}" type="presParOf" srcId="{EEA9B809-73E1-4FCC-88F8-9D7AF6A54B04}" destId="{C92331FA-A57B-4CF7-AE3B-FD55063173F9}" srcOrd="2" destOrd="0" presId="urn:microsoft.com/office/officeart/2008/layout/IncreasingCircleProcess"/>
    <dgm:cxn modelId="{13AB3354-1779-4A63-9238-247922EA0788}" type="presParOf" srcId="{EEA9B809-73E1-4FCC-88F8-9D7AF6A54B04}" destId="{0EBC65F5-7B9C-49E1-90BE-6998E86D6E1F}" srcOrd="3" destOrd="0" presId="urn:microsoft.com/office/officeart/2008/layout/IncreasingCircleProcess"/>
    <dgm:cxn modelId="{63A86EE5-50D0-4ACC-B96E-4EBF0871140E}" type="presParOf" srcId="{A5AA1E5B-E8EA-46FD-822A-232A9AF85509}" destId="{F57683DA-9870-4E37-B041-ABFE5E34C2F7}" srcOrd="1" destOrd="0" presId="urn:microsoft.com/office/officeart/2008/layout/IncreasingCircleProcess"/>
    <dgm:cxn modelId="{BE1320FD-7675-4201-8AE2-8DF10A79F226}" type="presParOf" srcId="{A5AA1E5B-E8EA-46FD-822A-232A9AF85509}" destId="{38E1B357-0063-4A77-8416-4E09165CD47A}" srcOrd="2" destOrd="0" presId="urn:microsoft.com/office/officeart/2008/layout/IncreasingCircleProcess"/>
    <dgm:cxn modelId="{3DDFAC7F-9BE7-4DA0-AA2F-1FFC0FB6528C}" type="presParOf" srcId="{38E1B357-0063-4A77-8416-4E09165CD47A}" destId="{4DE40675-C6AB-448A-91CD-5109D9474B8F}" srcOrd="0" destOrd="0" presId="urn:microsoft.com/office/officeart/2008/layout/IncreasingCircleProcess"/>
    <dgm:cxn modelId="{36929F8D-F7FB-4327-ABDF-6353B6751B46}" type="presParOf" srcId="{38E1B357-0063-4A77-8416-4E09165CD47A}" destId="{135B738D-053A-4DDD-A668-3DE3E8DA9039}" srcOrd="1" destOrd="0" presId="urn:microsoft.com/office/officeart/2008/layout/IncreasingCircleProcess"/>
    <dgm:cxn modelId="{22A9AFD0-5F43-480E-A71E-0D211F3BEB31}" type="presParOf" srcId="{38E1B357-0063-4A77-8416-4E09165CD47A}" destId="{003A1EA3-0A25-46E8-89C4-1470F75867F3}" srcOrd="2" destOrd="0" presId="urn:microsoft.com/office/officeart/2008/layout/IncreasingCircleProcess"/>
    <dgm:cxn modelId="{E3251239-F238-461B-8447-56795877AF66}" type="presParOf" srcId="{38E1B357-0063-4A77-8416-4E09165CD47A}" destId="{3C124D94-D2B7-4358-95CD-44C4B907415C}" srcOrd="3" destOrd="0" presId="urn:microsoft.com/office/officeart/2008/layout/IncreasingCircleProcess"/>
    <dgm:cxn modelId="{E9388FC6-AFA4-47B8-84E0-DABD9EFB7D0A}" type="presParOf" srcId="{A5AA1E5B-E8EA-46FD-822A-232A9AF85509}" destId="{9EA7324B-67F1-440E-A4CC-377711DEE7E3}" srcOrd="3" destOrd="0" presId="urn:microsoft.com/office/officeart/2008/layout/IncreasingCircleProcess"/>
    <dgm:cxn modelId="{F19EB0E9-6C1C-4A06-869B-E6B0B917D148}" type="presParOf" srcId="{A5AA1E5B-E8EA-46FD-822A-232A9AF85509}" destId="{AADC6C06-8DAC-4D53-BBA6-A644C28C1A40}" srcOrd="4" destOrd="0" presId="urn:microsoft.com/office/officeart/2008/layout/IncreasingCircleProcess"/>
    <dgm:cxn modelId="{7B96B31A-9E56-4ED4-A824-64925E11EFE1}" type="presParOf" srcId="{AADC6C06-8DAC-4D53-BBA6-A644C28C1A40}" destId="{80CCAF95-D4E4-49B6-B77B-0AE400A0B569}" srcOrd="0" destOrd="0" presId="urn:microsoft.com/office/officeart/2008/layout/IncreasingCircleProcess"/>
    <dgm:cxn modelId="{12DE6110-1861-4579-8175-C7ADCD7059BC}" type="presParOf" srcId="{AADC6C06-8DAC-4D53-BBA6-A644C28C1A40}" destId="{343027F8-3B18-4D10-9C59-DF17BADA9046}" srcOrd="1" destOrd="0" presId="urn:microsoft.com/office/officeart/2008/layout/IncreasingCircleProcess"/>
    <dgm:cxn modelId="{19F0E836-CBDD-448D-82CC-3298F395E2E4}" type="presParOf" srcId="{AADC6C06-8DAC-4D53-BBA6-A644C28C1A40}" destId="{4F209654-B417-423E-B15F-AF084055AA90}" srcOrd="2" destOrd="0" presId="urn:microsoft.com/office/officeart/2008/layout/IncreasingCircleProcess"/>
    <dgm:cxn modelId="{3AA3AF60-F48F-456C-8213-020338C823AB}" type="presParOf" srcId="{AADC6C06-8DAC-4D53-BBA6-A644C28C1A40}" destId="{B507569D-0071-437D-90FE-22C2D977B942}" srcOrd="3" destOrd="0" presId="urn:microsoft.com/office/officeart/2008/layout/IncreasingCircleProcess"/>
  </dgm:cxnLst>
  <dgm:bg/>
  <dgm:whole>
    <a:ln>
      <a:solidFill>
        <a:schemeClr val="bg1"/>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1A5F70E-1A66-4661-9A4D-087A28205034}"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s-CR"/>
        </a:p>
      </dgm:t>
    </dgm:pt>
    <dgm:pt modelId="{DBEED962-1ACB-48FB-BDF8-4773979CBE18}">
      <dgm:prSet phldrT="[Texto]" custT="1"/>
      <dgm:spPr>
        <a:solidFill>
          <a:srgbClr val="004D86"/>
        </a:solidFill>
        <a:ln>
          <a:solidFill>
            <a:srgbClr val="F2F2F2"/>
          </a:solidFill>
        </a:ln>
        <a:effectLst>
          <a:glow rad="101600">
            <a:srgbClr val="004D86">
              <a:alpha val="60000"/>
            </a:srgbClr>
          </a:glow>
        </a:effectLst>
      </dgm:spPr>
      <dgm:t>
        <a:bodyPr/>
        <a:lstStyle/>
        <a:p>
          <a:r>
            <a:rPr lang="es-CR" sz="2800" b="1">
              <a:latin typeface="Sagona ExtraLight" panose="02020303050505020204" pitchFamily="18" charset="0"/>
            </a:rPr>
            <a:t>1. Identificación</a:t>
          </a:r>
        </a:p>
      </dgm:t>
    </dgm:pt>
    <dgm:pt modelId="{BF17FC7C-3739-4234-ADBD-90979F033651}" type="parTrans" cxnId="{28FAA9C4-D7CC-4EB0-B005-8484B1BADA58}">
      <dgm:prSet/>
      <dgm:spPr>
        <a:ln>
          <a:solidFill>
            <a:srgbClr val="001132"/>
          </a:solidFill>
        </a:ln>
      </dgm:spPr>
      <dgm:t>
        <a:bodyPr/>
        <a:lstStyle/>
        <a:p>
          <a:endParaRPr lang="es-CR"/>
        </a:p>
      </dgm:t>
    </dgm:pt>
    <dgm:pt modelId="{63AE5074-2F8C-401A-AB48-EBB18EA360AA}" type="sibTrans" cxnId="{28FAA9C4-D7CC-4EB0-B005-8484B1BADA58}">
      <dgm:prSet/>
      <dgm:spPr>
        <a:solidFill>
          <a:srgbClr val="034793"/>
        </a:solidFill>
        <a:ln>
          <a:solidFill>
            <a:srgbClr val="004D86"/>
          </a:solidFill>
        </a:ln>
      </dgm:spPr>
      <dgm:t>
        <a:bodyPr/>
        <a:lstStyle/>
        <a:p>
          <a:endParaRPr lang="es-CR"/>
        </a:p>
      </dgm:t>
    </dgm:pt>
    <dgm:pt modelId="{57F187FB-81BE-4D8E-B121-CA8B9E3A843C}">
      <dgm:prSet phldrT="[Texto]" custT="1"/>
      <dgm:spPr>
        <a:solidFill>
          <a:srgbClr val="FCBD24"/>
        </a:solidFill>
      </dgm:spPr>
      <dgm:t>
        <a:bodyPr/>
        <a:lstStyle/>
        <a:p>
          <a:r>
            <a:rPr lang="es-CR" sz="1400">
              <a:latin typeface="Sagona ExtraLight" panose="02020303050505020204" pitchFamily="18" charset="0"/>
            </a:rPr>
            <a:t>2. Análisis</a:t>
          </a:r>
        </a:p>
      </dgm:t>
    </dgm:pt>
    <dgm:pt modelId="{6893974B-740F-4104-80B1-6D0AEB513C93}" type="parTrans" cxnId="{E127D885-1AFF-45CE-95D6-8542E7A25995}">
      <dgm:prSet/>
      <dgm:spPr>
        <a:ln>
          <a:solidFill>
            <a:srgbClr val="FCBD24"/>
          </a:solidFill>
        </a:ln>
      </dgm:spPr>
      <dgm:t>
        <a:bodyPr/>
        <a:lstStyle/>
        <a:p>
          <a:endParaRPr lang="es-CR"/>
        </a:p>
      </dgm:t>
    </dgm:pt>
    <dgm:pt modelId="{BCD47421-D754-447E-B41C-BF448EFF03F8}" type="sibTrans" cxnId="{E127D885-1AFF-45CE-95D6-8542E7A25995}">
      <dgm:prSet/>
      <dgm:spPr/>
      <dgm:t>
        <a:bodyPr/>
        <a:lstStyle/>
        <a:p>
          <a:endParaRPr lang="es-CR"/>
        </a:p>
      </dgm:t>
    </dgm:pt>
    <dgm:pt modelId="{E74AA341-5E44-4C2C-AD5B-ADE85CA5E68E}">
      <dgm:prSet phldrT="[Texto]" custT="1"/>
      <dgm:spPr>
        <a:solidFill>
          <a:srgbClr val="00B050"/>
        </a:solidFill>
      </dgm:spPr>
      <dgm:t>
        <a:bodyPr/>
        <a:lstStyle/>
        <a:p>
          <a:r>
            <a:rPr lang="es-CR" sz="1400">
              <a:latin typeface="Sagona ExtraLight" panose="02020303050505020204" pitchFamily="18" charset="0"/>
            </a:rPr>
            <a:t>3. Evaluación</a:t>
          </a:r>
        </a:p>
      </dgm:t>
    </dgm:pt>
    <dgm:pt modelId="{47CACF59-6CBA-4954-A01E-FB60C407F784}" type="parTrans" cxnId="{8B32B7AB-7B3B-4840-A74B-4BA007EA80CC}">
      <dgm:prSet/>
      <dgm:spPr>
        <a:ln>
          <a:solidFill>
            <a:srgbClr val="69E781"/>
          </a:solidFill>
        </a:ln>
      </dgm:spPr>
      <dgm:t>
        <a:bodyPr/>
        <a:lstStyle/>
        <a:p>
          <a:endParaRPr lang="es-CR"/>
        </a:p>
      </dgm:t>
    </dgm:pt>
    <dgm:pt modelId="{8A3048CC-A9B6-4ADE-B4B8-84A19FDBFF1B}" type="sibTrans" cxnId="{8B32B7AB-7B3B-4840-A74B-4BA007EA80CC}">
      <dgm:prSet/>
      <dgm:spPr/>
      <dgm:t>
        <a:bodyPr/>
        <a:lstStyle/>
        <a:p>
          <a:endParaRPr lang="es-CR"/>
        </a:p>
      </dgm:t>
    </dgm:pt>
    <dgm:pt modelId="{E835E7EE-498D-42EF-84E8-6DF8D623C813}">
      <dgm:prSet phldrT="[Texto]" custT="1"/>
      <dgm:spPr>
        <a:solidFill>
          <a:srgbClr val="0070C0"/>
        </a:solidFill>
      </dgm:spPr>
      <dgm:t>
        <a:bodyPr/>
        <a:lstStyle/>
        <a:p>
          <a:r>
            <a:rPr lang="es-CR" sz="1400">
              <a:latin typeface="Sagona ExtraLight" panose="02020303050505020204" pitchFamily="18" charset="0"/>
            </a:rPr>
            <a:t>4. Administración</a:t>
          </a:r>
        </a:p>
      </dgm:t>
    </dgm:pt>
    <dgm:pt modelId="{74E3D358-678E-4B43-8B1B-5702D24C9F28}" type="parTrans" cxnId="{F07DE2E3-7A55-40CF-8195-ED987650F498}">
      <dgm:prSet/>
      <dgm:spPr>
        <a:ln>
          <a:solidFill>
            <a:srgbClr val="0070C0"/>
          </a:solidFill>
        </a:ln>
      </dgm:spPr>
      <dgm:t>
        <a:bodyPr/>
        <a:lstStyle/>
        <a:p>
          <a:endParaRPr lang="es-CR"/>
        </a:p>
      </dgm:t>
    </dgm:pt>
    <dgm:pt modelId="{91CE2314-0BA7-4236-9ED6-6A90E08430A0}" type="sibTrans" cxnId="{F07DE2E3-7A55-40CF-8195-ED987650F498}">
      <dgm:prSet/>
      <dgm:spPr/>
      <dgm:t>
        <a:bodyPr/>
        <a:lstStyle/>
        <a:p>
          <a:endParaRPr lang="es-CR"/>
        </a:p>
      </dgm:t>
    </dgm:pt>
    <dgm:pt modelId="{BFDDD290-6732-49F8-9BCD-8779CA0E15BE}" type="pres">
      <dgm:prSet presAssocID="{81A5F70E-1A66-4661-9A4D-087A28205034}" presName="Name0" presStyleCnt="0">
        <dgm:presLayoutVars>
          <dgm:chMax val="7"/>
          <dgm:chPref val="7"/>
          <dgm:dir/>
        </dgm:presLayoutVars>
      </dgm:prSet>
      <dgm:spPr/>
    </dgm:pt>
    <dgm:pt modelId="{9CF8EA6E-16A9-47D9-B6CE-B067E4313174}" type="pres">
      <dgm:prSet presAssocID="{81A5F70E-1A66-4661-9A4D-087A28205034}" presName="Name1" presStyleCnt="0"/>
      <dgm:spPr/>
    </dgm:pt>
    <dgm:pt modelId="{FB1F12EF-3256-4C95-8F1F-23B4CF7B3518}" type="pres">
      <dgm:prSet presAssocID="{81A5F70E-1A66-4661-9A4D-087A28205034}" presName="cycle" presStyleCnt="0"/>
      <dgm:spPr/>
    </dgm:pt>
    <dgm:pt modelId="{E08416F5-1CD6-4338-A221-C7522AA7C150}" type="pres">
      <dgm:prSet presAssocID="{81A5F70E-1A66-4661-9A4D-087A28205034}" presName="srcNode" presStyleLbl="node1" presStyleIdx="0" presStyleCnt="4"/>
      <dgm:spPr/>
    </dgm:pt>
    <dgm:pt modelId="{76F8A212-B962-438D-92AD-047B68DC084D}" type="pres">
      <dgm:prSet presAssocID="{81A5F70E-1A66-4661-9A4D-087A28205034}" presName="conn" presStyleLbl="parChTrans1D2" presStyleIdx="0" presStyleCnt="1"/>
      <dgm:spPr/>
    </dgm:pt>
    <dgm:pt modelId="{90666660-E0F2-4F7E-B832-45FA73DDB196}" type="pres">
      <dgm:prSet presAssocID="{81A5F70E-1A66-4661-9A4D-087A28205034}" presName="extraNode" presStyleLbl="node1" presStyleIdx="0" presStyleCnt="4"/>
      <dgm:spPr/>
    </dgm:pt>
    <dgm:pt modelId="{E3F76454-2450-42AD-9DFB-4247F39B7D4D}" type="pres">
      <dgm:prSet presAssocID="{81A5F70E-1A66-4661-9A4D-087A28205034}" presName="dstNode" presStyleLbl="node1" presStyleIdx="0" presStyleCnt="4"/>
      <dgm:spPr/>
    </dgm:pt>
    <dgm:pt modelId="{6DB874AD-7D2A-401B-A061-A305D3340DBC}" type="pres">
      <dgm:prSet presAssocID="{DBEED962-1ACB-48FB-BDF8-4773979CBE18}" presName="text_1" presStyleLbl="node1" presStyleIdx="0" presStyleCnt="4" custScaleX="111654" custScaleY="133100">
        <dgm:presLayoutVars>
          <dgm:bulletEnabled val="1"/>
        </dgm:presLayoutVars>
      </dgm:prSet>
      <dgm:spPr/>
    </dgm:pt>
    <dgm:pt modelId="{21CF2959-CB45-4802-85A8-6F4B02842CE3}" type="pres">
      <dgm:prSet presAssocID="{DBEED962-1ACB-48FB-BDF8-4773979CBE18}" presName="accent_1" presStyleCnt="0"/>
      <dgm:spPr/>
    </dgm:pt>
    <dgm:pt modelId="{67F31F55-D498-4525-92A2-73D825F05455}" type="pres">
      <dgm:prSet presAssocID="{DBEED962-1ACB-48FB-BDF8-4773979CBE18}" presName="accentRepeatNode" presStyleLbl="solidFgAcc1" presStyleIdx="0" presStyleCnt="4" custScaleX="25085" custScaleY="31148" custLinFactNeighborX="-9836" custLinFactNeighborY="3093"/>
      <dgm:spPr>
        <a:noFill/>
        <a:ln>
          <a:noFill/>
        </a:ln>
      </dgm:spPr>
    </dgm:pt>
    <dgm:pt modelId="{C36007DA-36DC-48E2-8555-FA68ACF1D011}" type="pres">
      <dgm:prSet presAssocID="{57F187FB-81BE-4D8E-B121-CA8B9E3A843C}" presName="text_2" presStyleLbl="node1" presStyleIdx="1" presStyleCnt="4">
        <dgm:presLayoutVars>
          <dgm:bulletEnabled val="1"/>
        </dgm:presLayoutVars>
      </dgm:prSet>
      <dgm:spPr/>
    </dgm:pt>
    <dgm:pt modelId="{404CEB74-C51C-482B-B908-EB43C0A9DB66}" type="pres">
      <dgm:prSet presAssocID="{57F187FB-81BE-4D8E-B121-CA8B9E3A843C}" presName="accent_2" presStyleCnt="0"/>
      <dgm:spPr/>
    </dgm:pt>
    <dgm:pt modelId="{B928FED4-9D8F-45BC-9C31-B8D8C4ED699B}" type="pres">
      <dgm:prSet presAssocID="{57F187FB-81BE-4D8E-B121-CA8B9E3A843C}" presName="accentRepeatNode" presStyleLbl="solidFgAcc1" presStyleIdx="1" presStyleCnt="4" custFlipVert="1" custFlipHor="0" custScaleX="38506" custScaleY="9795" custLinFactNeighborX="36274" custLinFactNeighborY="4268"/>
      <dgm:spPr>
        <a:solidFill>
          <a:srgbClr val="FCBD24"/>
        </a:solidFill>
        <a:ln>
          <a:solidFill>
            <a:srgbClr val="FCBD24"/>
          </a:solidFill>
        </a:ln>
      </dgm:spPr>
    </dgm:pt>
    <dgm:pt modelId="{330D9F21-ABFB-4AC1-8C71-514E2ABFD35E}" type="pres">
      <dgm:prSet presAssocID="{E74AA341-5E44-4C2C-AD5B-ADE85CA5E68E}" presName="text_3" presStyleLbl="node1" presStyleIdx="2" presStyleCnt="4">
        <dgm:presLayoutVars>
          <dgm:bulletEnabled val="1"/>
        </dgm:presLayoutVars>
      </dgm:prSet>
      <dgm:spPr/>
    </dgm:pt>
    <dgm:pt modelId="{B951AF92-9025-4ADA-843A-CF610F701635}" type="pres">
      <dgm:prSet presAssocID="{E74AA341-5E44-4C2C-AD5B-ADE85CA5E68E}" presName="accent_3" presStyleCnt="0"/>
      <dgm:spPr/>
    </dgm:pt>
    <dgm:pt modelId="{801CC9F5-98E0-4CF6-8A13-70F6CFF98AEF}" type="pres">
      <dgm:prSet presAssocID="{E74AA341-5E44-4C2C-AD5B-ADE85CA5E68E}" presName="accentRepeatNode" presStyleLbl="solidFgAcc1" presStyleIdx="2" presStyleCnt="4" custScaleX="14165" custScaleY="13987" custLinFactNeighborX="14936" custLinFactNeighborY="13987"/>
      <dgm:spPr>
        <a:solidFill>
          <a:srgbClr val="00B050"/>
        </a:solidFill>
        <a:ln>
          <a:solidFill>
            <a:srgbClr val="00B050"/>
          </a:solidFill>
        </a:ln>
      </dgm:spPr>
    </dgm:pt>
    <dgm:pt modelId="{F0773FA8-5B99-4A4C-83B9-0BD21405D4F3}" type="pres">
      <dgm:prSet presAssocID="{E835E7EE-498D-42EF-84E8-6DF8D623C813}" presName="text_4" presStyleLbl="node1" presStyleIdx="3" presStyleCnt="4">
        <dgm:presLayoutVars>
          <dgm:bulletEnabled val="1"/>
        </dgm:presLayoutVars>
      </dgm:prSet>
      <dgm:spPr/>
    </dgm:pt>
    <dgm:pt modelId="{446902FA-D02A-46AF-8189-08D9B457DBCB}" type="pres">
      <dgm:prSet presAssocID="{E835E7EE-498D-42EF-84E8-6DF8D623C813}" presName="accent_4" presStyleCnt="0"/>
      <dgm:spPr/>
    </dgm:pt>
    <dgm:pt modelId="{7799CADD-7D61-44FE-9665-6223F1DDF972}" type="pres">
      <dgm:prSet presAssocID="{E835E7EE-498D-42EF-84E8-6DF8D623C813}" presName="accentRepeatNode" presStyleLbl="solidFgAcc1" presStyleIdx="3" presStyleCnt="4" custScaleX="18686" custScaleY="27845" custLinFactNeighborX="32006" custLinFactNeighborY="-10327"/>
      <dgm:spPr>
        <a:solidFill>
          <a:srgbClr val="0070C0"/>
        </a:solidFill>
        <a:ln>
          <a:solidFill>
            <a:srgbClr val="0070C0"/>
          </a:solidFill>
        </a:ln>
      </dgm:spPr>
    </dgm:pt>
  </dgm:ptLst>
  <dgm:cxnLst>
    <dgm:cxn modelId="{D100D459-655D-4118-B1E5-8A5058FCE259}" type="presOf" srcId="{63AE5074-2F8C-401A-AB48-EBB18EA360AA}" destId="{76F8A212-B962-438D-92AD-047B68DC084D}" srcOrd="0" destOrd="0" presId="urn:microsoft.com/office/officeart/2008/layout/VerticalCurvedList"/>
    <dgm:cxn modelId="{E127D885-1AFF-45CE-95D6-8542E7A25995}" srcId="{81A5F70E-1A66-4661-9A4D-087A28205034}" destId="{57F187FB-81BE-4D8E-B121-CA8B9E3A843C}" srcOrd="1" destOrd="0" parTransId="{6893974B-740F-4104-80B1-6D0AEB513C93}" sibTransId="{BCD47421-D754-447E-B41C-BF448EFF03F8}"/>
    <dgm:cxn modelId="{8373C894-8061-4313-8414-AF62EC74D17A}" type="presOf" srcId="{57F187FB-81BE-4D8E-B121-CA8B9E3A843C}" destId="{C36007DA-36DC-48E2-8555-FA68ACF1D011}" srcOrd="0" destOrd="0" presId="urn:microsoft.com/office/officeart/2008/layout/VerticalCurvedList"/>
    <dgm:cxn modelId="{6A12D1A2-9CB1-4DCA-940E-D0F3B0B74682}" type="presOf" srcId="{81A5F70E-1A66-4661-9A4D-087A28205034}" destId="{BFDDD290-6732-49F8-9BCD-8779CA0E15BE}" srcOrd="0" destOrd="0" presId="urn:microsoft.com/office/officeart/2008/layout/VerticalCurvedList"/>
    <dgm:cxn modelId="{8B32B7AB-7B3B-4840-A74B-4BA007EA80CC}" srcId="{81A5F70E-1A66-4661-9A4D-087A28205034}" destId="{E74AA341-5E44-4C2C-AD5B-ADE85CA5E68E}" srcOrd="2" destOrd="0" parTransId="{47CACF59-6CBA-4954-A01E-FB60C407F784}" sibTransId="{8A3048CC-A9B6-4ADE-B4B8-84A19FDBFF1B}"/>
    <dgm:cxn modelId="{E9ED61AD-402E-45CB-B264-DFC272786E73}" type="presOf" srcId="{DBEED962-1ACB-48FB-BDF8-4773979CBE18}" destId="{6DB874AD-7D2A-401B-A061-A305D3340DBC}" srcOrd="0" destOrd="0" presId="urn:microsoft.com/office/officeart/2008/layout/VerticalCurvedList"/>
    <dgm:cxn modelId="{2E9ED8B5-57A9-412C-87A9-EAFEF8729005}" type="presOf" srcId="{E74AA341-5E44-4C2C-AD5B-ADE85CA5E68E}" destId="{330D9F21-ABFB-4AC1-8C71-514E2ABFD35E}" srcOrd="0" destOrd="0" presId="urn:microsoft.com/office/officeart/2008/layout/VerticalCurvedList"/>
    <dgm:cxn modelId="{28FAA9C4-D7CC-4EB0-B005-8484B1BADA58}" srcId="{81A5F70E-1A66-4661-9A4D-087A28205034}" destId="{DBEED962-1ACB-48FB-BDF8-4773979CBE18}" srcOrd="0" destOrd="0" parTransId="{BF17FC7C-3739-4234-ADBD-90979F033651}" sibTransId="{63AE5074-2F8C-401A-AB48-EBB18EA360AA}"/>
    <dgm:cxn modelId="{F07DE2E3-7A55-40CF-8195-ED987650F498}" srcId="{81A5F70E-1A66-4661-9A4D-087A28205034}" destId="{E835E7EE-498D-42EF-84E8-6DF8D623C813}" srcOrd="3" destOrd="0" parTransId="{74E3D358-678E-4B43-8B1B-5702D24C9F28}" sibTransId="{91CE2314-0BA7-4236-9ED6-6A90E08430A0}"/>
    <dgm:cxn modelId="{DFC0FEF4-7F7D-40A6-8B7C-635771735BA5}" type="presOf" srcId="{E835E7EE-498D-42EF-84E8-6DF8D623C813}" destId="{F0773FA8-5B99-4A4C-83B9-0BD21405D4F3}" srcOrd="0" destOrd="0" presId="urn:microsoft.com/office/officeart/2008/layout/VerticalCurvedList"/>
    <dgm:cxn modelId="{A05DB1CE-3BAC-4EBB-8F39-FFEAA5EC06FB}" type="presParOf" srcId="{BFDDD290-6732-49F8-9BCD-8779CA0E15BE}" destId="{9CF8EA6E-16A9-47D9-B6CE-B067E4313174}" srcOrd="0" destOrd="0" presId="urn:microsoft.com/office/officeart/2008/layout/VerticalCurvedList"/>
    <dgm:cxn modelId="{38D3088F-78C7-49AF-AFC4-5A6465A704A8}" type="presParOf" srcId="{9CF8EA6E-16A9-47D9-B6CE-B067E4313174}" destId="{FB1F12EF-3256-4C95-8F1F-23B4CF7B3518}" srcOrd="0" destOrd="0" presId="urn:microsoft.com/office/officeart/2008/layout/VerticalCurvedList"/>
    <dgm:cxn modelId="{8E2F5779-6553-431D-8CBA-2A98A1A854CE}" type="presParOf" srcId="{FB1F12EF-3256-4C95-8F1F-23B4CF7B3518}" destId="{E08416F5-1CD6-4338-A221-C7522AA7C150}" srcOrd="0" destOrd="0" presId="urn:microsoft.com/office/officeart/2008/layout/VerticalCurvedList"/>
    <dgm:cxn modelId="{6CAA8DCF-DE77-4A8E-A1E6-E12352126BC1}" type="presParOf" srcId="{FB1F12EF-3256-4C95-8F1F-23B4CF7B3518}" destId="{76F8A212-B962-438D-92AD-047B68DC084D}" srcOrd="1" destOrd="0" presId="urn:microsoft.com/office/officeart/2008/layout/VerticalCurvedList"/>
    <dgm:cxn modelId="{02F276BF-26B6-4525-8BBC-4588E1F780EF}" type="presParOf" srcId="{FB1F12EF-3256-4C95-8F1F-23B4CF7B3518}" destId="{90666660-E0F2-4F7E-B832-45FA73DDB196}" srcOrd="2" destOrd="0" presId="urn:microsoft.com/office/officeart/2008/layout/VerticalCurvedList"/>
    <dgm:cxn modelId="{AC880146-3539-49D8-A554-16E9166E5768}" type="presParOf" srcId="{FB1F12EF-3256-4C95-8F1F-23B4CF7B3518}" destId="{E3F76454-2450-42AD-9DFB-4247F39B7D4D}" srcOrd="3" destOrd="0" presId="urn:microsoft.com/office/officeart/2008/layout/VerticalCurvedList"/>
    <dgm:cxn modelId="{8560EFA2-9D82-42B6-A616-7FE57C146C1D}" type="presParOf" srcId="{9CF8EA6E-16A9-47D9-B6CE-B067E4313174}" destId="{6DB874AD-7D2A-401B-A061-A305D3340DBC}" srcOrd="1" destOrd="0" presId="urn:microsoft.com/office/officeart/2008/layout/VerticalCurvedList"/>
    <dgm:cxn modelId="{409D0DB3-723E-4744-AC89-7B0959C4337F}" type="presParOf" srcId="{9CF8EA6E-16A9-47D9-B6CE-B067E4313174}" destId="{21CF2959-CB45-4802-85A8-6F4B02842CE3}" srcOrd="2" destOrd="0" presId="urn:microsoft.com/office/officeart/2008/layout/VerticalCurvedList"/>
    <dgm:cxn modelId="{AE64CB6A-9AF3-4C49-BE72-74DF6C4C568F}" type="presParOf" srcId="{21CF2959-CB45-4802-85A8-6F4B02842CE3}" destId="{67F31F55-D498-4525-92A2-73D825F05455}" srcOrd="0" destOrd="0" presId="urn:microsoft.com/office/officeart/2008/layout/VerticalCurvedList"/>
    <dgm:cxn modelId="{13060803-CDC9-477F-B5B4-7BB58793BBA9}" type="presParOf" srcId="{9CF8EA6E-16A9-47D9-B6CE-B067E4313174}" destId="{C36007DA-36DC-48E2-8555-FA68ACF1D011}" srcOrd="3" destOrd="0" presId="urn:microsoft.com/office/officeart/2008/layout/VerticalCurvedList"/>
    <dgm:cxn modelId="{686C9D58-F324-411D-8257-CC84A0B24656}" type="presParOf" srcId="{9CF8EA6E-16A9-47D9-B6CE-B067E4313174}" destId="{404CEB74-C51C-482B-B908-EB43C0A9DB66}" srcOrd="4" destOrd="0" presId="urn:microsoft.com/office/officeart/2008/layout/VerticalCurvedList"/>
    <dgm:cxn modelId="{60AECC69-5CE2-4F7E-9BD2-2B9EE04D4F2A}" type="presParOf" srcId="{404CEB74-C51C-482B-B908-EB43C0A9DB66}" destId="{B928FED4-9D8F-45BC-9C31-B8D8C4ED699B}" srcOrd="0" destOrd="0" presId="urn:microsoft.com/office/officeart/2008/layout/VerticalCurvedList"/>
    <dgm:cxn modelId="{9AC55F6E-1F89-47DA-B987-2F7766EA5131}" type="presParOf" srcId="{9CF8EA6E-16A9-47D9-B6CE-B067E4313174}" destId="{330D9F21-ABFB-4AC1-8C71-514E2ABFD35E}" srcOrd="5" destOrd="0" presId="urn:microsoft.com/office/officeart/2008/layout/VerticalCurvedList"/>
    <dgm:cxn modelId="{EB77CB89-0FA5-4084-86E5-C13951CF02A5}" type="presParOf" srcId="{9CF8EA6E-16A9-47D9-B6CE-B067E4313174}" destId="{B951AF92-9025-4ADA-843A-CF610F701635}" srcOrd="6" destOrd="0" presId="urn:microsoft.com/office/officeart/2008/layout/VerticalCurvedList"/>
    <dgm:cxn modelId="{6A2160AB-191E-424C-B8BD-23825F3DC091}" type="presParOf" srcId="{B951AF92-9025-4ADA-843A-CF610F701635}" destId="{801CC9F5-98E0-4CF6-8A13-70F6CFF98AEF}" srcOrd="0" destOrd="0" presId="urn:microsoft.com/office/officeart/2008/layout/VerticalCurvedList"/>
    <dgm:cxn modelId="{D972E441-CAAB-413E-BFCD-388C712AB034}" type="presParOf" srcId="{9CF8EA6E-16A9-47D9-B6CE-B067E4313174}" destId="{F0773FA8-5B99-4A4C-83B9-0BD21405D4F3}" srcOrd="7" destOrd="0" presId="urn:microsoft.com/office/officeart/2008/layout/VerticalCurvedList"/>
    <dgm:cxn modelId="{8AB86B6D-95DE-49F3-80E3-462EEF4974C5}" type="presParOf" srcId="{9CF8EA6E-16A9-47D9-B6CE-B067E4313174}" destId="{446902FA-D02A-46AF-8189-08D9B457DBCB}" srcOrd="8" destOrd="0" presId="urn:microsoft.com/office/officeart/2008/layout/VerticalCurvedList"/>
    <dgm:cxn modelId="{07EC65B3-19BA-42DC-B120-AA2A80E1C492}" type="presParOf" srcId="{446902FA-D02A-46AF-8189-08D9B457DBCB}" destId="{7799CADD-7D61-44FE-9665-6223F1DDF972}" srcOrd="0" destOrd="0" presId="urn:microsoft.com/office/officeart/2008/layout/VerticalCurvedLis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323AB4F0-5659-4144-A9D7-44CD9196B917}" type="doc">
      <dgm:prSet loTypeId="urn:microsoft.com/office/officeart/2008/layout/IncreasingCircleProcess" loCatId="list" qsTypeId="urn:microsoft.com/office/officeart/2005/8/quickstyle/simple1" qsCatId="simple" csTypeId="urn:microsoft.com/office/officeart/2005/8/colors/accent3_2" csCatId="accent3" phldr="1"/>
      <dgm:spPr/>
      <dgm:t>
        <a:bodyPr/>
        <a:lstStyle/>
        <a:p>
          <a:endParaRPr lang="es-CR"/>
        </a:p>
      </dgm:t>
    </dgm:pt>
    <dgm:pt modelId="{278FA01F-0776-4942-A6AA-C2C59E5EBA54}">
      <dgm:prSet phldrT="[Texto]" custT="1"/>
      <dgm:spPr/>
      <dgm:t>
        <a:bodyPr/>
        <a:lstStyle/>
        <a:p>
          <a:r>
            <a:rPr lang="es-CR" sz="1600">
              <a:latin typeface="Sagona ExtraLight" panose="02020303050505020204" pitchFamily="18" charset="0"/>
            </a:rPr>
            <a:t>Fuente de riesgo </a:t>
          </a:r>
        </a:p>
      </dgm:t>
    </dgm:pt>
    <dgm:pt modelId="{52DC9AF9-E70D-41B6-A05C-787C0F0720BF}" type="parTrans" cxnId="{CACE3E7F-23BA-482B-99D5-7FC9C7F3A6FF}">
      <dgm:prSet/>
      <dgm:spPr/>
      <dgm:t>
        <a:bodyPr/>
        <a:lstStyle/>
        <a:p>
          <a:endParaRPr lang="es-CR"/>
        </a:p>
      </dgm:t>
    </dgm:pt>
    <dgm:pt modelId="{5ACB4B3D-15A9-4233-8F75-4942366912D6}" type="sibTrans" cxnId="{CACE3E7F-23BA-482B-99D5-7FC9C7F3A6FF}">
      <dgm:prSet/>
      <dgm:spPr/>
      <dgm:t>
        <a:bodyPr/>
        <a:lstStyle/>
        <a:p>
          <a:endParaRPr lang="es-CR"/>
        </a:p>
      </dgm:t>
    </dgm:pt>
    <dgm:pt modelId="{BAB9A264-5F2A-40E5-BBB3-B1D4102717F9}">
      <dgm:prSet phldrT="[Texto]" custT="1"/>
      <dgm:spPr>
        <a:solidFill>
          <a:srgbClr val="FFFFFF">
            <a:lumMod val="95000"/>
          </a:srgbClr>
        </a:solidFill>
        <a:ln w="3175">
          <a:noFill/>
        </a:ln>
        <a:effectLst>
          <a:outerShdw blurRad="76200" dir="13500000" sy="23000" kx="1200000" algn="br" rotWithShape="0">
            <a:prstClr val="black">
              <a:alpha val="20000"/>
            </a:prstClr>
          </a:outerShdw>
        </a:effectLst>
      </dgm:spPr>
      <dgm:t>
        <a:bodyPr spcFirstLastPara="0" vert="horz" wrap="square" lIns="45720" tIns="45720" rIns="45720" bIns="45720" numCol="1" spcCol="1270" anchor="ctr" anchorCtr="0"/>
        <a:lstStyle/>
        <a:p>
          <a:pPr algn="ctr"/>
          <a:r>
            <a:rPr lang="es-CR" sz="1800" b="1" kern="1200">
              <a:solidFill>
                <a:srgbClr val="000000">
                  <a:hueOff val="0"/>
                  <a:satOff val="0"/>
                  <a:lumOff val="0"/>
                  <a:alphaOff val="0"/>
                </a:srgbClr>
              </a:solidFill>
              <a:latin typeface="Sagona ExtraLight" panose="02020303050505020204" pitchFamily="18" charset="0"/>
              <a:ea typeface="+mn-ea"/>
              <a:cs typeface="+mn-cs"/>
            </a:rPr>
            <a:t>Efectos</a:t>
          </a:r>
          <a:r>
            <a:rPr lang="es-CR" sz="1600" kern="1200">
              <a:latin typeface="Sagona ExtraLight" panose="02020303050505020204" pitchFamily="18" charset="0"/>
            </a:rPr>
            <a:t> </a:t>
          </a:r>
        </a:p>
      </dgm:t>
    </dgm:pt>
    <dgm:pt modelId="{A1711154-083A-4536-B19F-C0645419F1C4}" type="parTrans" cxnId="{B4E33AC8-5795-4C40-B85F-49441A0DAE99}">
      <dgm:prSet/>
      <dgm:spPr/>
      <dgm:t>
        <a:bodyPr/>
        <a:lstStyle/>
        <a:p>
          <a:endParaRPr lang="es-CR"/>
        </a:p>
      </dgm:t>
    </dgm:pt>
    <dgm:pt modelId="{A8C35851-1206-4B3D-AAF2-5A8F2A3EC2A0}" type="sibTrans" cxnId="{B4E33AC8-5795-4C40-B85F-49441A0DAE99}">
      <dgm:prSet/>
      <dgm:spPr/>
      <dgm:t>
        <a:bodyPr/>
        <a:lstStyle/>
        <a:p>
          <a:endParaRPr lang="es-CR"/>
        </a:p>
      </dgm:t>
    </dgm:pt>
    <dgm:pt modelId="{0DB50F68-D230-4812-9F99-61B99F6406FA}">
      <dgm:prSet phldrT="[Texto]" custT="1"/>
      <dgm:spPr/>
      <dgm:t>
        <a:bodyPr/>
        <a:lstStyle/>
        <a:p>
          <a:r>
            <a:rPr lang="es-CR" sz="1600">
              <a:latin typeface="Sagona ExtraLight" panose="02020303050505020204" pitchFamily="18" charset="0"/>
            </a:rPr>
            <a:t>Alarmas</a:t>
          </a:r>
        </a:p>
      </dgm:t>
    </dgm:pt>
    <dgm:pt modelId="{4FECC576-C7FA-460F-9F3B-AFF671CCC812}" type="parTrans" cxnId="{73F93143-63E2-488D-A387-C522289D4F38}">
      <dgm:prSet/>
      <dgm:spPr/>
      <dgm:t>
        <a:bodyPr/>
        <a:lstStyle/>
        <a:p>
          <a:endParaRPr lang="es-CR"/>
        </a:p>
      </dgm:t>
    </dgm:pt>
    <dgm:pt modelId="{C0EC4F69-823B-4518-B951-45B9763BB80F}" type="sibTrans" cxnId="{73F93143-63E2-488D-A387-C522289D4F38}">
      <dgm:prSet/>
      <dgm:spPr/>
      <dgm:t>
        <a:bodyPr/>
        <a:lstStyle/>
        <a:p>
          <a:endParaRPr lang="es-CR"/>
        </a:p>
      </dgm:t>
    </dgm:pt>
    <dgm:pt modelId="{A5AA1E5B-E8EA-46FD-822A-232A9AF85509}" type="pres">
      <dgm:prSet presAssocID="{323AB4F0-5659-4144-A9D7-44CD9196B917}" presName="Name0" presStyleCnt="0">
        <dgm:presLayoutVars>
          <dgm:chMax val="7"/>
          <dgm:chPref val="7"/>
          <dgm:dir/>
          <dgm:animOne val="branch"/>
          <dgm:animLvl val="lvl"/>
        </dgm:presLayoutVars>
      </dgm:prSet>
      <dgm:spPr/>
    </dgm:pt>
    <dgm:pt modelId="{EEA9B809-73E1-4FCC-88F8-9D7AF6A54B04}" type="pres">
      <dgm:prSet presAssocID="{278FA01F-0776-4942-A6AA-C2C59E5EBA54}" presName="composite" presStyleCnt="0"/>
      <dgm:spPr/>
    </dgm:pt>
    <dgm:pt modelId="{35E448A0-9CB5-4463-ACFF-3152E404687C}" type="pres">
      <dgm:prSet presAssocID="{278FA01F-0776-4942-A6AA-C2C59E5EBA54}" presName="BackAccent" presStyleLbl="bgShp" presStyleIdx="0" presStyleCnt="3"/>
      <dgm:spPr/>
    </dgm:pt>
    <dgm:pt modelId="{9B1A2CA8-C380-4FC7-89C1-C78695E2F68B}" type="pres">
      <dgm:prSet presAssocID="{278FA01F-0776-4942-A6AA-C2C59E5EBA54}" presName="Accent" presStyleLbl="alignNode1" presStyleIdx="0" presStyleCnt="3"/>
      <dgm:spPr/>
    </dgm:pt>
    <dgm:pt modelId="{C92331FA-A57B-4CF7-AE3B-FD55063173F9}" type="pres">
      <dgm:prSet presAssocID="{278FA01F-0776-4942-A6AA-C2C59E5EBA54}" presName="Child" presStyleLbl="revTx" presStyleIdx="0" presStyleCnt="3">
        <dgm:presLayoutVars>
          <dgm:chMax val="0"/>
          <dgm:chPref val="0"/>
          <dgm:bulletEnabled val="1"/>
        </dgm:presLayoutVars>
      </dgm:prSet>
      <dgm:spPr/>
    </dgm:pt>
    <dgm:pt modelId="{0EBC65F5-7B9C-49E1-90BE-6998E86D6E1F}" type="pres">
      <dgm:prSet presAssocID="{278FA01F-0776-4942-A6AA-C2C59E5EBA54}" presName="Parent" presStyleLbl="revTx" presStyleIdx="0" presStyleCnt="3">
        <dgm:presLayoutVars>
          <dgm:chMax val="1"/>
          <dgm:chPref val="1"/>
          <dgm:bulletEnabled val="1"/>
        </dgm:presLayoutVars>
      </dgm:prSet>
      <dgm:spPr/>
    </dgm:pt>
    <dgm:pt modelId="{F57683DA-9870-4E37-B041-ABFE5E34C2F7}" type="pres">
      <dgm:prSet presAssocID="{5ACB4B3D-15A9-4233-8F75-4942366912D6}" presName="sibTrans" presStyleCnt="0"/>
      <dgm:spPr/>
    </dgm:pt>
    <dgm:pt modelId="{38E1B357-0063-4A77-8416-4E09165CD47A}" type="pres">
      <dgm:prSet presAssocID="{BAB9A264-5F2A-40E5-BBB3-B1D4102717F9}" presName="composite" presStyleCnt="0"/>
      <dgm:spPr/>
    </dgm:pt>
    <dgm:pt modelId="{4DE40675-C6AB-448A-91CD-5109D9474B8F}" type="pres">
      <dgm:prSet presAssocID="{BAB9A264-5F2A-40E5-BBB3-B1D4102717F9}" presName="BackAccent" presStyleLbl="bgShp" presStyleIdx="1" presStyleCnt="3"/>
      <dgm:spPr/>
    </dgm:pt>
    <dgm:pt modelId="{135B738D-053A-4DDD-A668-3DE3E8DA9039}" type="pres">
      <dgm:prSet presAssocID="{BAB9A264-5F2A-40E5-BBB3-B1D4102717F9}" presName="Accent" presStyleLbl="alignNode1" presStyleIdx="1" presStyleCnt="3"/>
      <dgm:spPr/>
    </dgm:pt>
    <dgm:pt modelId="{003A1EA3-0A25-46E8-89C4-1470F75867F3}" type="pres">
      <dgm:prSet presAssocID="{BAB9A264-5F2A-40E5-BBB3-B1D4102717F9}" presName="Child" presStyleLbl="revTx" presStyleIdx="0" presStyleCnt="3">
        <dgm:presLayoutVars>
          <dgm:chMax val="0"/>
          <dgm:chPref val="0"/>
          <dgm:bulletEnabled val="1"/>
        </dgm:presLayoutVars>
      </dgm:prSet>
      <dgm:spPr/>
    </dgm:pt>
    <dgm:pt modelId="{3C124D94-D2B7-4358-95CD-44C4B907415C}" type="pres">
      <dgm:prSet presAssocID="{BAB9A264-5F2A-40E5-BBB3-B1D4102717F9}" presName="Parent" presStyleLbl="revTx" presStyleIdx="1" presStyleCnt="3" custScaleX="128642" custScaleY="163193" custLinFactY="12898" custLinFactNeighborX="4087" custLinFactNeighborY="100000">
        <dgm:presLayoutVars>
          <dgm:chMax val="1"/>
          <dgm:chPref val="1"/>
          <dgm:bulletEnabled val="1"/>
        </dgm:presLayoutVars>
      </dgm:prSet>
      <dgm:spPr>
        <a:xfrm>
          <a:off x="2419888" y="0"/>
          <a:ext cx="1280955" cy="432999"/>
        </a:xfrm>
        <a:prstGeom prst="rect">
          <a:avLst/>
        </a:prstGeom>
      </dgm:spPr>
    </dgm:pt>
    <dgm:pt modelId="{9EA7324B-67F1-440E-A4CC-377711DEE7E3}" type="pres">
      <dgm:prSet presAssocID="{A8C35851-1206-4B3D-AAF2-5A8F2A3EC2A0}" presName="sibTrans" presStyleCnt="0"/>
      <dgm:spPr/>
    </dgm:pt>
    <dgm:pt modelId="{AADC6C06-8DAC-4D53-BBA6-A644C28C1A40}" type="pres">
      <dgm:prSet presAssocID="{0DB50F68-D230-4812-9F99-61B99F6406FA}" presName="composite" presStyleCnt="0"/>
      <dgm:spPr/>
    </dgm:pt>
    <dgm:pt modelId="{80CCAF95-D4E4-49B6-B77B-0AE400A0B569}" type="pres">
      <dgm:prSet presAssocID="{0DB50F68-D230-4812-9F99-61B99F6406FA}" presName="BackAccent" presStyleLbl="bgShp" presStyleIdx="2" presStyleCnt="3"/>
      <dgm:spPr/>
    </dgm:pt>
    <dgm:pt modelId="{343027F8-3B18-4D10-9C59-DF17BADA9046}" type="pres">
      <dgm:prSet presAssocID="{0DB50F68-D230-4812-9F99-61B99F6406FA}" presName="Accent" presStyleLbl="alignNode1" presStyleIdx="2" presStyleCnt="3"/>
      <dgm:spPr/>
    </dgm:pt>
    <dgm:pt modelId="{4F209654-B417-423E-B15F-AF084055AA90}" type="pres">
      <dgm:prSet presAssocID="{0DB50F68-D230-4812-9F99-61B99F6406FA}" presName="Child" presStyleLbl="revTx" presStyleIdx="1" presStyleCnt="3">
        <dgm:presLayoutVars>
          <dgm:chMax val="0"/>
          <dgm:chPref val="0"/>
          <dgm:bulletEnabled val="1"/>
        </dgm:presLayoutVars>
      </dgm:prSet>
      <dgm:spPr/>
    </dgm:pt>
    <dgm:pt modelId="{B507569D-0071-437D-90FE-22C2D977B942}" type="pres">
      <dgm:prSet presAssocID="{0DB50F68-D230-4812-9F99-61B99F6406FA}" presName="Parent" presStyleLbl="revTx" presStyleIdx="2" presStyleCnt="3">
        <dgm:presLayoutVars>
          <dgm:chMax val="1"/>
          <dgm:chPref val="1"/>
          <dgm:bulletEnabled val="1"/>
        </dgm:presLayoutVars>
      </dgm:prSet>
      <dgm:spPr/>
    </dgm:pt>
  </dgm:ptLst>
  <dgm:cxnLst>
    <dgm:cxn modelId="{9BB9850E-18A7-4836-BA1C-79F782FC8458}" type="presOf" srcId="{278FA01F-0776-4942-A6AA-C2C59E5EBA54}" destId="{0EBC65F5-7B9C-49E1-90BE-6998E86D6E1F}" srcOrd="0" destOrd="0" presId="urn:microsoft.com/office/officeart/2008/layout/IncreasingCircleProcess"/>
    <dgm:cxn modelId="{50552937-2BAB-41C3-A8D5-6210EE681DAF}" type="presOf" srcId="{0DB50F68-D230-4812-9F99-61B99F6406FA}" destId="{B507569D-0071-437D-90FE-22C2D977B942}" srcOrd="0" destOrd="0" presId="urn:microsoft.com/office/officeart/2008/layout/IncreasingCircleProcess"/>
    <dgm:cxn modelId="{73F93143-63E2-488D-A387-C522289D4F38}" srcId="{323AB4F0-5659-4144-A9D7-44CD9196B917}" destId="{0DB50F68-D230-4812-9F99-61B99F6406FA}" srcOrd="2" destOrd="0" parTransId="{4FECC576-C7FA-460F-9F3B-AFF671CCC812}" sibTransId="{C0EC4F69-823B-4518-B951-45B9763BB80F}"/>
    <dgm:cxn modelId="{6FDA3D58-4083-4D2C-86BC-29A0A817FA6A}" type="presOf" srcId="{BAB9A264-5F2A-40E5-BBB3-B1D4102717F9}" destId="{3C124D94-D2B7-4358-95CD-44C4B907415C}" srcOrd="0" destOrd="0" presId="urn:microsoft.com/office/officeart/2008/layout/IncreasingCircleProcess"/>
    <dgm:cxn modelId="{CACE3E7F-23BA-482B-99D5-7FC9C7F3A6FF}" srcId="{323AB4F0-5659-4144-A9D7-44CD9196B917}" destId="{278FA01F-0776-4942-A6AA-C2C59E5EBA54}" srcOrd="0" destOrd="0" parTransId="{52DC9AF9-E70D-41B6-A05C-787C0F0720BF}" sibTransId="{5ACB4B3D-15A9-4233-8F75-4942366912D6}"/>
    <dgm:cxn modelId="{588807B3-1189-4103-9B81-0BB8556C92A5}" type="presOf" srcId="{323AB4F0-5659-4144-A9D7-44CD9196B917}" destId="{A5AA1E5B-E8EA-46FD-822A-232A9AF85509}" srcOrd="0" destOrd="0" presId="urn:microsoft.com/office/officeart/2008/layout/IncreasingCircleProcess"/>
    <dgm:cxn modelId="{B4E33AC8-5795-4C40-B85F-49441A0DAE99}" srcId="{323AB4F0-5659-4144-A9D7-44CD9196B917}" destId="{BAB9A264-5F2A-40E5-BBB3-B1D4102717F9}" srcOrd="1" destOrd="0" parTransId="{A1711154-083A-4536-B19F-C0645419F1C4}" sibTransId="{A8C35851-1206-4B3D-AAF2-5A8F2A3EC2A0}"/>
    <dgm:cxn modelId="{9BDC8E01-9E9C-4392-8909-37B346C8C892}" type="presParOf" srcId="{A5AA1E5B-E8EA-46FD-822A-232A9AF85509}" destId="{EEA9B809-73E1-4FCC-88F8-9D7AF6A54B04}" srcOrd="0" destOrd="0" presId="urn:microsoft.com/office/officeart/2008/layout/IncreasingCircleProcess"/>
    <dgm:cxn modelId="{E75B6DF6-3467-4C60-B98F-4E0B1FE996D7}" type="presParOf" srcId="{EEA9B809-73E1-4FCC-88F8-9D7AF6A54B04}" destId="{35E448A0-9CB5-4463-ACFF-3152E404687C}" srcOrd="0" destOrd="0" presId="urn:microsoft.com/office/officeart/2008/layout/IncreasingCircleProcess"/>
    <dgm:cxn modelId="{F11864AD-C560-458C-AF38-0EA49F06EFE2}" type="presParOf" srcId="{EEA9B809-73E1-4FCC-88F8-9D7AF6A54B04}" destId="{9B1A2CA8-C380-4FC7-89C1-C78695E2F68B}" srcOrd="1" destOrd="0" presId="urn:microsoft.com/office/officeart/2008/layout/IncreasingCircleProcess"/>
    <dgm:cxn modelId="{A0C40A4B-2FD3-4433-86EE-35ADD9CE67BB}" type="presParOf" srcId="{EEA9B809-73E1-4FCC-88F8-9D7AF6A54B04}" destId="{C92331FA-A57B-4CF7-AE3B-FD55063173F9}" srcOrd="2" destOrd="0" presId="urn:microsoft.com/office/officeart/2008/layout/IncreasingCircleProcess"/>
    <dgm:cxn modelId="{13AB3354-1779-4A63-9238-247922EA0788}" type="presParOf" srcId="{EEA9B809-73E1-4FCC-88F8-9D7AF6A54B04}" destId="{0EBC65F5-7B9C-49E1-90BE-6998E86D6E1F}" srcOrd="3" destOrd="0" presId="urn:microsoft.com/office/officeart/2008/layout/IncreasingCircleProcess"/>
    <dgm:cxn modelId="{63A86EE5-50D0-4ACC-B96E-4EBF0871140E}" type="presParOf" srcId="{A5AA1E5B-E8EA-46FD-822A-232A9AF85509}" destId="{F57683DA-9870-4E37-B041-ABFE5E34C2F7}" srcOrd="1" destOrd="0" presId="urn:microsoft.com/office/officeart/2008/layout/IncreasingCircleProcess"/>
    <dgm:cxn modelId="{BE1320FD-7675-4201-8AE2-8DF10A79F226}" type="presParOf" srcId="{A5AA1E5B-E8EA-46FD-822A-232A9AF85509}" destId="{38E1B357-0063-4A77-8416-4E09165CD47A}" srcOrd="2" destOrd="0" presId="urn:microsoft.com/office/officeart/2008/layout/IncreasingCircleProcess"/>
    <dgm:cxn modelId="{3DDFAC7F-9BE7-4DA0-AA2F-1FFC0FB6528C}" type="presParOf" srcId="{38E1B357-0063-4A77-8416-4E09165CD47A}" destId="{4DE40675-C6AB-448A-91CD-5109D9474B8F}" srcOrd="0" destOrd="0" presId="urn:microsoft.com/office/officeart/2008/layout/IncreasingCircleProcess"/>
    <dgm:cxn modelId="{36929F8D-F7FB-4327-ABDF-6353B6751B46}" type="presParOf" srcId="{38E1B357-0063-4A77-8416-4E09165CD47A}" destId="{135B738D-053A-4DDD-A668-3DE3E8DA9039}" srcOrd="1" destOrd="0" presId="urn:microsoft.com/office/officeart/2008/layout/IncreasingCircleProcess"/>
    <dgm:cxn modelId="{22A9AFD0-5F43-480E-A71E-0D211F3BEB31}" type="presParOf" srcId="{38E1B357-0063-4A77-8416-4E09165CD47A}" destId="{003A1EA3-0A25-46E8-89C4-1470F75867F3}" srcOrd="2" destOrd="0" presId="urn:microsoft.com/office/officeart/2008/layout/IncreasingCircleProcess"/>
    <dgm:cxn modelId="{E3251239-F238-461B-8447-56795877AF66}" type="presParOf" srcId="{38E1B357-0063-4A77-8416-4E09165CD47A}" destId="{3C124D94-D2B7-4358-95CD-44C4B907415C}" srcOrd="3" destOrd="0" presId="urn:microsoft.com/office/officeart/2008/layout/IncreasingCircleProcess"/>
    <dgm:cxn modelId="{E9388FC6-AFA4-47B8-84E0-DABD9EFB7D0A}" type="presParOf" srcId="{A5AA1E5B-E8EA-46FD-822A-232A9AF85509}" destId="{9EA7324B-67F1-440E-A4CC-377711DEE7E3}" srcOrd="3" destOrd="0" presId="urn:microsoft.com/office/officeart/2008/layout/IncreasingCircleProcess"/>
    <dgm:cxn modelId="{F19EB0E9-6C1C-4A06-869B-E6B0B917D148}" type="presParOf" srcId="{A5AA1E5B-E8EA-46FD-822A-232A9AF85509}" destId="{AADC6C06-8DAC-4D53-BBA6-A644C28C1A40}" srcOrd="4" destOrd="0" presId="urn:microsoft.com/office/officeart/2008/layout/IncreasingCircleProcess"/>
    <dgm:cxn modelId="{7B96B31A-9E56-4ED4-A824-64925E11EFE1}" type="presParOf" srcId="{AADC6C06-8DAC-4D53-BBA6-A644C28C1A40}" destId="{80CCAF95-D4E4-49B6-B77B-0AE400A0B569}" srcOrd="0" destOrd="0" presId="urn:microsoft.com/office/officeart/2008/layout/IncreasingCircleProcess"/>
    <dgm:cxn modelId="{12DE6110-1861-4579-8175-C7ADCD7059BC}" type="presParOf" srcId="{AADC6C06-8DAC-4D53-BBA6-A644C28C1A40}" destId="{343027F8-3B18-4D10-9C59-DF17BADA9046}" srcOrd="1" destOrd="0" presId="urn:microsoft.com/office/officeart/2008/layout/IncreasingCircleProcess"/>
    <dgm:cxn modelId="{19F0E836-CBDD-448D-82CC-3298F395E2E4}" type="presParOf" srcId="{AADC6C06-8DAC-4D53-BBA6-A644C28C1A40}" destId="{4F209654-B417-423E-B15F-AF084055AA90}" srcOrd="2" destOrd="0" presId="urn:microsoft.com/office/officeart/2008/layout/IncreasingCircleProcess"/>
    <dgm:cxn modelId="{3AA3AF60-F48F-456C-8213-020338C823AB}" type="presParOf" srcId="{AADC6C06-8DAC-4D53-BBA6-A644C28C1A40}" destId="{B507569D-0071-437D-90FE-22C2D977B942}" srcOrd="3" destOrd="0" presId="urn:microsoft.com/office/officeart/2008/layout/Increasing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81A5F70E-1A66-4661-9A4D-087A28205034}"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s-CR"/>
        </a:p>
      </dgm:t>
    </dgm:pt>
    <dgm:pt modelId="{DBEED962-1ACB-48FB-BDF8-4773979CBE18}">
      <dgm:prSet phldrT="[Texto]" custT="1"/>
      <dgm:spPr>
        <a:solidFill>
          <a:srgbClr val="004D86"/>
        </a:solidFill>
        <a:effectLst>
          <a:glow rad="101600">
            <a:srgbClr val="004D86">
              <a:alpha val="60000"/>
            </a:srgbClr>
          </a:glow>
        </a:effectLst>
      </dgm:spPr>
      <dgm:t>
        <a:bodyPr/>
        <a:lstStyle/>
        <a:p>
          <a:r>
            <a:rPr lang="es-CR" sz="2800" b="1">
              <a:latin typeface="Sagona ExtraLight" panose="02020303050505020204" pitchFamily="18" charset="0"/>
            </a:rPr>
            <a:t>1. Identificación</a:t>
          </a:r>
        </a:p>
      </dgm:t>
    </dgm:pt>
    <dgm:pt modelId="{BF17FC7C-3739-4234-ADBD-90979F033651}" type="parTrans" cxnId="{28FAA9C4-D7CC-4EB0-B005-8484B1BADA58}">
      <dgm:prSet/>
      <dgm:spPr>
        <a:ln>
          <a:solidFill>
            <a:srgbClr val="001132"/>
          </a:solidFill>
        </a:ln>
      </dgm:spPr>
      <dgm:t>
        <a:bodyPr/>
        <a:lstStyle/>
        <a:p>
          <a:endParaRPr lang="es-CR"/>
        </a:p>
      </dgm:t>
    </dgm:pt>
    <dgm:pt modelId="{63AE5074-2F8C-401A-AB48-EBB18EA360AA}" type="sibTrans" cxnId="{28FAA9C4-D7CC-4EB0-B005-8484B1BADA58}">
      <dgm:prSet/>
      <dgm:spPr>
        <a:solidFill>
          <a:srgbClr val="034793"/>
        </a:solidFill>
        <a:ln>
          <a:solidFill>
            <a:srgbClr val="004D86"/>
          </a:solidFill>
        </a:ln>
      </dgm:spPr>
      <dgm:t>
        <a:bodyPr/>
        <a:lstStyle/>
        <a:p>
          <a:endParaRPr lang="es-CR"/>
        </a:p>
      </dgm:t>
    </dgm:pt>
    <dgm:pt modelId="{57F187FB-81BE-4D8E-B121-CA8B9E3A843C}">
      <dgm:prSet phldrT="[Texto]" custT="1"/>
      <dgm:spPr>
        <a:solidFill>
          <a:srgbClr val="FCBD24"/>
        </a:solidFill>
      </dgm:spPr>
      <dgm:t>
        <a:bodyPr/>
        <a:lstStyle/>
        <a:p>
          <a:r>
            <a:rPr lang="es-CR" sz="1400">
              <a:latin typeface="Sagona ExtraLight" panose="02020303050505020204" pitchFamily="18" charset="0"/>
            </a:rPr>
            <a:t>2. Análisis</a:t>
          </a:r>
        </a:p>
      </dgm:t>
    </dgm:pt>
    <dgm:pt modelId="{6893974B-740F-4104-80B1-6D0AEB513C93}" type="parTrans" cxnId="{E127D885-1AFF-45CE-95D6-8542E7A25995}">
      <dgm:prSet/>
      <dgm:spPr>
        <a:ln>
          <a:solidFill>
            <a:srgbClr val="FCBD24"/>
          </a:solidFill>
        </a:ln>
      </dgm:spPr>
      <dgm:t>
        <a:bodyPr/>
        <a:lstStyle/>
        <a:p>
          <a:endParaRPr lang="es-CR"/>
        </a:p>
      </dgm:t>
    </dgm:pt>
    <dgm:pt modelId="{BCD47421-D754-447E-B41C-BF448EFF03F8}" type="sibTrans" cxnId="{E127D885-1AFF-45CE-95D6-8542E7A25995}">
      <dgm:prSet/>
      <dgm:spPr/>
      <dgm:t>
        <a:bodyPr/>
        <a:lstStyle/>
        <a:p>
          <a:endParaRPr lang="es-CR"/>
        </a:p>
      </dgm:t>
    </dgm:pt>
    <dgm:pt modelId="{E74AA341-5E44-4C2C-AD5B-ADE85CA5E68E}">
      <dgm:prSet phldrT="[Texto]" custT="1"/>
      <dgm:spPr>
        <a:solidFill>
          <a:srgbClr val="00B050"/>
        </a:solidFill>
      </dgm:spPr>
      <dgm:t>
        <a:bodyPr/>
        <a:lstStyle/>
        <a:p>
          <a:r>
            <a:rPr lang="es-CR" sz="1400">
              <a:latin typeface="Sagona ExtraLight" panose="02020303050505020204" pitchFamily="18" charset="0"/>
            </a:rPr>
            <a:t>3. Evaluación</a:t>
          </a:r>
        </a:p>
      </dgm:t>
    </dgm:pt>
    <dgm:pt modelId="{47CACF59-6CBA-4954-A01E-FB60C407F784}" type="parTrans" cxnId="{8B32B7AB-7B3B-4840-A74B-4BA007EA80CC}">
      <dgm:prSet/>
      <dgm:spPr>
        <a:ln>
          <a:solidFill>
            <a:srgbClr val="69E781"/>
          </a:solidFill>
        </a:ln>
      </dgm:spPr>
      <dgm:t>
        <a:bodyPr/>
        <a:lstStyle/>
        <a:p>
          <a:endParaRPr lang="es-CR"/>
        </a:p>
      </dgm:t>
    </dgm:pt>
    <dgm:pt modelId="{8A3048CC-A9B6-4ADE-B4B8-84A19FDBFF1B}" type="sibTrans" cxnId="{8B32B7AB-7B3B-4840-A74B-4BA007EA80CC}">
      <dgm:prSet/>
      <dgm:spPr/>
      <dgm:t>
        <a:bodyPr/>
        <a:lstStyle/>
        <a:p>
          <a:endParaRPr lang="es-CR"/>
        </a:p>
      </dgm:t>
    </dgm:pt>
    <dgm:pt modelId="{E835E7EE-498D-42EF-84E8-6DF8D623C813}">
      <dgm:prSet phldrT="[Texto]" custT="1"/>
      <dgm:spPr>
        <a:solidFill>
          <a:srgbClr val="0070C0"/>
        </a:solidFill>
      </dgm:spPr>
      <dgm:t>
        <a:bodyPr/>
        <a:lstStyle/>
        <a:p>
          <a:r>
            <a:rPr lang="es-CR" sz="1400">
              <a:latin typeface="Sagona ExtraLight" panose="02020303050505020204" pitchFamily="18" charset="0"/>
            </a:rPr>
            <a:t>4. Administración</a:t>
          </a:r>
        </a:p>
      </dgm:t>
    </dgm:pt>
    <dgm:pt modelId="{74E3D358-678E-4B43-8B1B-5702D24C9F28}" type="parTrans" cxnId="{F07DE2E3-7A55-40CF-8195-ED987650F498}">
      <dgm:prSet/>
      <dgm:spPr>
        <a:ln>
          <a:solidFill>
            <a:srgbClr val="0070C0"/>
          </a:solidFill>
        </a:ln>
      </dgm:spPr>
      <dgm:t>
        <a:bodyPr/>
        <a:lstStyle/>
        <a:p>
          <a:endParaRPr lang="es-CR"/>
        </a:p>
      </dgm:t>
    </dgm:pt>
    <dgm:pt modelId="{91CE2314-0BA7-4236-9ED6-6A90E08430A0}" type="sibTrans" cxnId="{F07DE2E3-7A55-40CF-8195-ED987650F498}">
      <dgm:prSet/>
      <dgm:spPr/>
      <dgm:t>
        <a:bodyPr/>
        <a:lstStyle/>
        <a:p>
          <a:endParaRPr lang="es-CR"/>
        </a:p>
      </dgm:t>
    </dgm:pt>
    <dgm:pt modelId="{BFDDD290-6732-49F8-9BCD-8779CA0E15BE}" type="pres">
      <dgm:prSet presAssocID="{81A5F70E-1A66-4661-9A4D-087A28205034}" presName="Name0" presStyleCnt="0">
        <dgm:presLayoutVars>
          <dgm:chMax val="7"/>
          <dgm:chPref val="7"/>
          <dgm:dir/>
        </dgm:presLayoutVars>
      </dgm:prSet>
      <dgm:spPr/>
    </dgm:pt>
    <dgm:pt modelId="{9CF8EA6E-16A9-47D9-B6CE-B067E4313174}" type="pres">
      <dgm:prSet presAssocID="{81A5F70E-1A66-4661-9A4D-087A28205034}" presName="Name1" presStyleCnt="0"/>
      <dgm:spPr/>
    </dgm:pt>
    <dgm:pt modelId="{FB1F12EF-3256-4C95-8F1F-23B4CF7B3518}" type="pres">
      <dgm:prSet presAssocID="{81A5F70E-1A66-4661-9A4D-087A28205034}" presName="cycle" presStyleCnt="0"/>
      <dgm:spPr/>
    </dgm:pt>
    <dgm:pt modelId="{E08416F5-1CD6-4338-A221-C7522AA7C150}" type="pres">
      <dgm:prSet presAssocID="{81A5F70E-1A66-4661-9A4D-087A28205034}" presName="srcNode" presStyleLbl="node1" presStyleIdx="0" presStyleCnt="4"/>
      <dgm:spPr/>
    </dgm:pt>
    <dgm:pt modelId="{76F8A212-B962-438D-92AD-047B68DC084D}" type="pres">
      <dgm:prSet presAssocID="{81A5F70E-1A66-4661-9A4D-087A28205034}" presName="conn" presStyleLbl="parChTrans1D2" presStyleIdx="0" presStyleCnt="1"/>
      <dgm:spPr/>
    </dgm:pt>
    <dgm:pt modelId="{90666660-E0F2-4F7E-B832-45FA73DDB196}" type="pres">
      <dgm:prSet presAssocID="{81A5F70E-1A66-4661-9A4D-087A28205034}" presName="extraNode" presStyleLbl="node1" presStyleIdx="0" presStyleCnt="4"/>
      <dgm:spPr/>
    </dgm:pt>
    <dgm:pt modelId="{E3F76454-2450-42AD-9DFB-4247F39B7D4D}" type="pres">
      <dgm:prSet presAssocID="{81A5F70E-1A66-4661-9A4D-087A28205034}" presName="dstNode" presStyleLbl="node1" presStyleIdx="0" presStyleCnt="4"/>
      <dgm:spPr/>
    </dgm:pt>
    <dgm:pt modelId="{6DB874AD-7D2A-401B-A061-A305D3340DBC}" type="pres">
      <dgm:prSet presAssocID="{DBEED962-1ACB-48FB-BDF8-4773979CBE18}" presName="text_1" presStyleLbl="node1" presStyleIdx="0" presStyleCnt="4" custScaleX="111654" custScaleY="133100">
        <dgm:presLayoutVars>
          <dgm:bulletEnabled val="1"/>
        </dgm:presLayoutVars>
      </dgm:prSet>
      <dgm:spPr/>
    </dgm:pt>
    <dgm:pt modelId="{21CF2959-CB45-4802-85A8-6F4B02842CE3}" type="pres">
      <dgm:prSet presAssocID="{DBEED962-1ACB-48FB-BDF8-4773979CBE18}" presName="accent_1" presStyleCnt="0"/>
      <dgm:spPr/>
    </dgm:pt>
    <dgm:pt modelId="{67F31F55-D498-4525-92A2-73D825F05455}" type="pres">
      <dgm:prSet presAssocID="{DBEED962-1ACB-48FB-BDF8-4773979CBE18}" presName="accentRepeatNode" presStyleLbl="solidFgAcc1" presStyleIdx="0" presStyleCnt="4" custScaleX="25085" custScaleY="31148" custLinFactNeighborX="-9836" custLinFactNeighborY="3093"/>
      <dgm:spPr>
        <a:noFill/>
        <a:ln>
          <a:noFill/>
        </a:ln>
      </dgm:spPr>
    </dgm:pt>
    <dgm:pt modelId="{C36007DA-36DC-48E2-8555-FA68ACF1D011}" type="pres">
      <dgm:prSet presAssocID="{57F187FB-81BE-4D8E-B121-CA8B9E3A843C}" presName="text_2" presStyleLbl="node1" presStyleIdx="1" presStyleCnt="4">
        <dgm:presLayoutVars>
          <dgm:bulletEnabled val="1"/>
        </dgm:presLayoutVars>
      </dgm:prSet>
      <dgm:spPr/>
    </dgm:pt>
    <dgm:pt modelId="{404CEB74-C51C-482B-B908-EB43C0A9DB66}" type="pres">
      <dgm:prSet presAssocID="{57F187FB-81BE-4D8E-B121-CA8B9E3A843C}" presName="accent_2" presStyleCnt="0"/>
      <dgm:spPr/>
    </dgm:pt>
    <dgm:pt modelId="{B928FED4-9D8F-45BC-9C31-B8D8C4ED699B}" type="pres">
      <dgm:prSet presAssocID="{57F187FB-81BE-4D8E-B121-CA8B9E3A843C}" presName="accentRepeatNode" presStyleLbl="solidFgAcc1" presStyleIdx="1" presStyleCnt="4" custFlipVert="1" custFlipHor="0" custScaleX="38506" custScaleY="9795" custLinFactNeighborX="36274" custLinFactNeighborY="4268"/>
      <dgm:spPr>
        <a:solidFill>
          <a:srgbClr val="FCBD24"/>
        </a:solidFill>
        <a:ln>
          <a:solidFill>
            <a:srgbClr val="FCBD24"/>
          </a:solidFill>
        </a:ln>
      </dgm:spPr>
    </dgm:pt>
    <dgm:pt modelId="{330D9F21-ABFB-4AC1-8C71-514E2ABFD35E}" type="pres">
      <dgm:prSet presAssocID="{E74AA341-5E44-4C2C-AD5B-ADE85CA5E68E}" presName="text_3" presStyleLbl="node1" presStyleIdx="2" presStyleCnt="4">
        <dgm:presLayoutVars>
          <dgm:bulletEnabled val="1"/>
        </dgm:presLayoutVars>
      </dgm:prSet>
      <dgm:spPr/>
    </dgm:pt>
    <dgm:pt modelId="{B951AF92-9025-4ADA-843A-CF610F701635}" type="pres">
      <dgm:prSet presAssocID="{E74AA341-5E44-4C2C-AD5B-ADE85CA5E68E}" presName="accent_3" presStyleCnt="0"/>
      <dgm:spPr/>
    </dgm:pt>
    <dgm:pt modelId="{801CC9F5-98E0-4CF6-8A13-70F6CFF98AEF}" type="pres">
      <dgm:prSet presAssocID="{E74AA341-5E44-4C2C-AD5B-ADE85CA5E68E}" presName="accentRepeatNode" presStyleLbl="solidFgAcc1" presStyleIdx="2" presStyleCnt="4" custScaleX="14165" custScaleY="13987" custLinFactNeighborX="14936" custLinFactNeighborY="13987"/>
      <dgm:spPr>
        <a:solidFill>
          <a:srgbClr val="00B050"/>
        </a:solidFill>
        <a:ln>
          <a:solidFill>
            <a:srgbClr val="00B050"/>
          </a:solidFill>
        </a:ln>
      </dgm:spPr>
    </dgm:pt>
    <dgm:pt modelId="{F0773FA8-5B99-4A4C-83B9-0BD21405D4F3}" type="pres">
      <dgm:prSet presAssocID="{E835E7EE-498D-42EF-84E8-6DF8D623C813}" presName="text_4" presStyleLbl="node1" presStyleIdx="3" presStyleCnt="4">
        <dgm:presLayoutVars>
          <dgm:bulletEnabled val="1"/>
        </dgm:presLayoutVars>
      </dgm:prSet>
      <dgm:spPr/>
    </dgm:pt>
    <dgm:pt modelId="{446902FA-D02A-46AF-8189-08D9B457DBCB}" type="pres">
      <dgm:prSet presAssocID="{E835E7EE-498D-42EF-84E8-6DF8D623C813}" presName="accent_4" presStyleCnt="0"/>
      <dgm:spPr/>
    </dgm:pt>
    <dgm:pt modelId="{7799CADD-7D61-44FE-9665-6223F1DDF972}" type="pres">
      <dgm:prSet presAssocID="{E835E7EE-498D-42EF-84E8-6DF8D623C813}" presName="accentRepeatNode" presStyleLbl="solidFgAcc1" presStyleIdx="3" presStyleCnt="4" custScaleX="18686" custScaleY="27845" custLinFactNeighborX="32006" custLinFactNeighborY="-10327"/>
      <dgm:spPr>
        <a:solidFill>
          <a:srgbClr val="0070C0"/>
        </a:solidFill>
        <a:ln>
          <a:solidFill>
            <a:srgbClr val="0070C0"/>
          </a:solidFill>
        </a:ln>
      </dgm:spPr>
    </dgm:pt>
  </dgm:ptLst>
  <dgm:cxnLst>
    <dgm:cxn modelId="{D100D459-655D-4118-B1E5-8A5058FCE259}" type="presOf" srcId="{63AE5074-2F8C-401A-AB48-EBB18EA360AA}" destId="{76F8A212-B962-438D-92AD-047B68DC084D}" srcOrd="0" destOrd="0" presId="urn:microsoft.com/office/officeart/2008/layout/VerticalCurvedList"/>
    <dgm:cxn modelId="{E127D885-1AFF-45CE-95D6-8542E7A25995}" srcId="{81A5F70E-1A66-4661-9A4D-087A28205034}" destId="{57F187FB-81BE-4D8E-B121-CA8B9E3A843C}" srcOrd="1" destOrd="0" parTransId="{6893974B-740F-4104-80B1-6D0AEB513C93}" sibTransId="{BCD47421-D754-447E-B41C-BF448EFF03F8}"/>
    <dgm:cxn modelId="{8373C894-8061-4313-8414-AF62EC74D17A}" type="presOf" srcId="{57F187FB-81BE-4D8E-B121-CA8B9E3A843C}" destId="{C36007DA-36DC-48E2-8555-FA68ACF1D011}" srcOrd="0" destOrd="0" presId="urn:microsoft.com/office/officeart/2008/layout/VerticalCurvedList"/>
    <dgm:cxn modelId="{6A12D1A2-9CB1-4DCA-940E-D0F3B0B74682}" type="presOf" srcId="{81A5F70E-1A66-4661-9A4D-087A28205034}" destId="{BFDDD290-6732-49F8-9BCD-8779CA0E15BE}" srcOrd="0" destOrd="0" presId="urn:microsoft.com/office/officeart/2008/layout/VerticalCurvedList"/>
    <dgm:cxn modelId="{8B32B7AB-7B3B-4840-A74B-4BA007EA80CC}" srcId="{81A5F70E-1A66-4661-9A4D-087A28205034}" destId="{E74AA341-5E44-4C2C-AD5B-ADE85CA5E68E}" srcOrd="2" destOrd="0" parTransId="{47CACF59-6CBA-4954-A01E-FB60C407F784}" sibTransId="{8A3048CC-A9B6-4ADE-B4B8-84A19FDBFF1B}"/>
    <dgm:cxn modelId="{E9ED61AD-402E-45CB-B264-DFC272786E73}" type="presOf" srcId="{DBEED962-1ACB-48FB-BDF8-4773979CBE18}" destId="{6DB874AD-7D2A-401B-A061-A305D3340DBC}" srcOrd="0" destOrd="0" presId="urn:microsoft.com/office/officeart/2008/layout/VerticalCurvedList"/>
    <dgm:cxn modelId="{2E9ED8B5-57A9-412C-87A9-EAFEF8729005}" type="presOf" srcId="{E74AA341-5E44-4C2C-AD5B-ADE85CA5E68E}" destId="{330D9F21-ABFB-4AC1-8C71-514E2ABFD35E}" srcOrd="0" destOrd="0" presId="urn:microsoft.com/office/officeart/2008/layout/VerticalCurvedList"/>
    <dgm:cxn modelId="{28FAA9C4-D7CC-4EB0-B005-8484B1BADA58}" srcId="{81A5F70E-1A66-4661-9A4D-087A28205034}" destId="{DBEED962-1ACB-48FB-BDF8-4773979CBE18}" srcOrd="0" destOrd="0" parTransId="{BF17FC7C-3739-4234-ADBD-90979F033651}" sibTransId="{63AE5074-2F8C-401A-AB48-EBB18EA360AA}"/>
    <dgm:cxn modelId="{F07DE2E3-7A55-40CF-8195-ED987650F498}" srcId="{81A5F70E-1A66-4661-9A4D-087A28205034}" destId="{E835E7EE-498D-42EF-84E8-6DF8D623C813}" srcOrd="3" destOrd="0" parTransId="{74E3D358-678E-4B43-8B1B-5702D24C9F28}" sibTransId="{91CE2314-0BA7-4236-9ED6-6A90E08430A0}"/>
    <dgm:cxn modelId="{DFC0FEF4-7F7D-40A6-8B7C-635771735BA5}" type="presOf" srcId="{E835E7EE-498D-42EF-84E8-6DF8D623C813}" destId="{F0773FA8-5B99-4A4C-83B9-0BD21405D4F3}" srcOrd="0" destOrd="0" presId="urn:microsoft.com/office/officeart/2008/layout/VerticalCurvedList"/>
    <dgm:cxn modelId="{A05DB1CE-3BAC-4EBB-8F39-FFEAA5EC06FB}" type="presParOf" srcId="{BFDDD290-6732-49F8-9BCD-8779CA0E15BE}" destId="{9CF8EA6E-16A9-47D9-B6CE-B067E4313174}" srcOrd="0" destOrd="0" presId="urn:microsoft.com/office/officeart/2008/layout/VerticalCurvedList"/>
    <dgm:cxn modelId="{38D3088F-78C7-49AF-AFC4-5A6465A704A8}" type="presParOf" srcId="{9CF8EA6E-16A9-47D9-B6CE-B067E4313174}" destId="{FB1F12EF-3256-4C95-8F1F-23B4CF7B3518}" srcOrd="0" destOrd="0" presId="urn:microsoft.com/office/officeart/2008/layout/VerticalCurvedList"/>
    <dgm:cxn modelId="{8E2F5779-6553-431D-8CBA-2A98A1A854CE}" type="presParOf" srcId="{FB1F12EF-3256-4C95-8F1F-23B4CF7B3518}" destId="{E08416F5-1CD6-4338-A221-C7522AA7C150}" srcOrd="0" destOrd="0" presId="urn:microsoft.com/office/officeart/2008/layout/VerticalCurvedList"/>
    <dgm:cxn modelId="{6CAA8DCF-DE77-4A8E-A1E6-E12352126BC1}" type="presParOf" srcId="{FB1F12EF-3256-4C95-8F1F-23B4CF7B3518}" destId="{76F8A212-B962-438D-92AD-047B68DC084D}" srcOrd="1" destOrd="0" presId="urn:microsoft.com/office/officeart/2008/layout/VerticalCurvedList"/>
    <dgm:cxn modelId="{02F276BF-26B6-4525-8BBC-4588E1F780EF}" type="presParOf" srcId="{FB1F12EF-3256-4C95-8F1F-23B4CF7B3518}" destId="{90666660-E0F2-4F7E-B832-45FA73DDB196}" srcOrd="2" destOrd="0" presId="urn:microsoft.com/office/officeart/2008/layout/VerticalCurvedList"/>
    <dgm:cxn modelId="{AC880146-3539-49D8-A554-16E9166E5768}" type="presParOf" srcId="{FB1F12EF-3256-4C95-8F1F-23B4CF7B3518}" destId="{E3F76454-2450-42AD-9DFB-4247F39B7D4D}" srcOrd="3" destOrd="0" presId="urn:microsoft.com/office/officeart/2008/layout/VerticalCurvedList"/>
    <dgm:cxn modelId="{8560EFA2-9D82-42B6-A616-7FE57C146C1D}" type="presParOf" srcId="{9CF8EA6E-16A9-47D9-B6CE-B067E4313174}" destId="{6DB874AD-7D2A-401B-A061-A305D3340DBC}" srcOrd="1" destOrd="0" presId="urn:microsoft.com/office/officeart/2008/layout/VerticalCurvedList"/>
    <dgm:cxn modelId="{409D0DB3-723E-4744-AC89-7B0959C4337F}" type="presParOf" srcId="{9CF8EA6E-16A9-47D9-B6CE-B067E4313174}" destId="{21CF2959-CB45-4802-85A8-6F4B02842CE3}" srcOrd="2" destOrd="0" presId="urn:microsoft.com/office/officeart/2008/layout/VerticalCurvedList"/>
    <dgm:cxn modelId="{AE64CB6A-9AF3-4C49-BE72-74DF6C4C568F}" type="presParOf" srcId="{21CF2959-CB45-4802-85A8-6F4B02842CE3}" destId="{67F31F55-D498-4525-92A2-73D825F05455}" srcOrd="0" destOrd="0" presId="urn:microsoft.com/office/officeart/2008/layout/VerticalCurvedList"/>
    <dgm:cxn modelId="{13060803-CDC9-477F-B5B4-7BB58793BBA9}" type="presParOf" srcId="{9CF8EA6E-16A9-47D9-B6CE-B067E4313174}" destId="{C36007DA-36DC-48E2-8555-FA68ACF1D011}" srcOrd="3" destOrd="0" presId="urn:microsoft.com/office/officeart/2008/layout/VerticalCurvedList"/>
    <dgm:cxn modelId="{686C9D58-F324-411D-8257-CC84A0B24656}" type="presParOf" srcId="{9CF8EA6E-16A9-47D9-B6CE-B067E4313174}" destId="{404CEB74-C51C-482B-B908-EB43C0A9DB66}" srcOrd="4" destOrd="0" presId="urn:microsoft.com/office/officeart/2008/layout/VerticalCurvedList"/>
    <dgm:cxn modelId="{60AECC69-5CE2-4F7E-9BD2-2B9EE04D4F2A}" type="presParOf" srcId="{404CEB74-C51C-482B-B908-EB43C0A9DB66}" destId="{B928FED4-9D8F-45BC-9C31-B8D8C4ED699B}" srcOrd="0" destOrd="0" presId="urn:microsoft.com/office/officeart/2008/layout/VerticalCurvedList"/>
    <dgm:cxn modelId="{9AC55F6E-1F89-47DA-B987-2F7766EA5131}" type="presParOf" srcId="{9CF8EA6E-16A9-47D9-B6CE-B067E4313174}" destId="{330D9F21-ABFB-4AC1-8C71-514E2ABFD35E}" srcOrd="5" destOrd="0" presId="urn:microsoft.com/office/officeart/2008/layout/VerticalCurvedList"/>
    <dgm:cxn modelId="{EB77CB89-0FA5-4084-86E5-C13951CF02A5}" type="presParOf" srcId="{9CF8EA6E-16A9-47D9-B6CE-B067E4313174}" destId="{B951AF92-9025-4ADA-843A-CF610F701635}" srcOrd="6" destOrd="0" presId="urn:microsoft.com/office/officeart/2008/layout/VerticalCurvedList"/>
    <dgm:cxn modelId="{6A2160AB-191E-424C-B8BD-23825F3DC091}" type="presParOf" srcId="{B951AF92-9025-4ADA-843A-CF610F701635}" destId="{801CC9F5-98E0-4CF6-8A13-70F6CFF98AEF}" srcOrd="0" destOrd="0" presId="urn:microsoft.com/office/officeart/2008/layout/VerticalCurvedList"/>
    <dgm:cxn modelId="{D972E441-CAAB-413E-BFCD-388C712AB034}" type="presParOf" srcId="{9CF8EA6E-16A9-47D9-B6CE-B067E4313174}" destId="{F0773FA8-5B99-4A4C-83B9-0BD21405D4F3}" srcOrd="7" destOrd="0" presId="urn:microsoft.com/office/officeart/2008/layout/VerticalCurvedList"/>
    <dgm:cxn modelId="{8AB86B6D-95DE-49F3-80E3-462EEF4974C5}" type="presParOf" srcId="{9CF8EA6E-16A9-47D9-B6CE-B067E4313174}" destId="{446902FA-D02A-46AF-8189-08D9B457DBCB}" srcOrd="8" destOrd="0" presId="urn:microsoft.com/office/officeart/2008/layout/VerticalCurvedList"/>
    <dgm:cxn modelId="{07EC65B3-19BA-42DC-B120-AA2A80E1C492}" type="presParOf" srcId="{446902FA-D02A-46AF-8189-08D9B457DBCB}" destId="{7799CADD-7D61-44FE-9665-6223F1DDF972}" srcOrd="0" destOrd="0" presId="urn:microsoft.com/office/officeart/2008/layout/VerticalCurv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81A5F70E-1A66-4661-9A4D-087A28205034}"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s-CR"/>
        </a:p>
      </dgm:t>
    </dgm:pt>
    <dgm:pt modelId="{DBEED962-1ACB-48FB-BDF8-4773979CBE18}">
      <dgm:prSet phldrT="[Texto]" custT="1"/>
      <dgm:spPr>
        <a:solidFill>
          <a:srgbClr val="004D86"/>
        </a:solidFill>
        <a:effectLst>
          <a:glow rad="101600">
            <a:srgbClr val="004D86">
              <a:alpha val="60000"/>
            </a:srgbClr>
          </a:glow>
        </a:effectLst>
      </dgm:spPr>
      <dgm:t>
        <a:bodyPr/>
        <a:lstStyle/>
        <a:p>
          <a:r>
            <a:rPr lang="es-CR" sz="2800" b="1">
              <a:latin typeface="Sagona ExtraLight" panose="02020303050505020204" pitchFamily="18" charset="0"/>
            </a:rPr>
            <a:t>1. Identificación</a:t>
          </a:r>
        </a:p>
      </dgm:t>
    </dgm:pt>
    <dgm:pt modelId="{BF17FC7C-3739-4234-ADBD-90979F033651}" type="parTrans" cxnId="{28FAA9C4-D7CC-4EB0-B005-8484B1BADA58}">
      <dgm:prSet/>
      <dgm:spPr>
        <a:ln>
          <a:solidFill>
            <a:srgbClr val="001132"/>
          </a:solidFill>
        </a:ln>
      </dgm:spPr>
      <dgm:t>
        <a:bodyPr/>
        <a:lstStyle/>
        <a:p>
          <a:endParaRPr lang="es-CR"/>
        </a:p>
      </dgm:t>
    </dgm:pt>
    <dgm:pt modelId="{63AE5074-2F8C-401A-AB48-EBB18EA360AA}" type="sibTrans" cxnId="{28FAA9C4-D7CC-4EB0-B005-8484B1BADA58}">
      <dgm:prSet/>
      <dgm:spPr>
        <a:solidFill>
          <a:srgbClr val="034793"/>
        </a:solidFill>
        <a:ln>
          <a:solidFill>
            <a:srgbClr val="004D86"/>
          </a:solidFill>
        </a:ln>
      </dgm:spPr>
      <dgm:t>
        <a:bodyPr/>
        <a:lstStyle/>
        <a:p>
          <a:endParaRPr lang="es-CR"/>
        </a:p>
      </dgm:t>
    </dgm:pt>
    <dgm:pt modelId="{57F187FB-81BE-4D8E-B121-CA8B9E3A843C}">
      <dgm:prSet phldrT="[Texto]" custT="1"/>
      <dgm:spPr>
        <a:solidFill>
          <a:srgbClr val="FCBD24"/>
        </a:solidFill>
      </dgm:spPr>
      <dgm:t>
        <a:bodyPr/>
        <a:lstStyle/>
        <a:p>
          <a:r>
            <a:rPr lang="es-CR" sz="1400">
              <a:latin typeface="Sagona ExtraLight" panose="02020303050505020204" pitchFamily="18" charset="0"/>
            </a:rPr>
            <a:t>2. Análisis</a:t>
          </a:r>
        </a:p>
      </dgm:t>
    </dgm:pt>
    <dgm:pt modelId="{6893974B-740F-4104-80B1-6D0AEB513C93}" type="parTrans" cxnId="{E127D885-1AFF-45CE-95D6-8542E7A25995}">
      <dgm:prSet/>
      <dgm:spPr>
        <a:ln>
          <a:solidFill>
            <a:srgbClr val="FCBD24"/>
          </a:solidFill>
        </a:ln>
      </dgm:spPr>
      <dgm:t>
        <a:bodyPr/>
        <a:lstStyle/>
        <a:p>
          <a:endParaRPr lang="es-CR"/>
        </a:p>
      </dgm:t>
    </dgm:pt>
    <dgm:pt modelId="{BCD47421-D754-447E-B41C-BF448EFF03F8}" type="sibTrans" cxnId="{E127D885-1AFF-45CE-95D6-8542E7A25995}">
      <dgm:prSet/>
      <dgm:spPr/>
      <dgm:t>
        <a:bodyPr/>
        <a:lstStyle/>
        <a:p>
          <a:endParaRPr lang="es-CR"/>
        </a:p>
      </dgm:t>
    </dgm:pt>
    <dgm:pt modelId="{E74AA341-5E44-4C2C-AD5B-ADE85CA5E68E}">
      <dgm:prSet phldrT="[Texto]" custT="1"/>
      <dgm:spPr>
        <a:solidFill>
          <a:srgbClr val="00B050"/>
        </a:solidFill>
      </dgm:spPr>
      <dgm:t>
        <a:bodyPr/>
        <a:lstStyle/>
        <a:p>
          <a:r>
            <a:rPr lang="es-CR" sz="1400">
              <a:latin typeface="Sagona ExtraLight" panose="02020303050505020204" pitchFamily="18" charset="0"/>
            </a:rPr>
            <a:t>3. Evaluación</a:t>
          </a:r>
        </a:p>
      </dgm:t>
    </dgm:pt>
    <dgm:pt modelId="{47CACF59-6CBA-4954-A01E-FB60C407F784}" type="parTrans" cxnId="{8B32B7AB-7B3B-4840-A74B-4BA007EA80CC}">
      <dgm:prSet/>
      <dgm:spPr>
        <a:ln>
          <a:solidFill>
            <a:srgbClr val="69E781"/>
          </a:solidFill>
        </a:ln>
      </dgm:spPr>
      <dgm:t>
        <a:bodyPr/>
        <a:lstStyle/>
        <a:p>
          <a:endParaRPr lang="es-CR"/>
        </a:p>
      </dgm:t>
    </dgm:pt>
    <dgm:pt modelId="{8A3048CC-A9B6-4ADE-B4B8-84A19FDBFF1B}" type="sibTrans" cxnId="{8B32B7AB-7B3B-4840-A74B-4BA007EA80CC}">
      <dgm:prSet/>
      <dgm:spPr/>
      <dgm:t>
        <a:bodyPr/>
        <a:lstStyle/>
        <a:p>
          <a:endParaRPr lang="es-CR"/>
        </a:p>
      </dgm:t>
    </dgm:pt>
    <dgm:pt modelId="{E835E7EE-498D-42EF-84E8-6DF8D623C813}">
      <dgm:prSet phldrT="[Texto]" custT="1"/>
      <dgm:spPr>
        <a:solidFill>
          <a:srgbClr val="0070C0"/>
        </a:solidFill>
      </dgm:spPr>
      <dgm:t>
        <a:bodyPr/>
        <a:lstStyle/>
        <a:p>
          <a:r>
            <a:rPr lang="es-CR" sz="1400">
              <a:latin typeface="Sagona ExtraLight" panose="02020303050505020204" pitchFamily="18" charset="0"/>
            </a:rPr>
            <a:t>4. Administración</a:t>
          </a:r>
        </a:p>
      </dgm:t>
    </dgm:pt>
    <dgm:pt modelId="{74E3D358-678E-4B43-8B1B-5702D24C9F28}" type="parTrans" cxnId="{F07DE2E3-7A55-40CF-8195-ED987650F498}">
      <dgm:prSet/>
      <dgm:spPr>
        <a:ln>
          <a:solidFill>
            <a:srgbClr val="0070C0"/>
          </a:solidFill>
        </a:ln>
      </dgm:spPr>
      <dgm:t>
        <a:bodyPr/>
        <a:lstStyle/>
        <a:p>
          <a:endParaRPr lang="es-CR"/>
        </a:p>
      </dgm:t>
    </dgm:pt>
    <dgm:pt modelId="{91CE2314-0BA7-4236-9ED6-6A90E08430A0}" type="sibTrans" cxnId="{F07DE2E3-7A55-40CF-8195-ED987650F498}">
      <dgm:prSet/>
      <dgm:spPr/>
      <dgm:t>
        <a:bodyPr/>
        <a:lstStyle/>
        <a:p>
          <a:endParaRPr lang="es-CR"/>
        </a:p>
      </dgm:t>
    </dgm:pt>
    <dgm:pt modelId="{BFDDD290-6732-49F8-9BCD-8779CA0E15BE}" type="pres">
      <dgm:prSet presAssocID="{81A5F70E-1A66-4661-9A4D-087A28205034}" presName="Name0" presStyleCnt="0">
        <dgm:presLayoutVars>
          <dgm:chMax val="7"/>
          <dgm:chPref val="7"/>
          <dgm:dir/>
        </dgm:presLayoutVars>
      </dgm:prSet>
      <dgm:spPr/>
    </dgm:pt>
    <dgm:pt modelId="{9CF8EA6E-16A9-47D9-B6CE-B067E4313174}" type="pres">
      <dgm:prSet presAssocID="{81A5F70E-1A66-4661-9A4D-087A28205034}" presName="Name1" presStyleCnt="0"/>
      <dgm:spPr/>
    </dgm:pt>
    <dgm:pt modelId="{FB1F12EF-3256-4C95-8F1F-23B4CF7B3518}" type="pres">
      <dgm:prSet presAssocID="{81A5F70E-1A66-4661-9A4D-087A28205034}" presName="cycle" presStyleCnt="0"/>
      <dgm:spPr/>
    </dgm:pt>
    <dgm:pt modelId="{E08416F5-1CD6-4338-A221-C7522AA7C150}" type="pres">
      <dgm:prSet presAssocID="{81A5F70E-1A66-4661-9A4D-087A28205034}" presName="srcNode" presStyleLbl="node1" presStyleIdx="0" presStyleCnt="4"/>
      <dgm:spPr/>
    </dgm:pt>
    <dgm:pt modelId="{76F8A212-B962-438D-92AD-047B68DC084D}" type="pres">
      <dgm:prSet presAssocID="{81A5F70E-1A66-4661-9A4D-087A28205034}" presName="conn" presStyleLbl="parChTrans1D2" presStyleIdx="0" presStyleCnt="1"/>
      <dgm:spPr/>
    </dgm:pt>
    <dgm:pt modelId="{90666660-E0F2-4F7E-B832-45FA73DDB196}" type="pres">
      <dgm:prSet presAssocID="{81A5F70E-1A66-4661-9A4D-087A28205034}" presName="extraNode" presStyleLbl="node1" presStyleIdx="0" presStyleCnt="4"/>
      <dgm:spPr/>
    </dgm:pt>
    <dgm:pt modelId="{E3F76454-2450-42AD-9DFB-4247F39B7D4D}" type="pres">
      <dgm:prSet presAssocID="{81A5F70E-1A66-4661-9A4D-087A28205034}" presName="dstNode" presStyleLbl="node1" presStyleIdx="0" presStyleCnt="4"/>
      <dgm:spPr/>
    </dgm:pt>
    <dgm:pt modelId="{6DB874AD-7D2A-401B-A061-A305D3340DBC}" type="pres">
      <dgm:prSet presAssocID="{DBEED962-1ACB-48FB-BDF8-4773979CBE18}" presName="text_1" presStyleLbl="node1" presStyleIdx="0" presStyleCnt="4" custScaleX="111654" custScaleY="133100">
        <dgm:presLayoutVars>
          <dgm:bulletEnabled val="1"/>
        </dgm:presLayoutVars>
      </dgm:prSet>
      <dgm:spPr/>
    </dgm:pt>
    <dgm:pt modelId="{21CF2959-CB45-4802-85A8-6F4B02842CE3}" type="pres">
      <dgm:prSet presAssocID="{DBEED962-1ACB-48FB-BDF8-4773979CBE18}" presName="accent_1" presStyleCnt="0"/>
      <dgm:spPr/>
    </dgm:pt>
    <dgm:pt modelId="{67F31F55-D498-4525-92A2-73D825F05455}" type="pres">
      <dgm:prSet presAssocID="{DBEED962-1ACB-48FB-BDF8-4773979CBE18}" presName="accentRepeatNode" presStyleLbl="solidFgAcc1" presStyleIdx="0" presStyleCnt="4" custScaleX="25085" custScaleY="31148" custLinFactNeighborX="-9836" custLinFactNeighborY="3093"/>
      <dgm:spPr>
        <a:solidFill>
          <a:srgbClr val="004D86"/>
        </a:solidFill>
        <a:ln>
          <a:solidFill>
            <a:srgbClr val="004D86"/>
          </a:solidFill>
        </a:ln>
      </dgm:spPr>
    </dgm:pt>
    <dgm:pt modelId="{C36007DA-36DC-48E2-8555-FA68ACF1D011}" type="pres">
      <dgm:prSet presAssocID="{57F187FB-81BE-4D8E-B121-CA8B9E3A843C}" presName="text_2" presStyleLbl="node1" presStyleIdx="1" presStyleCnt="4">
        <dgm:presLayoutVars>
          <dgm:bulletEnabled val="1"/>
        </dgm:presLayoutVars>
      </dgm:prSet>
      <dgm:spPr/>
    </dgm:pt>
    <dgm:pt modelId="{404CEB74-C51C-482B-B908-EB43C0A9DB66}" type="pres">
      <dgm:prSet presAssocID="{57F187FB-81BE-4D8E-B121-CA8B9E3A843C}" presName="accent_2" presStyleCnt="0"/>
      <dgm:spPr/>
    </dgm:pt>
    <dgm:pt modelId="{B928FED4-9D8F-45BC-9C31-B8D8C4ED699B}" type="pres">
      <dgm:prSet presAssocID="{57F187FB-81BE-4D8E-B121-CA8B9E3A843C}" presName="accentRepeatNode" presStyleLbl="solidFgAcc1" presStyleIdx="1" presStyleCnt="4" custFlipVert="1" custFlipHor="0" custScaleX="38506" custScaleY="9795" custLinFactNeighborX="36274" custLinFactNeighborY="4268"/>
      <dgm:spPr>
        <a:solidFill>
          <a:srgbClr val="FCBD24"/>
        </a:solidFill>
        <a:ln>
          <a:solidFill>
            <a:srgbClr val="FCBD24"/>
          </a:solidFill>
        </a:ln>
      </dgm:spPr>
    </dgm:pt>
    <dgm:pt modelId="{330D9F21-ABFB-4AC1-8C71-514E2ABFD35E}" type="pres">
      <dgm:prSet presAssocID="{E74AA341-5E44-4C2C-AD5B-ADE85CA5E68E}" presName="text_3" presStyleLbl="node1" presStyleIdx="2" presStyleCnt="4">
        <dgm:presLayoutVars>
          <dgm:bulletEnabled val="1"/>
        </dgm:presLayoutVars>
      </dgm:prSet>
      <dgm:spPr/>
    </dgm:pt>
    <dgm:pt modelId="{B951AF92-9025-4ADA-843A-CF610F701635}" type="pres">
      <dgm:prSet presAssocID="{E74AA341-5E44-4C2C-AD5B-ADE85CA5E68E}" presName="accent_3" presStyleCnt="0"/>
      <dgm:spPr/>
    </dgm:pt>
    <dgm:pt modelId="{801CC9F5-98E0-4CF6-8A13-70F6CFF98AEF}" type="pres">
      <dgm:prSet presAssocID="{E74AA341-5E44-4C2C-AD5B-ADE85CA5E68E}" presName="accentRepeatNode" presStyleLbl="solidFgAcc1" presStyleIdx="2" presStyleCnt="4" custScaleX="14165" custScaleY="13987" custLinFactNeighborX="14936" custLinFactNeighborY="13987"/>
      <dgm:spPr>
        <a:solidFill>
          <a:srgbClr val="00B050"/>
        </a:solidFill>
        <a:ln>
          <a:solidFill>
            <a:srgbClr val="00B050"/>
          </a:solidFill>
        </a:ln>
      </dgm:spPr>
    </dgm:pt>
    <dgm:pt modelId="{F0773FA8-5B99-4A4C-83B9-0BD21405D4F3}" type="pres">
      <dgm:prSet presAssocID="{E835E7EE-498D-42EF-84E8-6DF8D623C813}" presName="text_4" presStyleLbl="node1" presStyleIdx="3" presStyleCnt="4">
        <dgm:presLayoutVars>
          <dgm:bulletEnabled val="1"/>
        </dgm:presLayoutVars>
      </dgm:prSet>
      <dgm:spPr/>
    </dgm:pt>
    <dgm:pt modelId="{446902FA-D02A-46AF-8189-08D9B457DBCB}" type="pres">
      <dgm:prSet presAssocID="{E835E7EE-498D-42EF-84E8-6DF8D623C813}" presName="accent_4" presStyleCnt="0"/>
      <dgm:spPr/>
    </dgm:pt>
    <dgm:pt modelId="{7799CADD-7D61-44FE-9665-6223F1DDF972}" type="pres">
      <dgm:prSet presAssocID="{E835E7EE-498D-42EF-84E8-6DF8D623C813}" presName="accentRepeatNode" presStyleLbl="solidFgAcc1" presStyleIdx="3" presStyleCnt="4" custScaleX="18686" custScaleY="27845" custLinFactNeighborX="32006" custLinFactNeighborY="-10327"/>
      <dgm:spPr>
        <a:solidFill>
          <a:srgbClr val="0070C0"/>
        </a:solidFill>
        <a:ln>
          <a:solidFill>
            <a:srgbClr val="0070C0"/>
          </a:solidFill>
        </a:ln>
      </dgm:spPr>
    </dgm:pt>
  </dgm:ptLst>
  <dgm:cxnLst>
    <dgm:cxn modelId="{D100D459-655D-4118-B1E5-8A5058FCE259}" type="presOf" srcId="{63AE5074-2F8C-401A-AB48-EBB18EA360AA}" destId="{76F8A212-B962-438D-92AD-047B68DC084D}" srcOrd="0" destOrd="0" presId="urn:microsoft.com/office/officeart/2008/layout/VerticalCurvedList"/>
    <dgm:cxn modelId="{E127D885-1AFF-45CE-95D6-8542E7A25995}" srcId="{81A5F70E-1A66-4661-9A4D-087A28205034}" destId="{57F187FB-81BE-4D8E-B121-CA8B9E3A843C}" srcOrd="1" destOrd="0" parTransId="{6893974B-740F-4104-80B1-6D0AEB513C93}" sibTransId="{BCD47421-D754-447E-B41C-BF448EFF03F8}"/>
    <dgm:cxn modelId="{8373C894-8061-4313-8414-AF62EC74D17A}" type="presOf" srcId="{57F187FB-81BE-4D8E-B121-CA8B9E3A843C}" destId="{C36007DA-36DC-48E2-8555-FA68ACF1D011}" srcOrd="0" destOrd="0" presId="urn:microsoft.com/office/officeart/2008/layout/VerticalCurvedList"/>
    <dgm:cxn modelId="{6A12D1A2-9CB1-4DCA-940E-D0F3B0B74682}" type="presOf" srcId="{81A5F70E-1A66-4661-9A4D-087A28205034}" destId="{BFDDD290-6732-49F8-9BCD-8779CA0E15BE}" srcOrd="0" destOrd="0" presId="urn:microsoft.com/office/officeart/2008/layout/VerticalCurvedList"/>
    <dgm:cxn modelId="{8B32B7AB-7B3B-4840-A74B-4BA007EA80CC}" srcId="{81A5F70E-1A66-4661-9A4D-087A28205034}" destId="{E74AA341-5E44-4C2C-AD5B-ADE85CA5E68E}" srcOrd="2" destOrd="0" parTransId="{47CACF59-6CBA-4954-A01E-FB60C407F784}" sibTransId="{8A3048CC-A9B6-4ADE-B4B8-84A19FDBFF1B}"/>
    <dgm:cxn modelId="{E9ED61AD-402E-45CB-B264-DFC272786E73}" type="presOf" srcId="{DBEED962-1ACB-48FB-BDF8-4773979CBE18}" destId="{6DB874AD-7D2A-401B-A061-A305D3340DBC}" srcOrd="0" destOrd="0" presId="urn:microsoft.com/office/officeart/2008/layout/VerticalCurvedList"/>
    <dgm:cxn modelId="{2E9ED8B5-57A9-412C-87A9-EAFEF8729005}" type="presOf" srcId="{E74AA341-5E44-4C2C-AD5B-ADE85CA5E68E}" destId="{330D9F21-ABFB-4AC1-8C71-514E2ABFD35E}" srcOrd="0" destOrd="0" presId="urn:microsoft.com/office/officeart/2008/layout/VerticalCurvedList"/>
    <dgm:cxn modelId="{28FAA9C4-D7CC-4EB0-B005-8484B1BADA58}" srcId="{81A5F70E-1A66-4661-9A4D-087A28205034}" destId="{DBEED962-1ACB-48FB-BDF8-4773979CBE18}" srcOrd="0" destOrd="0" parTransId="{BF17FC7C-3739-4234-ADBD-90979F033651}" sibTransId="{63AE5074-2F8C-401A-AB48-EBB18EA360AA}"/>
    <dgm:cxn modelId="{F07DE2E3-7A55-40CF-8195-ED987650F498}" srcId="{81A5F70E-1A66-4661-9A4D-087A28205034}" destId="{E835E7EE-498D-42EF-84E8-6DF8D623C813}" srcOrd="3" destOrd="0" parTransId="{74E3D358-678E-4B43-8B1B-5702D24C9F28}" sibTransId="{91CE2314-0BA7-4236-9ED6-6A90E08430A0}"/>
    <dgm:cxn modelId="{DFC0FEF4-7F7D-40A6-8B7C-635771735BA5}" type="presOf" srcId="{E835E7EE-498D-42EF-84E8-6DF8D623C813}" destId="{F0773FA8-5B99-4A4C-83B9-0BD21405D4F3}" srcOrd="0" destOrd="0" presId="urn:microsoft.com/office/officeart/2008/layout/VerticalCurvedList"/>
    <dgm:cxn modelId="{A05DB1CE-3BAC-4EBB-8F39-FFEAA5EC06FB}" type="presParOf" srcId="{BFDDD290-6732-49F8-9BCD-8779CA0E15BE}" destId="{9CF8EA6E-16A9-47D9-B6CE-B067E4313174}" srcOrd="0" destOrd="0" presId="urn:microsoft.com/office/officeart/2008/layout/VerticalCurvedList"/>
    <dgm:cxn modelId="{38D3088F-78C7-49AF-AFC4-5A6465A704A8}" type="presParOf" srcId="{9CF8EA6E-16A9-47D9-B6CE-B067E4313174}" destId="{FB1F12EF-3256-4C95-8F1F-23B4CF7B3518}" srcOrd="0" destOrd="0" presId="urn:microsoft.com/office/officeart/2008/layout/VerticalCurvedList"/>
    <dgm:cxn modelId="{8E2F5779-6553-431D-8CBA-2A98A1A854CE}" type="presParOf" srcId="{FB1F12EF-3256-4C95-8F1F-23B4CF7B3518}" destId="{E08416F5-1CD6-4338-A221-C7522AA7C150}" srcOrd="0" destOrd="0" presId="urn:microsoft.com/office/officeart/2008/layout/VerticalCurvedList"/>
    <dgm:cxn modelId="{6CAA8DCF-DE77-4A8E-A1E6-E12352126BC1}" type="presParOf" srcId="{FB1F12EF-3256-4C95-8F1F-23B4CF7B3518}" destId="{76F8A212-B962-438D-92AD-047B68DC084D}" srcOrd="1" destOrd="0" presId="urn:microsoft.com/office/officeart/2008/layout/VerticalCurvedList"/>
    <dgm:cxn modelId="{02F276BF-26B6-4525-8BBC-4588E1F780EF}" type="presParOf" srcId="{FB1F12EF-3256-4C95-8F1F-23B4CF7B3518}" destId="{90666660-E0F2-4F7E-B832-45FA73DDB196}" srcOrd="2" destOrd="0" presId="urn:microsoft.com/office/officeart/2008/layout/VerticalCurvedList"/>
    <dgm:cxn modelId="{AC880146-3539-49D8-A554-16E9166E5768}" type="presParOf" srcId="{FB1F12EF-3256-4C95-8F1F-23B4CF7B3518}" destId="{E3F76454-2450-42AD-9DFB-4247F39B7D4D}" srcOrd="3" destOrd="0" presId="urn:microsoft.com/office/officeart/2008/layout/VerticalCurvedList"/>
    <dgm:cxn modelId="{8560EFA2-9D82-42B6-A616-7FE57C146C1D}" type="presParOf" srcId="{9CF8EA6E-16A9-47D9-B6CE-B067E4313174}" destId="{6DB874AD-7D2A-401B-A061-A305D3340DBC}" srcOrd="1" destOrd="0" presId="urn:microsoft.com/office/officeart/2008/layout/VerticalCurvedList"/>
    <dgm:cxn modelId="{409D0DB3-723E-4744-AC89-7B0959C4337F}" type="presParOf" srcId="{9CF8EA6E-16A9-47D9-B6CE-B067E4313174}" destId="{21CF2959-CB45-4802-85A8-6F4B02842CE3}" srcOrd="2" destOrd="0" presId="urn:microsoft.com/office/officeart/2008/layout/VerticalCurvedList"/>
    <dgm:cxn modelId="{AE64CB6A-9AF3-4C49-BE72-74DF6C4C568F}" type="presParOf" srcId="{21CF2959-CB45-4802-85A8-6F4B02842CE3}" destId="{67F31F55-D498-4525-92A2-73D825F05455}" srcOrd="0" destOrd="0" presId="urn:microsoft.com/office/officeart/2008/layout/VerticalCurvedList"/>
    <dgm:cxn modelId="{13060803-CDC9-477F-B5B4-7BB58793BBA9}" type="presParOf" srcId="{9CF8EA6E-16A9-47D9-B6CE-B067E4313174}" destId="{C36007DA-36DC-48E2-8555-FA68ACF1D011}" srcOrd="3" destOrd="0" presId="urn:microsoft.com/office/officeart/2008/layout/VerticalCurvedList"/>
    <dgm:cxn modelId="{686C9D58-F324-411D-8257-CC84A0B24656}" type="presParOf" srcId="{9CF8EA6E-16A9-47D9-B6CE-B067E4313174}" destId="{404CEB74-C51C-482B-B908-EB43C0A9DB66}" srcOrd="4" destOrd="0" presId="urn:microsoft.com/office/officeart/2008/layout/VerticalCurvedList"/>
    <dgm:cxn modelId="{60AECC69-5CE2-4F7E-9BD2-2B9EE04D4F2A}" type="presParOf" srcId="{404CEB74-C51C-482B-B908-EB43C0A9DB66}" destId="{B928FED4-9D8F-45BC-9C31-B8D8C4ED699B}" srcOrd="0" destOrd="0" presId="urn:microsoft.com/office/officeart/2008/layout/VerticalCurvedList"/>
    <dgm:cxn modelId="{9AC55F6E-1F89-47DA-B987-2F7766EA5131}" type="presParOf" srcId="{9CF8EA6E-16A9-47D9-B6CE-B067E4313174}" destId="{330D9F21-ABFB-4AC1-8C71-514E2ABFD35E}" srcOrd="5" destOrd="0" presId="urn:microsoft.com/office/officeart/2008/layout/VerticalCurvedList"/>
    <dgm:cxn modelId="{EB77CB89-0FA5-4084-86E5-C13951CF02A5}" type="presParOf" srcId="{9CF8EA6E-16A9-47D9-B6CE-B067E4313174}" destId="{B951AF92-9025-4ADA-843A-CF610F701635}" srcOrd="6" destOrd="0" presId="urn:microsoft.com/office/officeart/2008/layout/VerticalCurvedList"/>
    <dgm:cxn modelId="{6A2160AB-191E-424C-B8BD-23825F3DC091}" type="presParOf" srcId="{B951AF92-9025-4ADA-843A-CF610F701635}" destId="{801CC9F5-98E0-4CF6-8A13-70F6CFF98AEF}" srcOrd="0" destOrd="0" presId="urn:microsoft.com/office/officeart/2008/layout/VerticalCurvedList"/>
    <dgm:cxn modelId="{D972E441-CAAB-413E-BFCD-388C712AB034}" type="presParOf" srcId="{9CF8EA6E-16A9-47D9-B6CE-B067E4313174}" destId="{F0773FA8-5B99-4A4C-83B9-0BD21405D4F3}" srcOrd="7" destOrd="0" presId="urn:microsoft.com/office/officeart/2008/layout/VerticalCurvedList"/>
    <dgm:cxn modelId="{8AB86B6D-95DE-49F3-80E3-462EEF4974C5}" type="presParOf" srcId="{9CF8EA6E-16A9-47D9-B6CE-B067E4313174}" destId="{446902FA-D02A-46AF-8189-08D9B457DBCB}" srcOrd="8" destOrd="0" presId="urn:microsoft.com/office/officeart/2008/layout/VerticalCurvedList"/>
    <dgm:cxn modelId="{07EC65B3-19BA-42DC-B120-AA2A80E1C492}" type="presParOf" srcId="{446902FA-D02A-46AF-8189-08D9B457DBCB}" destId="{7799CADD-7D61-44FE-9665-6223F1DDF972}"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323AB4F0-5659-4144-A9D7-44CD9196B917}" type="doc">
      <dgm:prSet loTypeId="urn:microsoft.com/office/officeart/2008/layout/IncreasingCircleProcess" loCatId="list" qsTypeId="urn:microsoft.com/office/officeart/2005/8/quickstyle/simple1" qsCatId="simple" csTypeId="urn:microsoft.com/office/officeart/2005/8/colors/accent3_2" csCatId="accent3" phldr="1"/>
      <dgm:spPr/>
      <dgm:t>
        <a:bodyPr/>
        <a:lstStyle/>
        <a:p>
          <a:endParaRPr lang="es-CR"/>
        </a:p>
      </dgm:t>
    </dgm:pt>
    <dgm:pt modelId="{278FA01F-0776-4942-A6AA-C2C59E5EBA54}">
      <dgm:prSet phldrT="[Texto]" custT="1"/>
      <dgm:spPr/>
      <dgm:t>
        <a:bodyPr/>
        <a:lstStyle/>
        <a:p>
          <a:r>
            <a:rPr lang="es-CR" sz="1600">
              <a:latin typeface="Sagona ExtraLight" panose="02020303050505020204" pitchFamily="18" charset="0"/>
            </a:rPr>
            <a:t>Fuente de riesgo </a:t>
          </a:r>
        </a:p>
      </dgm:t>
    </dgm:pt>
    <dgm:pt modelId="{52DC9AF9-E70D-41B6-A05C-787C0F0720BF}" type="parTrans" cxnId="{CACE3E7F-23BA-482B-99D5-7FC9C7F3A6FF}">
      <dgm:prSet/>
      <dgm:spPr/>
      <dgm:t>
        <a:bodyPr/>
        <a:lstStyle/>
        <a:p>
          <a:endParaRPr lang="es-CR"/>
        </a:p>
      </dgm:t>
    </dgm:pt>
    <dgm:pt modelId="{5ACB4B3D-15A9-4233-8F75-4942366912D6}" type="sibTrans" cxnId="{CACE3E7F-23BA-482B-99D5-7FC9C7F3A6FF}">
      <dgm:prSet/>
      <dgm:spPr/>
      <dgm:t>
        <a:bodyPr/>
        <a:lstStyle/>
        <a:p>
          <a:endParaRPr lang="es-CR"/>
        </a:p>
      </dgm:t>
    </dgm:pt>
    <dgm:pt modelId="{BAB9A264-5F2A-40E5-BBB3-B1D4102717F9}">
      <dgm:prSet phldrT="[Texto]" custT="1"/>
      <dgm:spPr/>
      <dgm:t>
        <a:bodyPr/>
        <a:lstStyle/>
        <a:p>
          <a:r>
            <a:rPr lang="es-CR" sz="1600">
              <a:latin typeface="Sagona ExtraLight" panose="02020303050505020204" pitchFamily="18" charset="0"/>
            </a:rPr>
            <a:t>Efectos </a:t>
          </a:r>
        </a:p>
      </dgm:t>
    </dgm:pt>
    <dgm:pt modelId="{A1711154-083A-4536-B19F-C0645419F1C4}" type="parTrans" cxnId="{B4E33AC8-5795-4C40-B85F-49441A0DAE99}">
      <dgm:prSet/>
      <dgm:spPr/>
      <dgm:t>
        <a:bodyPr/>
        <a:lstStyle/>
        <a:p>
          <a:endParaRPr lang="es-CR"/>
        </a:p>
      </dgm:t>
    </dgm:pt>
    <dgm:pt modelId="{A8C35851-1206-4B3D-AAF2-5A8F2A3EC2A0}" type="sibTrans" cxnId="{B4E33AC8-5795-4C40-B85F-49441A0DAE99}">
      <dgm:prSet/>
      <dgm:spPr/>
      <dgm:t>
        <a:bodyPr/>
        <a:lstStyle/>
        <a:p>
          <a:endParaRPr lang="es-CR"/>
        </a:p>
      </dgm:t>
    </dgm:pt>
    <dgm:pt modelId="{0DB50F68-D230-4812-9F99-61B99F6406FA}">
      <dgm:prSet phldrT="[Texto]" custT="1"/>
      <dgm:spPr>
        <a:solidFill>
          <a:schemeClr val="bg1">
            <a:lumMod val="95000"/>
          </a:schemeClr>
        </a:solidFill>
        <a:effectLst>
          <a:outerShdw blurRad="76200" dir="13500000" sy="23000" kx="1200000" algn="br" rotWithShape="0">
            <a:prstClr val="black">
              <a:alpha val="20000"/>
            </a:prstClr>
          </a:outerShdw>
        </a:effectLst>
      </dgm:spPr>
      <dgm:t>
        <a:bodyPr anchor="ctr"/>
        <a:lstStyle/>
        <a:p>
          <a:pPr algn="ctr"/>
          <a:r>
            <a:rPr lang="es-CR" sz="1800" b="1" kern="1200">
              <a:solidFill>
                <a:srgbClr val="000000">
                  <a:hueOff val="0"/>
                  <a:satOff val="0"/>
                  <a:lumOff val="0"/>
                  <a:alphaOff val="0"/>
                </a:srgbClr>
              </a:solidFill>
              <a:latin typeface="Sagona ExtraLight" panose="02020303050505020204" pitchFamily="18" charset="0"/>
              <a:ea typeface="+mn-ea"/>
              <a:cs typeface="+mn-cs"/>
            </a:rPr>
            <a:t>Alarmas</a:t>
          </a:r>
        </a:p>
      </dgm:t>
    </dgm:pt>
    <dgm:pt modelId="{4FECC576-C7FA-460F-9F3B-AFF671CCC812}" type="parTrans" cxnId="{73F93143-63E2-488D-A387-C522289D4F38}">
      <dgm:prSet/>
      <dgm:spPr/>
      <dgm:t>
        <a:bodyPr/>
        <a:lstStyle/>
        <a:p>
          <a:endParaRPr lang="es-CR"/>
        </a:p>
      </dgm:t>
    </dgm:pt>
    <dgm:pt modelId="{C0EC4F69-823B-4518-B951-45B9763BB80F}" type="sibTrans" cxnId="{73F93143-63E2-488D-A387-C522289D4F38}">
      <dgm:prSet/>
      <dgm:spPr/>
      <dgm:t>
        <a:bodyPr/>
        <a:lstStyle/>
        <a:p>
          <a:endParaRPr lang="es-CR"/>
        </a:p>
      </dgm:t>
    </dgm:pt>
    <dgm:pt modelId="{A5AA1E5B-E8EA-46FD-822A-232A9AF85509}" type="pres">
      <dgm:prSet presAssocID="{323AB4F0-5659-4144-A9D7-44CD9196B917}" presName="Name0" presStyleCnt="0">
        <dgm:presLayoutVars>
          <dgm:chMax val="7"/>
          <dgm:chPref val="7"/>
          <dgm:dir/>
          <dgm:animOne val="branch"/>
          <dgm:animLvl val="lvl"/>
        </dgm:presLayoutVars>
      </dgm:prSet>
      <dgm:spPr/>
    </dgm:pt>
    <dgm:pt modelId="{EEA9B809-73E1-4FCC-88F8-9D7AF6A54B04}" type="pres">
      <dgm:prSet presAssocID="{278FA01F-0776-4942-A6AA-C2C59E5EBA54}" presName="composite" presStyleCnt="0"/>
      <dgm:spPr/>
    </dgm:pt>
    <dgm:pt modelId="{35E448A0-9CB5-4463-ACFF-3152E404687C}" type="pres">
      <dgm:prSet presAssocID="{278FA01F-0776-4942-A6AA-C2C59E5EBA54}" presName="BackAccent" presStyleLbl="bgShp" presStyleIdx="0" presStyleCnt="3"/>
      <dgm:spPr/>
    </dgm:pt>
    <dgm:pt modelId="{9B1A2CA8-C380-4FC7-89C1-C78695E2F68B}" type="pres">
      <dgm:prSet presAssocID="{278FA01F-0776-4942-A6AA-C2C59E5EBA54}" presName="Accent" presStyleLbl="alignNode1" presStyleIdx="0" presStyleCnt="3"/>
      <dgm:spPr/>
    </dgm:pt>
    <dgm:pt modelId="{C92331FA-A57B-4CF7-AE3B-FD55063173F9}" type="pres">
      <dgm:prSet presAssocID="{278FA01F-0776-4942-A6AA-C2C59E5EBA54}" presName="Child" presStyleLbl="revTx" presStyleIdx="0" presStyleCnt="3">
        <dgm:presLayoutVars>
          <dgm:chMax val="0"/>
          <dgm:chPref val="0"/>
          <dgm:bulletEnabled val="1"/>
        </dgm:presLayoutVars>
      </dgm:prSet>
      <dgm:spPr/>
    </dgm:pt>
    <dgm:pt modelId="{0EBC65F5-7B9C-49E1-90BE-6998E86D6E1F}" type="pres">
      <dgm:prSet presAssocID="{278FA01F-0776-4942-A6AA-C2C59E5EBA54}" presName="Parent" presStyleLbl="revTx" presStyleIdx="0" presStyleCnt="3">
        <dgm:presLayoutVars>
          <dgm:chMax val="1"/>
          <dgm:chPref val="1"/>
          <dgm:bulletEnabled val="1"/>
        </dgm:presLayoutVars>
      </dgm:prSet>
      <dgm:spPr/>
    </dgm:pt>
    <dgm:pt modelId="{F57683DA-9870-4E37-B041-ABFE5E34C2F7}" type="pres">
      <dgm:prSet presAssocID="{5ACB4B3D-15A9-4233-8F75-4942366912D6}" presName="sibTrans" presStyleCnt="0"/>
      <dgm:spPr/>
    </dgm:pt>
    <dgm:pt modelId="{38E1B357-0063-4A77-8416-4E09165CD47A}" type="pres">
      <dgm:prSet presAssocID="{BAB9A264-5F2A-40E5-BBB3-B1D4102717F9}" presName="composite" presStyleCnt="0"/>
      <dgm:spPr/>
    </dgm:pt>
    <dgm:pt modelId="{4DE40675-C6AB-448A-91CD-5109D9474B8F}" type="pres">
      <dgm:prSet presAssocID="{BAB9A264-5F2A-40E5-BBB3-B1D4102717F9}" presName="BackAccent" presStyleLbl="bgShp" presStyleIdx="1" presStyleCnt="3"/>
      <dgm:spPr/>
    </dgm:pt>
    <dgm:pt modelId="{135B738D-053A-4DDD-A668-3DE3E8DA9039}" type="pres">
      <dgm:prSet presAssocID="{BAB9A264-5F2A-40E5-BBB3-B1D4102717F9}" presName="Accent" presStyleLbl="alignNode1" presStyleIdx="1" presStyleCnt="3"/>
      <dgm:spPr/>
    </dgm:pt>
    <dgm:pt modelId="{003A1EA3-0A25-46E8-89C4-1470F75867F3}" type="pres">
      <dgm:prSet presAssocID="{BAB9A264-5F2A-40E5-BBB3-B1D4102717F9}" presName="Child" presStyleLbl="revTx" presStyleIdx="0" presStyleCnt="3">
        <dgm:presLayoutVars>
          <dgm:chMax val="0"/>
          <dgm:chPref val="0"/>
          <dgm:bulletEnabled val="1"/>
        </dgm:presLayoutVars>
      </dgm:prSet>
      <dgm:spPr/>
    </dgm:pt>
    <dgm:pt modelId="{3C124D94-D2B7-4358-95CD-44C4B907415C}" type="pres">
      <dgm:prSet presAssocID="{BAB9A264-5F2A-40E5-BBB3-B1D4102717F9}" presName="Parent" presStyleLbl="revTx" presStyleIdx="1" presStyleCnt="3">
        <dgm:presLayoutVars>
          <dgm:chMax val="1"/>
          <dgm:chPref val="1"/>
          <dgm:bulletEnabled val="1"/>
        </dgm:presLayoutVars>
      </dgm:prSet>
      <dgm:spPr/>
    </dgm:pt>
    <dgm:pt modelId="{9EA7324B-67F1-440E-A4CC-377711DEE7E3}" type="pres">
      <dgm:prSet presAssocID="{A8C35851-1206-4B3D-AAF2-5A8F2A3EC2A0}" presName="sibTrans" presStyleCnt="0"/>
      <dgm:spPr/>
    </dgm:pt>
    <dgm:pt modelId="{AADC6C06-8DAC-4D53-BBA6-A644C28C1A40}" type="pres">
      <dgm:prSet presAssocID="{0DB50F68-D230-4812-9F99-61B99F6406FA}" presName="composite" presStyleCnt="0"/>
      <dgm:spPr/>
    </dgm:pt>
    <dgm:pt modelId="{80CCAF95-D4E4-49B6-B77B-0AE400A0B569}" type="pres">
      <dgm:prSet presAssocID="{0DB50F68-D230-4812-9F99-61B99F6406FA}" presName="BackAccent" presStyleLbl="bgShp" presStyleIdx="2" presStyleCnt="3"/>
      <dgm:spPr/>
    </dgm:pt>
    <dgm:pt modelId="{343027F8-3B18-4D10-9C59-DF17BADA9046}" type="pres">
      <dgm:prSet presAssocID="{0DB50F68-D230-4812-9F99-61B99F6406FA}" presName="Accent" presStyleLbl="alignNode1" presStyleIdx="2" presStyleCnt="3"/>
      <dgm:spPr/>
    </dgm:pt>
    <dgm:pt modelId="{4F209654-B417-423E-B15F-AF084055AA90}" type="pres">
      <dgm:prSet presAssocID="{0DB50F68-D230-4812-9F99-61B99F6406FA}" presName="Child" presStyleLbl="revTx" presStyleIdx="1" presStyleCnt="3">
        <dgm:presLayoutVars>
          <dgm:chMax val="0"/>
          <dgm:chPref val="0"/>
          <dgm:bulletEnabled val="1"/>
        </dgm:presLayoutVars>
      </dgm:prSet>
      <dgm:spPr/>
    </dgm:pt>
    <dgm:pt modelId="{B507569D-0071-437D-90FE-22C2D977B942}" type="pres">
      <dgm:prSet presAssocID="{0DB50F68-D230-4812-9F99-61B99F6406FA}" presName="Parent" presStyleLbl="revTx" presStyleIdx="2" presStyleCnt="3" custScaleX="130320" custScaleY="163401" custLinFactY="32354" custLinFactNeighborX="115" custLinFactNeighborY="100000">
        <dgm:presLayoutVars>
          <dgm:chMax val="1"/>
          <dgm:chPref val="1"/>
          <dgm:bulletEnabled val="1"/>
        </dgm:presLayoutVars>
      </dgm:prSet>
      <dgm:spPr/>
    </dgm:pt>
  </dgm:ptLst>
  <dgm:cxnLst>
    <dgm:cxn modelId="{9BB9850E-18A7-4836-BA1C-79F782FC8458}" type="presOf" srcId="{278FA01F-0776-4942-A6AA-C2C59E5EBA54}" destId="{0EBC65F5-7B9C-49E1-90BE-6998E86D6E1F}" srcOrd="0" destOrd="0" presId="urn:microsoft.com/office/officeart/2008/layout/IncreasingCircleProcess"/>
    <dgm:cxn modelId="{50552937-2BAB-41C3-A8D5-6210EE681DAF}" type="presOf" srcId="{0DB50F68-D230-4812-9F99-61B99F6406FA}" destId="{B507569D-0071-437D-90FE-22C2D977B942}" srcOrd="0" destOrd="0" presId="urn:microsoft.com/office/officeart/2008/layout/IncreasingCircleProcess"/>
    <dgm:cxn modelId="{73F93143-63E2-488D-A387-C522289D4F38}" srcId="{323AB4F0-5659-4144-A9D7-44CD9196B917}" destId="{0DB50F68-D230-4812-9F99-61B99F6406FA}" srcOrd="2" destOrd="0" parTransId="{4FECC576-C7FA-460F-9F3B-AFF671CCC812}" sibTransId="{C0EC4F69-823B-4518-B951-45B9763BB80F}"/>
    <dgm:cxn modelId="{6FDA3D58-4083-4D2C-86BC-29A0A817FA6A}" type="presOf" srcId="{BAB9A264-5F2A-40E5-BBB3-B1D4102717F9}" destId="{3C124D94-D2B7-4358-95CD-44C4B907415C}" srcOrd="0" destOrd="0" presId="urn:microsoft.com/office/officeart/2008/layout/IncreasingCircleProcess"/>
    <dgm:cxn modelId="{CACE3E7F-23BA-482B-99D5-7FC9C7F3A6FF}" srcId="{323AB4F0-5659-4144-A9D7-44CD9196B917}" destId="{278FA01F-0776-4942-A6AA-C2C59E5EBA54}" srcOrd="0" destOrd="0" parTransId="{52DC9AF9-E70D-41B6-A05C-787C0F0720BF}" sibTransId="{5ACB4B3D-15A9-4233-8F75-4942366912D6}"/>
    <dgm:cxn modelId="{588807B3-1189-4103-9B81-0BB8556C92A5}" type="presOf" srcId="{323AB4F0-5659-4144-A9D7-44CD9196B917}" destId="{A5AA1E5B-E8EA-46FD-822A-232A9AF85509}" srcOrd="0" destOrd="0" presId="urn:microsoft.com/office/officeart/2008/layout/IncreasingCircleProcess"/>
    <dgm:cxn modelId="{B4E33AC8-5795-4C40-B85F-49441A0DAE99}" srcId="{323AB4F0-5659-4144-A9D7-44CD9196B917}" destId="{BAB9A264-5F2A-40E5-BBB3-B1D4102717F9}" srcOrd="1" destOrd="0" parTransId="{A1711154-083A-4536-B19F-C0645419F1C4}" sibTransId="{A8C35851-1206-4B3D-AAF2-5A8F2A3EC2A0}"/>
    <dgm:cxn modelId="{9BDC8E01-9E9C-4392-8909-37B346C8C892}" type="presParOf" srcId="{A5AA1E5B-E8EA-46FD-822A-232A9AF85509}" destId="{EEA9B809-73E1-4FCC-88F8-9D7AF6A54B04}" srcOrd="0" destOrd="0" presId="urn:microsoft.com/office/officeart/2008/layout/IncreasingCircleProcess"/>
    <dgm:cxn modelId="{E75B6DF6-3467-4C60-B98F-4E0B1FE996D7}" type="presParOf" srcId="{EEA9B809-73E1-4FCC-88F8-9D7AF6A54B04}" destId="{35E448A0-9CB5-4463-ACFF-3152E404687C}" srcOrd="0" destOrd="0" presId="urn:microsoft.com/office/officeart/2008/layout/IncreasingCircleProcess"/>
    <dgm:cxn modelId="{F11864AD-C560-458C-AF38-0EA49F06EFE2}" type="presParOf" srcId="{EEA9B809-73E1-4FCC-88F8-9D7AF6A54B04}" destId="{9B1A2CA8-C380-4FC7-89C1-C78695E2F68B}" srcOrd="1" destOrd="0" presId="urn:microsoft.com/office/officeart/2008/layout/IncreasingCircleProcess"/>
    <dgm:cxn modelId="{A0C40A4B-2FD3-4433-86EE-35ADD9CE67BB}" type="presParOf" srcId="{EEA9B809-73E1-4FCC-88F8-9D7AF6A54B04}" destId="{C92331FA-A57B-4CF7-AE3B-FD55063173F9}" srcOrd="2" destOrd="0" presId="urn:microsoft.com/office/officeart/2008/layout/IncreasingCircleProcess"/>
    <dgm:cxn modelId="{13AB3354-1779-4A63-9238-247922EA0788}" type="presParOf" srcId="{EEA9B809-73E1-4FCC-88F8-9D7AF6A54B04}" destId="{0EBC65F5-7B9C-49E1-90BE-6998E86D6E1F}" srcOrd="3" destOrd="0" presId="urn:microsoft.com/office/officeart/2008/layout/IncreasingCircleProcess"/>
    <dgm:cxn modelId="{63A86EE5-50D0-4ACC-B96E-4EBF0871140E}" type="presParOf" srcId="{A5AA1E5B-E8EA-46FD-822A-232A9AF85509}" destId="{F57683DA-9870-4E37-B041-ABFE5E34C2F7}" srcOrd="1" destOrd="0" presId="urn:microsoft.com/office/officeart/2008/layout/IncreasingCircleProcess"/>
    <dgm:cxn modelId="{BE1320FD-7675-4201-8AE2-8DF10A79F226}" type="presParOf" srcId="{A5AA1E5B-E8EA-46FD-822A-232A9AF85509}" destId="{38E1B357-0063-4A77-8416-4E09165CD47A}" srcOrd="2" destOrd="0" presId="urn:microsoft.com/office/officeart/2008/layout/IncreasingCircleProcess"/>
    <dgm:cxn modelId="{3DDFAC7F-9BE7-4DA0-AA2F-1FFC0FB6528C}" type="presParOf" srcId="{38E1B357-0063-4A77-8416-4E09165CD47A}" destId="{4DE40675-C6AB-448A-91CD-5109D9474B8F}" srcOrd="0" destOrd="0" presId="urn:microsoft.com/office/officeart/2008/layout/IncreasingCircleProcess"/>
    <dgm:cxn modelId="{36929F8D-F7FB-4327-ABDF-6353B6751B46}" type="presParOf" srcId="{38E1B357-0063-4A77-8416-4E09165CD47A}" destId="{135B738D-053A-4DDD-A668-3DE3E8DA9039}" srcOrd="1" destOrd="0" presId="urn:microsoft.com/office/officeart/2008/layout/IncreasingCircleProcess"/>
    <dgm:cxn modelId="{22A9AFD0-5F43-480E-A71E-0D211F3BEB31}" type="presParOf" srcId="{38E1B357-0063-4A77-8416-4E09165CD47A}" destId="{003A1EA3-0A25-46E8-89C4-1470F75867F3}" srcOrd="2" destOrd="0" presId="urn:microsoft.com/office/officeart/2008/layout/IncreasingCircleProcess"/>
    <dgm:cxn modelId="{E3251239-F238-461B-8447-56795877AF66}" type="presParOf" srcId="{38E1B357-0063-4A77-8416-4E09165CD47A}" destId="{3C124D94-D2B7-4358-95CD-44C4B907415C}" srcOrd="3" destOrd="0" presId="urn:microsoft.com/office/officeart/2008/layout/IncreasingCircleProcess"/>
    <dgm:cxn modelId="{E9388FC6-AFA4-47B8-84E0-DABD9EFB7D0A}" type="presParOf" srcId="{A5AA1E5B-E8EA-46FD-822A-232A9AF85509}" destId="{9EA7324B-67F1-440E-A4CC-377711DEE7E3}" srcOrd="3" destOrd="0" presId="urn:microsoft.com/office/officeart/2008/layout/IncreasingCircleProcess"/>
    <dgm:cxn modelId="{F19EB0E9-6C1C-4A06-869B-E6B0B917D148}" type="presParOf" srcId="{A5AA1E5B-E8EA-46FD-822A-232A9AF85509}" destId="{AADC6C06-8DAC-4D53-BBA6-A644C28C1A40}" srcOrd="4" destOrd="0" presId="urn:microsoft.com/office/officeart/2008/layout/IncreasingCircleProcess"/>
    <dgm:cxn modelId="{7B96B31A-9E56-4ED4-A824-64925E11EFE1}" type="presParOf" srcId="{AADC6C06-8DAC-4D53-BBA6-A644C28C1A40}" destId="{80CCAF95-D4E4-49B6-B77B-0AE400A0B569}" srcOrd="0" destOrd="0" presId="urn:microsoft.com/office/officeart/2008/layout/IncreasingCircleProcess"/>
    <dgm:cxn modelId="{12DE6110-1861-4579-8175-C7ADCD7059BC}" type="presParOf" srcId="{AADC6C06-8DAC-4D53-BBA6-A644C28C1A40}" destId="{343027F8-3B18-4D10-9C59-DF17BADA9046}" srcOrd="1" destOrd="0" presId="urn:microsoft.com/office/officeart/2008/layout/IncreasingCircleProcess"/>
    <dgm:cxn modelId="{19F0E836-CBDD-448D-82CC-3298F395E2E4}" type="presParOf" srcId="{AADC6C06-8DAC-4D53-BBA6-A644C28C1A40}" destId="{4F209654-B417-423E-B15F-AF084055AA90}" srcOrd="2" destOrd="0" presId="urn:microsoft.com/office/officeart/2008/layout/IncreasingCircleProcess"/>
    <dgm:cxn modelId="{3AA3AF60-F48F-456C-8213-020338C823AB}" type="presParOf" srcId="{AADC6C06-8DAC-4D53-BBA6-A644C28C1A40}" destId="{B507569D-0071-437D-90FE-22C2D977B942}" srcOrd="3" destOrd="0" presId="urn:microsoft.com/office/officeart/2008/layout/IncreasingCircleProces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81A5F70E-1A66-4661-9A4D-087A28205034}"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s-CR"/>
        </a:p>
      </dgm:t>
    </dgm:pt>
    <dgm:pt modelId="{DBEED962-1ACB-48FB-BDF8-4773979CBE18}">
      <dgm:prSet phldrT="[Texto]" custT="1"/>
      <dgm:spPr>
        <a:solidFill>
          <a:srgbClr val="004D86"/>
        </a:solidFill>
        <a:ln>
          <a:solidFill>
            <a:srgbClr val="F2F2F2"/>
          </a:solidFill>
        </a:ln>
        <a:effectLst>
          <a:glow rad="101600">
            <a:srgbClr val="004D86">
              <a:alpha val="60000"/>
            </a:srgbClr>
          </a:glow>
        </a:effectLst>
      </dgm:spPr>
      <dgm:t>
        <a:bodyPr/>
        <a:lstStyle/>
        <a:p>
          <a:pPr marL="0" indent="0"/>
          <a:r>
            <a:rPr lang="es-CR" sz="2800" b="1">
              <a:latin typeface="Sagona ExtraLight" panose="02020303050505020204" pitchFamily="18" charset="0"/>
            </a:rPr>
            <a:t>1. Identificación</a:t>
          </a:r>
        </a:p>
      </dgm:t>
    </dgm:pt>
    <dgm:pt modelId="{BF17FC7C-3739-4234-ADBD-90979F033651}" type="parTrans" cxnId="{28FAA9C4-D7CC-4EB0-B005-8484B1BADA58}">
      <dgm:prSet/>
      <dgm:spPr>
        <a:ln>
          <a:solidFill>
            <a:srgbClr val="001132"/>
          </a:solidFill>
        </a:ln>
      </dgm:spPr>
      <dgm:t>
        <a:bodyPr/>
        <a:lstStyle/>
        <a:p>
          <a:endParaRPr lang="es-CR"/>
        </a:p>
      </dgm:t>
    </dgm:pt>
    <dgm:pt modelId="{63AE5074-2F8C-401A-AB48-EBB18EA360AA}" type="sibTrans" cxnId="{28FAA9C4-D7CC-4EB0-B005-8484B1BADA58}">
      <dgm:prSet/>
      <dgm:spPr>
        <a:solidFill>
          <a:srgbClr val="034793"/>
        </a:solidFill>
        <a:ln>
          <a:solidFill>
            <a:srgbClr val="004D86"/>
          </a:solidFill>
        </a:ln>
      </dgm:spPr>
      <dgm:t>
        <a:bodyPr/>
        <a:lstStyle/>
        <a:p>
          <a:endParaRPr lang="es-CR"/>
        </a:p>
      </dgm:t>
    </dgm:pt>
    <dgm:pt modelId="{57F187FB-81BE-4D8E-B121-CA8B9E3A843C}">
      <dgm:prSet phldrT="[Texto]" custT="1"/>
      <dgm:spPr>
        <a:solidFill>
          <a:srgbClr val="FCBD24"/>
        </a:solidFill>
      </dgm:spPr>
      <dgm:t>
        <a:bodyPr/>
        <a:lstStyle/>
        <a:p>
          <a:r>
            <a:rPr lang="es-CR" sz="1400">
              <a:latin typeface="Sagona ExtraLight" panose="02020303050505020204" pitchFamily="18" charset="0"/>
            </a:rPr>
            <a:t>2. Análisis</a:t>
          </a:r>
        </a:p>
      </dgm:t>
    </dgm:pt>
    <dgm:pt modelId="{6893974B-740F-4104-80B1-6D0AEB513C93}" type="parTrans" cxnId="{E127D885-1AFF-45CE-95D6-8542E7A25995}">
      <dgm:prSet/>
      <dgm:spPr>
        <a:ln>
          <a:solidFill>
            <a:srgbClr val="FCBD24"/>
          </a:solidFill>
        </a:ln>
      </dgm:spPr>
      <dgm:t>
        <a:bodyPr/>
        <a:lstStyle/>
        <a:p>
          <a:endParaRPr lang="es-CR"/>
        </a:p>
      </dgm:t>
    </dgm:pt>
    <dgm:pt modelId="{BCD47421-D754-447E-B41C-BF448EFF03F8}" type="sibTrans" cxnId="{E127D885-1AFF-45CE-95D6-8542E7A25995}">
      <dgm:prSet/>
      <dgm:spPr/>
      <dgm:t>
        <a:bodyPr/>
        <a:lstStyle/>
        <a:p>
          <a:endParaRPr lang="es-CR"/>
        </a:p>
      </dgm:t>
    </dgm:pt>
    <dgm:pt modelId="{E74AA341-5E44-4C2C-AD5B-ADE85CA5E68E}">
      <dgm:prSet phldrT="[Texto]" custT="1"/>
      <dgm:spPr>
        <a:solidFill>
          <a:srgbClr val="00B050"/>
        </a:solidFill>
      </dgm:spPr>
      <dgm:t>
        <a:bodyPr/>
        <a:lstStyle/>
        <a:p>
          <a:r>
            <a:rPr lang="es-CR" sz="1400">
              <a:latin typeface="Sagona ExtraLight" panose="02020303050505020204" pitchFamily="18" charset="0"/>
            </a:rPr>
            <a:t>3. Evaluación</a:t>
          </a:r>
        </a:p>
      </dgm:t>
    </dgm:pt>
    <dgm:pt modelId="{47CACF59-6CBA-4954-A01E-FB60C407F784}" type="parTrans" cxnId="{8B32B7AB-7B3B-4840-A74B-4BA007EA80CC}">
      <dgm:prSet/>
      <dgm:spPr>
        <a:ln>
          <a:solidFill>
            <a:srgbClr val="69E781"/>
          </a:solidFill>
        </a:ln>
      </dgm:spPr>
      <dgm:t>
        <a:bodyPr/>
        <a:lstStyle/>
        <a:p>
          <a:endParaRPr lang="es-CR"/>
        </a:p>
      </dgm:t>
    </dgm:pt>
    <dgm:pt modelId="{8A3048CC-A9B6-4ADE-B4B8-84A19FDBFF1B}" type="sibTrans" cxnId="{8B32B7AB-7B3B-4840-A74B-4BA007EA80CC}">
      <dgm:prSet/>
      <dgm:spPr/>
      <dgm:t>
        <a:bodyPr/>
        <a:lstStyle/>
        <a:p>
          <a:endParaRPr lang="es-CR"/>
        </a:p>
      </dgm:t>
    </dgm:pt>
    <dgm:pt modelId="{E835E7EE-498D-42EF-84E8-6DF8D623C813}">
      <dgm:prSet phldrT="[Texto]" custT="1"/>
      <dgm:spPr>
        <a:solidFill>
          <a:srgbClr val="0070C0"/>
        </a:solidFill>
      </dgm:spPr>
      <dgm:t>
        <a:bodyPr/>
        <a:lstStyle/>
        <a:p>
          <a:r>
            <a:rPr lang="es-CR" sz="1400">
              <a:latin typeface="Sagona ExtraLight" panose="02020303050505020204" pitchFamily="18" charset="0"/>
            </a:rPr>
            <a:t>4. Administración</a:t>
          </a:r>
        </a:p>
      </dgm:t>
    </dgm:pt>
    <dgm:pt modelId="{74E3D358-678E-4B43-8B1B-5702D24C9F28}" type="parTrans" cxnId="{F07DE2E3-7A55-40CF-8195-ED987650F498}">
      <dgm:prSet/>
      <dgm:spPr>
        <a:ln>
          <a:solidFill>
            <a:srgbClr val="0070C0"/>
          </a:solidFill>
        </a:ln>
      </dgm:spPr>
      <dgm:t>
        <a:bodyPr/>
        <a:lstStyle/>
        <a:p>
          <a:endParaRPr lang="es-CR"/>
        </a:p>
      </dgm:t>
    </dgm:pt>
    <dgm:pt modelId="{91CE2314-0BA7-4236-9ED6-6A90E08430A0}" type="sibTrans" cxnId="{F07DE2E3-7A55-40CF-8195-ED987650F498}">
      <dgm:prSet/>
      <dgm:spPr/>
      <dgm:t>
        <a:bodyPr/>
        <a:lstStyle/>
        <a:p>
          <a:endParaRPr lang="es-CR"/>
        </a:p>
      </dgm:t>
    </dgm:pt>
    <dgm:pt modelId="{BFDDD290-6732-49F8-9BCD-8779CA0E15BE}" type="pres">
      <dgm:prSet presAssocID="{81A5F70E-1A66-4661-9A4D-087A28205034}" presName="Name0" presStyleCnt="0">
        <dgm:presLayoutVars>
          <dgm:chMax val="7"/>
          <dgm:chPref val="7"/>
          <dgm:dir/>
        </dgm:presLayoutVars>
      </dgm:prSet>
      <dgm:spPr/>
    </dgm:pt>
    <dgm:pt modelId="{9CF8EA6E-16A9-47D9-B6CE-B067E4313174}" type="pres">
      <dgm:prSet presAssocID="{81A5F70E-1A66-4661-9A4D-087A28205034}" presName="Name1" presStyleCnt="0"/>
      <dgm:spPr/>
    </dgm:pt>
    <dgm:pt modelId="{FB1F12EF-3256-4C95-8F1F-23B4CF7B3518}" type="pres">
      <dgm:prSet presAssocID="{81A5F70E-1A66-4661-9A4D-087A28205034}" presName="cycle" presStyleCnt="0"/>
      <dgm:spPr/>
    </dgm:pt>
    <dgm:pt modelId="{E08416F5-1CD6-4338-A221-C7522AA7C150}" type="pres">
      <dgm:prSet presAssocID="{81A5F70E-1A66-4661-9A4D-087A28205034}" presName="srcNode" presStyleLbl="node1" presStyleIdx="0" presStyleCnt="4"/>
      <dgm:spPr/>
    </dgm:pt>
    <dgm:pt modelId="{76F8A212-B962-438D-92AD-047B68DC084D}" type="pres">
      <dgm:prSet presAssocID="{81A5F70E-1A66-4661-9A4D-087A28205034}" presName="conn" presStyleLbl="parChTrans1D2" presStyleIdx="0" presStyleCnt="1"/>
      <dgm:spPr/>
    </dgm:pt>
    <dgm:pt modelId="{90666660-E0F2-4F7E-B832-45FA73DDB196}" type="pres">
      <dgm:prSet presAssocID="{81A5F70E-1A66-4661-9A4D-087A28205034}" presName="extraNode" presStyleLbl="node1" presStyleIdx="0" presStyleCnt="4"/>
      <dgm:spPr/>
    </dgm:pt>
    <dgm:pt modelId="{E3F76454-2450-42AD-9DFB-4247F39B7D4D}" type="pres">
      <dgm:prSet presAssocID="{81A5F70E-1A66-4661-9A4D-087A28205034}" presName="dstNode" presStyleLbl="node1" presStyleIdx="0" presStyleCnt="4"/>
      <dgm:spPr/>
    </dgm:pt>
    <dgm:pt modelId="{6DB874AD-7D2A-401B-A061-A305D3340DBC}" type="pres">
      <dgm:prSet presAssocID="{DBEED962-1ACB-48FB-BDF8-4773979CBE18}" presName="text_1" presStyleLbl="node1" presStyleIdx="0" presStyleCnt="4" custScaleX="111654" custScaleY="133100">
        <dgm:presLayoutVars>
          <dgm:bulletEnabled val="1"/>
        </dgm:presLayoutVars>
      </dgm:prSet>
      <dgm:spPr/>
    </dgm:pt>
    <dgm:pt modelId="{21CF2959-CB45-4802-85A8-6F4B02842CE3}" type="pres">
      <dgm:prSet presAssocID="{DBEED962-1ACB-48FB-BDF8-4773979CBE18}" presName="accent_1" presStyleCnt="0"/>
      <dgm:spPr/>
    </dgm:pt>
    <dgm:pt modelId="{67F31F55-D498-4525-92A2-73D825F05455}" type="pres">
      <dgm:prSet presAssocID="{DBEED962-1ACB-48FB-BDF8-4773979CBE18}" presName="accentRepeatNode" presStyleLbl="solidFgAcc1" presStyleIdx="0" presStyleCnt="4" custScaleX="25085" custScaleY="31148" custLinFactNeighborX="19548" custLinFactNeighborY="3660"/>
      <dgm:spPr>
        <a:solidFill>
          <a:srgbClr val="004D86"/>
        </a:solidFill>
        <a:ln>
          <a:solidFill>
            <a:srgbClr val="004D86"/>
          </a:solidFill>
        </a:ln>
      </dgm:spPr>
    </dgm:pt>
    <dgm:pt modelId="{C36007DA-36DC-48E2-8555-FA68ACF1D011}" type="pres">
      <dgm:prSet presAssocID="{57F187FB-81BE-4D8E-B121-CA8B9E3A843C}" presName="text_2" presStyleLbl="node1" presStyleIdx="1" presStyleCnt="4">
        <dgm:presLayoutVars>
          <dgm:bulletEnabled val="1"/>
        </dgm:presLayoutVars>
      </dgm:prSet>
      <dgm:spPr/>
    </dgm:pt>
    <dgm:pt modelId="{404CEB74-C51C-482B-B908-EB43C0A9DB66}" type="pres">
      <dgm:prSet presAssocID="{57F187FB-81BE-4D8E-B121-CA8B9E3A843C}" presName="accent_2" presStyleCnt="0"/>
      <dgm:spPr/>
    </dgm:pt>
    <dgm:pt modelId="{B928FED4-9D8F-45BC-9C31-B8D8C4ED699B}" type="pres">
      <dgm:prSet presAssocID="{57F187FB-81BE-4D8E-B121-CA8B9E3A843C}" presName="accentRepeatNode" presStyleLbl="solidFgAcc1" presStyleIdx="1" presStyleCnt="4" custFlipVert="1" custFlipHor="0" custScaleX="38506" custScaleY="9795" custLinFactNeighborX="36274" custLinFactNeighborY="4268"/>
      <dgm:spPr>
        <a:solidFill>
          <a:srgbClr val="FCBD24"/>
        </a:solidFill>
        <a:ln>
          <a:solidFill>
            <a:srgbClr val="FCBD24"/>
          </a:solidFill>
        </a:ln>
      </dgm:spPr>
    </dgm:pt>
    <dgm:pt modelId="{330D9F21-ABFB-4AC1-8C71-514E2ABFD35E}" type="pres">
      <dgm:prSet presAssocID="{E74AA341-5E44-4C2C-AD5B-ADE85CA5E68E}" presName="text_3" presStyleLbl="node1" presStyleIdx="2" presStyleCnt="4">
        <dgm:presLayoutVars>
          <dgm:bulletEnabled val="1"/>
        </dgm:presLayoutVars>
      </dgm:prSet>
      <dgm:spPr/>
    </dgm:pt>
    <dgm:pt modelId="{B951AF92-9025-4ADA-843A-CF610F701635}" type="pres">
      <dgm:prSet presAssocID="{E74AA341-5E44-4C2C-AD5B-ADE85CA5E68E}" presName="accent_3" presStyleCnt="0"/>
      <dgm:spPr/>
    </dgm:pt>
    <dgm:pt modelId="{801CC9F5-98E0-4CF6-8A13-70F6CFF98AEF}" type="pres">
      <dgm:prSet presAssocID="{E74AA341-5E44-4C2C-AD5B-ADE85CA5E68E}" presName="accentRepeatNode" presStyleLbl="solidFgAcc1" presStyleIdx="2" presStyleCnt="4" custScaleX="14165" custScaleY="13987" custLinFactNeighborX="14936" custLinFactNeighborY="13987"/>
      <dgm:spPr>
        <a:solidFill>
          <a:srgbClr val="00B050"/>
        </a:solidFill>
        <a:ln>
          <a:solidFill>
            <a:srgbClr val="00B050"/>
          </a:solidFill>
        </a:ln>
      </dgm:spPr>
    </dgm:pt>
    <dgm:pt modelId="{F0773FA8-5B99-4A4C-83B9-0BD21405D4F3}" type="pres">
      <dgm:prSet presAssocID="{E835E7EE-498D-42EF-84E8-6DF8D623C813}" presName="text_4" presStyleLbl="node1" presStyleIdx="3" presStyleCnt="4">
        <dgm:presLayoutVars>
          <dgm:bulletEnabled val="1"/>
        </dgm:presLayoutVars>
      </dgm:prSet>
      <dgm:spPr/>
    </dgm:pt>
    <dgm:pt modelId="{446902FA-D02A-46AF-8189-08D9B457DBCB}" type="pres">
      <dgm:prSet presAssocID="{E835E7EE-498D-42EF-84E8-6DF8D623C813}" presName="accent_4" presStyleCnt="0"/>
      <dgm:spPr/>
    </dgm:pt>
    <dgm:pt modelId="{7799CADD-7D61-44FE-9665-6223F1DDF972}" type="pres">
      <dgm:prSet presAssocID="{E835E7EE-498D-42EF-84E8-6DF8D623C813}" presName="accentRepeatNode" presStyleLbl="solidFgAcc1" presStyleIdx="3" presStyleCnt="4" custScaleX="18686" custScaleY="27845" custLinFactNeighborX="32006" custLinFactNeighborY="-10327"/>
      <dgm:spPr>
        <a:solidFill>
          <a:srgbClr val="0070C0"/>
        </a:solidFill>
        <a:ln>
          <a:solidFill>
            <a:srgbClr val="0070C0"/>
          </a:solidFill>
        </a:ln>
      </dgm:spPr>
    </dgm:pt>
  </dgm:ptLst>
  <dgm:cxnLst>
    <dgm:cxn modelId="{D100D459-655D-4118-B1E5-8A5058FCE259}" type="presOf" srcId="{63AE5074-2F8C-401A-AB48-EBB18EA360AA}" destId="{76F8A212-B962-438D-92AD-047B68DC084D}" srcOrd="0" destOrd="0" presId="urn:microsoft.com/office/officeart/2008/layout/VerticalCurvedList"/>
    <dgm:cxn modelId="{E127D885-1AFF-45CE-95D6-8542E7A25995}" srcId="{81A5F70E-1A66-4661-9A4D-087A28205034}" destId="{57F187FB-81BE-4D8E-B121-CA8B9E3A843C}" srcOrd="1" destOrd="0" parTransId="{6893974B-740F-4104-80B1-6D0AEB513C93}" sibTransId="{BCD47421-D754-447E-B41C-BF448EFF03F8}"/>
    <dgm:cxn modelId="{8373C894-8061-4313-8414-AF62EC74D17A}" type="presOf" srcId="{57F187FB-81BE-4D8E-B121-CA8B9E3A843C}" destId="{C36007DA-36DC-48E2-8555-FA68ACF1D011}" srcOrd="0" destOrd="0" presId="urn:microsoft.com/office/officeart/2008/layout/VerticalCurvedList"/>
    <dgm:cxn modelId="{6A12D1A2-9CB1-4DCA-940E-D0F3B0B74682}" type="presOf" srcId="{81A5F70E-1A66-4661-9A4D-087A28205034}" destId="{BFDDD290-6732-49F8-9BCD-8779CA0E15BE}" srcOrd="0" destOrd="0" presId="urn:microsoft.com/office/officeart/2008/layout/VerticalCurvedList"/>
    <dgm:cxn modelId="{8B32B7AB-7B3B-4840-A74B-4BA007EA80CC}" srcId="{81A5F70E-1A66-4661-9A4D-087A28205034}" destId="{E74AA341-5E44-4C2C-AD5B-ADE85CA5E68E}" srcOrd="2" destOrd="0" parTransId="{47CACF59-6CBA-4954-A01E-FB60C407F784}" sibTransId="{8A3048CC-A9B6-4ADE-B4B8-84A19FDBFF1B}"/>
    <dgm:cxn modelId="{E9ED61AD-402E-45CB-B264-DFC272786E73}" type="presOf" srcId="{DBEED962-1ACB-48FB-BDF8-4773979CBE18}" destId="{6DB874AD-7D2A-401B-A061-A305D3340DBC}" srcOrd="0" destOrd="0" presId="urn:microsoft.com/office/officeart/2008/layout/VerticalCurvedList"/>
    <dgm:cxn modelId="{2E9ED8B5-57A9-412C-87A9-EAFEF8729005}" type="presOf" srcId="{E74AA341-5E44-4C2C-AD5B-ADE85CA5E68E}" destId="{330D9F21-ABFB-4AC1-8C71-514E2ABFD35E}" srcOrd="0" destOrd="0" presId="urn:microsoft.com/office/officeart/2008/layout/VerticalCurvedList"/>
    <dgm:cxn modelId="{28FAA9C4-D7CC-4EB0-B005-8484B1BADA58}" srcId="{81A5F70E-1A66-4661-9A4D-087A28205034}" destId="{DBEED962-1ACB-48FB-BDF8-4773979CBE18}" srcOrd="0" destOrd="0" parTransId="{BF17FC7C-3739-4234-ADBD-90979F033651}" sibTransId="{63AE5074-2F8C-401A-AB48-EBB18EA360AA}"/>
    <dgm:cxn modelId="{F07DE2E3-7A55-40CF-8195-ED987650F498}" srcId="{81A5F70E-1A66-4661-9A4D-087A28205034}" destId="{E835E7EE-498D-42EF-84E8-6DF8D623C813}" srcOrd="3" destOrd="0" parTransId="{74E3D358-678E-4B43-8B1B-5702D24C9F28}" sibTransId="{91CE2314-0BA7-4236-9ED6-6A90E08430A0}"/>
    <dgm:cxn modelId="{DFC0FEF4-7F7D-40A6-8B7C-635771735BA5}" type="presOf" srcId="{E835E7EE-498D-42EF-84E8-6DF8D623C813}" destId="{F0773FA8-5B99-4A4C-83B9-0BD21405D4F3}" srcOrd="0" destOrd="0" presId="urn:microsoft.com/office/officeart/2008/layout/VerticalCurvedList"/>
    <dgm:cxn modelId="{A05DB1CE-3BAC-4EBB-8F39-FFEAA5EC06FB}" type="presParOf" srcId="{BFDDD290-6732-49F8-9BCD-8779CA0E15BE}" destId="{9CF8EA6E-16A9-47D9-B6CE-B067E4313174}" srcOrd="0" destOrd="0" presId="urn:microsoft.com/office/officeart/2008/layout/VerticalCurvedList"/>
    <dgm:cxn modelId="{38D3088F-78C7-49AF-AFC4-5A6465A704A8}" type="presParOf" srcId="{9CF8EA6E-16A9-47D9-B6CE-B067E4313174}" destId="{FB1F12EF-3256-4C95-8F1F-23B4CF7B3518}" srcOrd="0" destOrd="0" presId="urn:microsoft.com/office/officeart/2008/layout/VerticalCurvedList"/>
    <dgm:cxn modelId="{8E2F5779-6553-431D-8CBA-2A98A1A854CE}" type="presParOf" srcId="{FB1F12EF-3256-4C95-8F1F-23B4CF7B3518}" destId="{E08416F5-1CD6-4338-A221-C7522AA7C150}" srcOrd="0" destOrd="0" presId="urn:microsoft.com/office/officeart/2008/layout/VerticalCurvedList"/>
    <dgm:cxn modelId="{6CAA8DCF-DE77-4A8E-A1E6-E12352126BC1}" type="presParOf" srcId="{FB1F12EF-3256-4C95-8F1F-23B4CF7B3518}" destId="{76F8A212-B962-438D-92AD-047B68DC084D}" srcOrd="1" destOrd="0" presId="urn:microsoft.com/office/officeart/2008/layout/VerticalCurvedList"/>
    <dgm:cxn modelId="{02F276BF-26B6-4525-8BBC-4588E1F780EF}" type="presParOf" srcId="{FB1F12EF-3256-4C95-8F1F-23B4CF7B3518}" destId="{90666660-E0F2-4F7E-B832-45FA73DDB196}" srcOrd="2" destOrd="0" presId="urn:microsoft.com/office/officeart/2008/layout/VerticalCurvedList"/>
    <dgm:cxn modelId="{AC880146-3539-49D8-A554-16E9166E5768}" type="presParOf" srcId="{FB1F12EF-3256-4C95-8F1F-23B4CF7B3518}" destId="{E3F76454-2450-42AD-9DFB-4247F39B7D4D}" srcOrd="3" destOrd="0" presId="urn:microsoft.com/office/officeart/2008/layout/VerticalCurvedList"/>
    <dgm:cxn modelId="{8560EFA2-9D82-42B6-A616-7FE57C146C1D}" type="presParOf" srcId="{9CF8EA6E-16A9-47D9-B6CE-B067E4313174}" destId="{6DB874AD-7D2A-401B-A061-A305D3340DBC}" srcOrd="1" destOrd="0" presId="urn:microsoft.com/office/officeart/2008/layout/VerticalCurvedList"/>
    <dgm:cxn modelId="{409D0DB3-723E-4744-AC89-7B0959C4337F}" type="presParOf" srcId="{9CF8EA6E-16A9-47D9-B6CE-B067E4313174}" destId="{21CF2959-CB45-4802-85A8-6F4B02842CE3}" srcOrd="2" destOrd="0" presId="urn:microsoft.com/office/officeart/2008/layout/VerticalCurvedList"/>
    <dgm:cxn modelId="{AE64CB6A-9AF3-4C49-BE72-74DF6C4C568F}" type="presParOf" srcId="{21CF2959-CB45-4802-85A8-6F4B02842CE3}" destId="{67F31F55-D498-4525-92A2-73D825F05455}" srcOrd="0" destOrd="0" presId="urn:microsoft.com/office/officeart/2008/layout/VerticalCurvedList"/>
    <dgm:cxn modelId="{13060803-CDC9-477F-B5B4-7BB58793BBA9}" type="presParOf" srcId="{9CF8EA6E-16A9-47D9-B6CE-B067E4313174}" destId="{C36007DA-36DC-48E2-8555-FA68ACF1D011}" srcOrd="3" destOrd="0" presId="urn:microsoft.com/office/officeart/2008/layout/VerticalCurvedList"/>
    <dgm:cxn modelId="{686C9D58-F324-411D-8257-CC84A0B24656}" type="presParOf" srcId="{9CF8EA6E-16A9-47D9-B6CE-B067E4313174}" destId="{404CEB74-C51C-482B-B908-EB43C0A9DB66}" srcOrd="4" destOrd="0" presId="urn:microsoft.com/office/officeart/2008/layout/VerticalCurvedList"/>
    <dgm:cxn modelId="{60AECC69-5CE2-4F7E-9BD2-2B9EE04D4F2A}" type="presParOf" srcId="{404CEB74-C51C-482B-B908-EB43C0A9DB66}" destId="{B928FED4-9D8F-45BC-9C31-B8D8C4ED699B}" srcOrd="0" destOrd="0" presId="urn:microsoft.com/office/officeart/2008/layout/VerticalCurvedList"/>
    <dgm:cxn modelId="{9AC55F6E-1F89-47DA-B987-2F7766EA5131}" type="presParOf" srcId="{9CF8EA6E-16A9-47D9-B6CE-B067E4313174}" destId="{330D9F21-ABFB-4AC1-8C71-514E2ABFD35E}" srcOrd="5" destOrd="0" presId="urn:microsoft.com/office/officeart/2008/layout/VerticalCurvedList"/>
    <dgm:cxn modelId="{EB77CB89-0FA5-4084-86E5-C13951CF02A5}" type="presParOf" srcId="{9CF8EA6E-16A9-47D9-B6CE-B067E4313174}" destId="{B951AF92-9025-4ADA-843A-CF610F701635}" srcOrd="6" destOrd="0" presId="urn:microsoft.com/office/officeart/2008/layout/VerticalCurvedList"/>
    <dgm:cxn modelId="{6A2160AB-191E-424C-B8BD-23825F3DC091}" type="presParOf" srcId="{B951AF92-9025-4ADA-843A-CF610F701635}" destId="{801CC9F5-98E0-4CF6-8A13-70F6CFF98AEF}" srcOrd="0" destOrd="0" presId="urn:microsoft.com/office/officeart/2008/layout/VerticalCurvedList"/>
    <dgm:cxn modelId="{D972E441-CAAB-413E-BFCD-388C712AB034}" type="presParOf" srcId="{9CF8EA6E-16A9-47D9-B6CE-B067E4313174}" destId="{F0773FA8-5B99-4A4C-83B9-0BD21405D4F3}" srcOrd="7" destOrd="0" presId="urn:microsoft.com/office/officeart/2008/layout/VerticalCurvedList"/>
    <dgm:cxn modelId="{8AB86B6D-95DE-49F3-80E3-462EEF4974C5}" type="presParOf" srcId="{9CF8EA6E-16A9-47D9-B6CE-B067E4313174}" destId="{446902FA-D02A-46AF-8189-08D9B457DBCB}" srcOrd="8" destOrd="0" presId="urn:microsoft.com/office/officeart/2008/layout/VerticalCurvedList"/>
    <dgm:cxn modelId="{07EC65B3-19BA-42DC-B120-AA2A80E1C492}" type="presParOf" srcId="{446902FA-D02A-46AF-8189-08D9B457DBCB}" destId="{7799CADD-7D61-44FE-9665-6223F1DDF972}"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ED22EC2-5F79-4616-84FD-0A7C39D486D0}" type="doc">
      <dgm:prSet loTypeId="urn:microsoft.com/office/officeart/2008/layout/LinedList" loCatId="list" qsTypeId="urn:microsoft.com/office/officeart/2005/8/quickstyle/simple1" qsCatId="simple" csTypeId="urn:microsoft.com/office/officeart/2005/8/colors/accent0_3" csCatId="mainScheme" phldr="1"/>
      <dgm:spPr/>
      <dgm:t>
        <a:bodyPr/>
        <a:lstStyle/>
        <a:p>
          <a:endParaRPr lang="es-CR"/>
        </a:p>
      </dgm:t>
    </dgm:pt>
    <dgm:pt modelId="{BE7896CD-E759-4106-88E0-DD52FCF5AA94}">
      <dgm:prSet/>
      <dgm:spPr/>
      <dgm:t>
        <a:bodyPr/>
        <a:lstStyle/>
        <a:p>
          <a:r>
            <a:rPr lang="es-CR">
              <a:latin typeface="Sagona ExtraLight" panose="02020303050505020204" pitchFamily="18" charset="0"/>
            </a:rPr>
            <a:t>Normas de Control Interno para el Sector Público emitidas por la Contraloría General de la República (N-2-2009-CO-DFOE)</a:t>
          </a:r>
        </a:p>
      </dgm:t>
    </dgm:pt>
    <dgm:pt modelId="{C4253272-3FB4-4A30-B379-1F0A58B5745D}" type="parTrans" cxnId="{72A0255D-F521-400C-9C4B-04E2A8DC5379}">
      <dgm:prSet/>
      <dgm:spPr/>
      <dgm:t>
        <a:bodyPr/>
        <a:lstStyle/>
        <a:p>
          <a:endParaRPr lang="es-CR"/>
        </a:p>
      </dgm:t>
    </dgm:pt>
    <dgm:pt modelId="{C58CBBC7-7011-4DA1-A24E-41B16A1B68F1}" type="sibTrans" cxnId="{72A0255D-F521-400C-9C4B-04E2A8DC5379}">
      <dgm:prSet/>
      <dgm:spPr/>
      <dgm:t>
        <a:bodyPr/>
        <a:lstStyle/>
        <a:p>
          <a:endParaRPr lang="es-CR"/>
        </a:p>
      </dgm:t>
    </dgm:pt>
    <dgm:pt modelId="{6085A11C-228F-4967-AC95-CB105461EEC7}">
      <dgm:prSet/>
      <dgm:spPr/>
      <dgm:t>
        <a:bodyPr/>
        <a:lstStyle/>
        <a:p>
          <a:r>
            <a:rPr lang="es-CR">
              <a:latin typeface="Sagona ExtraLight" panose="02020303050505020204" pitchFamily="18" charset="0"/>
            </a:rPr>
            <a:t>Directrices Generales para el Establecimiento y Funcionamiento del Sistema Específico de Valoración del Riesgo Institucional, SEVRI, D-3-2005-CO-DFOE, dadas a conocer por el Consejo Superior, en sesión 77-2005, del 29 de setiembre de 2005, artículo LXXIII. </a:t>
          </a:r>
        </a:p>
      </dgm:t>
    </dgm:pt>
    <dgm:pt modelId="{ABA955E5-EE1F-4953-ADD0-D43B90B5C5A5}" type="parTrans" cxnId="{894C8672-6C50-43B4-8A05-D1F76A2BFA25}">
      <dgm:prSet/>
      <dgm:spPr/>
      <dgm:t>
        <a:bodyPr/>
        <a:lstStyle/>
        <a:p>
          <a:endParaRPr lang="es-CR"/>
        </a:p>
      </dgm:t>
    </dgm:pt>
    <dgm:pt modelId="{83CCC166-610A-48FA-94EE-037623A4C91C}" type="sibTrans" cxnId="{894C8672-6C50-43B4-8A05-D1F76A2BFA25}">
      <dgm:prSet/>
      <dgm:spPr/>
      <dgm:t>
        <a:bodyPr/>
        <a:lstStyle/>
        <a:p>
          <a:endParaRPr lang="es-CR"/>
        </a:p>
      </dgm:t>
    </dgm:pt>
    <dgm:pt modelId="{812D7BBB-90AA-4217-B8A1-65AECD0909B5}" type="pres">
      <dgm:prSet presAssocID="{6ED22EC2-5F79-4616-84FD-0A7C39D486D0}" presName="vert0" presStyleCnt="0">
        <dgm:presLayoutVars>
          <dgm:dir/>
          <dgm:animOne val="branch"/>
          <dgm:animLvl val="lvl"/>
        </dgm:presLayoutVars>
      </dgm:prSet>
      <dgm:spPr/>
    </dgm:pt>
    <dgm:pt modelId="{E17AE282-3CD1-457A-9787-1A192F8B1173}" type="pres">
      <dgm:prSet presAssocID="{BE7896CD-E759-4106-88E0-DD52FCF5AA94}" presName="thickLine" presStyleLbl="alignNode1" presStyleIdx="0" presStyleCnt="2"/>
      <dgm:spPr/>
    </dgm:pt>
    <dgm:pt modelId="{796CFFBD-FDB3-443F-A0A8-0FEE01407B39}" type="pres">
      <dgm:prSet presAssocID="{BE7896CD-E759-4106-88E0-DD52FCF5AA94}" presName="horz1" presStyleCnt="0"/>
      <dgm:spPr/>
    </dgm:pt>
    <dgm:pt modelId="{59866DFA-014A-4A22-9716-6EE46872C774}" type="pres">
      <dgm:prSet presAssocID="{BE7896CD-E759-4106-88E0-DD52FCF5AA94}" presName="tx1" presStyleLbl="revTx" presStyleIdx="0" presStyleCnt="2"/>
      <dgm:spPr/>
    </dgm:pt>
    <dgm:pt modelId="{60584A88-F308-4AE3-9EF2-442C05F3649C}" type="pres">
      <dgm:prSet presAssocID="{BE7896CD-E759-4106-88E0-DD52FCF5AA94}" presName="vert1" presStyleCnt="0"/>
      <dgm:spPr/>
    </dgm:pt>
    <dgm:pt modelId="{B4140A24-192D-4479-AD37-102F0394CFAD}" type="pres">
      <dgm:prSet presAssocID="{6085A11C-228F-4967-AC95-CB105461EEC7}" presName="thickLine" presStyleLbl="alignNode1" presStyleIdx="1" presStyleCnt="2"/>
      <dgm:spPr/>
    </dgm:pt>
    <dgm:pt modelId="{A4443F81-282B-43FD-A0BC-551D8125E501}" type="pres">
      <dgm:prSet presAssocID="{6085A11C-228F-4967-AC95-CB105461EEC7}" presName="horz1" presStyleCnt="0"/>
      <dgm:spPr/>
    </dgm:pt>
    <dgm:pt modelId="{B887EB7E-43F5-4235-9B6B-28CEA34934D4}" type="pres">
      <dgm:prSet presAssocID="{6085A11C-228F-4967-AC95-CB105461EEC7}" presName="tx1" presStyleLbl="revTx" presStyleIdx="1" presStyleCnt="2"/>
      <dgm:spPr/>
    </dgm:pt>
    <dgm:pt modelId="{8DB2558E-66D3-48D9-AE85-FFAE3DE43C5A}" type="pres">
      <dgm:prSet presAssocID="{6085A11C-228F-4967-AC95-CB105461EEC7}" presName="vert1" presStyleCnt="0"/>
      <dgm:spPr/>
    </dgm:pt>
  </dgm:ptLst>
  <dgm:cxnLst>
    <dgm:cxn modelId="{89E81617-752C-41CA-904E-98DC0C21EB24}" type="presOf" srcId="{BE7896CD-E759-4106-88E0-DD52FCF5AA94}" destId="{59866DFA-014A-4A22-9716-6EE46872C774}" srcOrd="0" destOrd="0" presId="urn:microsoft.com/office/officeart/2008/layout/LinedList"/>
    <dgm:cxn modelId="{72A0255D-F521-400C-9C4B-04E2A8DC5379}" srcId="{6ED22EC2-5F79-4616-84FD-0A7C39D486D0}" destId="{BE7896CD-E759-4106-88E0-DD52FCF5AA94}" srcOrd="0" destOrd="0" parTransId="{C4253272-3FB4-4A30-B379-1F0A58B5745D}" sibTransId="{C58CBBC7-7011-4DA1-A24E-41B16A1B68F1}"/>
    <dgm:cxn modelId="{894C8672-6C50-43B4-8A05-D1F76A2BFA25}" srcId="{6ED22EC2-5F79-4616-84FD-0A7C39D486D0}" destId="{6085A11C-228F-4967-AC95-CB105461EEC7}" srcOrd="1" destOrd="0" parTransId="{ABA955E5-EE1F-4953-ADD0-D43B90B5C5A5}" sibTransId="{83CCC166-610A-48FA-94EE-037623A4C91C}"/>
    <dgm:cxn modelId="{A4CE81A0-C702-47EB-AE29-17AA9D38E1C6}" type="presOf" srcId="{6085A11C-228F-4967-AC95-CB105461EEC7}" destId="{B887EB7E-43F5-4235-9B6B-28CEA34934D4}" srcOrd="0" destOrd="0" presId="urn:microsoft.com/office/officeart/2008/layout/LinedList"/>
    <dgm:cxn modelId="{625019FE-5732-4C1A-97D3-71FC6B645476}" type="presOf" srcId="{6ED22EC2-5F79-4616-84FD-0A7C39D486D0}" destId="{812D7BBB-90AA-4217-B8A1-65AECD0909B5}" srcOrd="0" destOrd="0" presId="urn:microsoft.com/office/officeart/2008/layout/LinedList"/>
    <dgm:cxn modelId="{CA792B2F-13A5-4F28-8D24-BBFD3E3DEB10}" type="presParOf" srcId="{812D7BBB-90AA-4217-B8A1-65AECD0909B5}" destId="{E17AE282-3CD1-457A-9787-1A192F8B1173}" srcOrd="0" destOrd="0" presId="urn:microsoft.com/office/officeart/2008/layout/LinedList"/>
    <dgm:cxn modelId="{82BDD101-5CA2-44DA-A1E3-BC21DD4E405F}" type="presParOf" srcId="{812D7BBB-90AA-4217-B8A1-65AECD0909B5}" destId="{796CFFBD-FDB3-443F-A0A8-0FEE01407B39}" srcOrd="1" destOrd="0" presId="urn:microsoft.com/office/officeart/2008/layout/LinedList"/>
    <dgm:cxn modelId="{B25DD326-CE17-4836-9D89-CCA973150194}" type="presParOf" srcId="{796CFFBD-FDB3-443F-A0A8-0FEE01407B39}" destId="{59866DFA-014A-4A22-9716-6EE46872C774}" srcOrd="0" destOrd="0" presId="urn:microsoft.com/office/officeart/2008/layout/LinedList"/>
    <dgm:cxn modelId="{0E9F39E8-A518-41BF-9733-8DA827E512BD}" type="presParOf" srcId="{796CFFBD-FDB3-443F-A0A8-0FEE01407B39}" destId="{60584A88-F308-4AE3-9EF2-442C05F3649C}" srcOrd="1" destOrd="0" presId="urn:microsoft.com/office/officeart/2008/layout/LinedList"/>
    <dgm:cxn modelId="{547BC690-DCD5-497C-907B-FE6B9BF3BBE9}" type="presParOf" srcId="{812D7BBB-90AA-4217-B8A1-65AECD0909B5}" destId="{B4140A24-192D-4479-AD37-102F0394CFAD}" srcOrd="2" destOrd="0" presId="urn:microsoft.com/office/officeart/2008/layout/LinedList"/>
    <dgm:cxn modelId="{E85DC7E1-9E11-4AE7-82FA-7BF4F9AD784B}" type="presParOf" srcId="{812D7BBB-90AA-4217-B8A1-65AECD0909B5}" destId="{A4443F81-282B-43FD-A0BC-551D8125E501}" srcOrd="3" destOrd="0" presId="urn:microsoft.com/office/officeart/2008/layout/LinedList"/>
    <dgm:cxn modelId="{D21600A5-2453-47B1-91CD-B6950665C61E}" type="presParOf" srcId="{A4443F81-282B-43FD-A0BC-551D8125E501}" destId="{B887EB7E-43F5-4235-9B6B-28CEA34934D4}" srcOrd="0" destOrd="0" presId="urn:microsoft.com/office/officeart/2008/layout/LinedList"/>
    <dgm:cxn modelId="{8A31CA4D-A0AE-483D-AF53-20C8BB4B18AE}" type="presParOf" srcId="{A4443F81-282B-43FD-A0BC-551D8125E501}" destId="{8DB2558E-66D3-48D9-AE85-FFAE3DE43C5A}"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E6CCA906-B449-45A9-BEE6-2AB15114144A}" type="doc">
      <dgm:prSet loTypeId="urn:microsoft.com/office/officeart/2005/8/layout/chevron2" loCatId="list" qsTypeId="urn:microsoft.com/office/officeart/2005/8/quickstyle/simple5" qsCatId="simple" csTypeId="urn:microsoft.com/office/officeart/2005/8/colors/colorful3" csCatId="colorful" phldr="1"/>
      <dgm:spPr/>
      <dgm:t>
        <a:bodyPr/>
        <a:lstStyle/>
        <a:p>
          <a:endParaRPr lang="es-CR"/>
        </a:p>
      </dgm:t>
    </dgm:pt>
    <dgm:pt modelId="{B806C2D0-2DC9-496B-8C61-2D3B7D461773}">
      <dgm:prSet custT="1"/>
      <dgm:spPr/>
      <dgm:t>
        <a:bodyPr/>
        <a:lstStyle/>
        <a:p>
          <a:r>
            <a:rPr lang="es-ES" sz="1200" b="1">
              <a:latin typeface="Sagona ExtraLight" panose="02020303050505020204" pitchFamily="18" charset="0"/>
            </a:rPr>
            <a:t>¿Cuál situación o evento indeseable podría ocurrir y afectar el logro de lo planificado? </a:t>
          </a:r>
          <a:endParaRPr lang="es-CR" sz="1200" b="1">
            <a:latin typeface="Sagona ExtraLight" panose="02020303050505020204" pitchFamily="18" charset="0"/>
          </a:endParaRPr>
        </a:p>
      </dgm:t>
    </dgm:pt>
    <dgm:pt modelId="{82F7D53A-0834-451F-9732-92A0FD27091C}" type="parTrans" cxnId="{C76B06CF-3791-46D6-A02D-D6F1CD326C5E}">
      <dgm:prSet/>
      <dgm:spPr/>
      <dgm:t>
        <a:bodyPr/>
        <a:lstStyle/>
        <a:p>
          <a:endParaRPr lang="es-CR"/>
        </a:p>
      </dgm:t>
    </dgm:pt>
    <dgm:pt modelId="{D59B7437-178D-4C40-880A-4B7EAAE0E341}" type="sibTrans" cxnId="{C76B06CF-3791-46D6-A02D-D6F1CD326C5E}">
      <dgm:prSet/>
      <dgm:spPr/>
      <dgm:t>
        <a:bodyPr/>
        <a:lstStyle/>
        <a:p>
          <a:endParaRPr lang="es-CR"/>
        </a:p>
      </dgm:t>
    </dgm:pt>
    <dgm:pt modelId="{C6675DAC-5517-44EC-8062-B5B489540AE3}">
      <dgm:prSet custT="1"/>
      <dgm:spPr/>
      <dgm:t>
        <a:bodyPr/>
        <a:lstStyle/>
        <a:p>
          <a:r>
            <a:rPr lang="es-ES" sz="1200" b="1">
              <a:latin typeface="Sagona ExtraLight" panose="02020303050505020204" pitchFamily="18" charset="0"/>
            </a:rPr>
            <a:t>¿Cuáles podrían ser los posibles daños?</a:t>
          </a:r>
          <a:endParaRPr lang="es-CR" sz="1200" b="1">
            <a:latin typeface="Sagona ExtraLight" panose="02020303050505020204" pitchFamily="18" charset="0"/>
          </a:endParaRPr>
        </a:p>
      </dgm:t>
    </dgm:pt>
    <dgm:pt modelId="{E7765813-DD58-4A19-8FF8-420D9DE51584}" type="parTrans" cxnId="{C1CF21C4-83D9-482B-ABD0-4F701790A100}">
      <dgm:prSet/>
      <dgm:spPr/>
      <dgm:t>
        <a:bodyPr/>
        <a:lstStyle/>
        <a:p>
          <a:endParaRPr lang="es-CR"/>
        </a:p>
      </dgm:t>
    </dgm:pt>
    <dgm:pt modelId="{80F4AC5E-8491-4679-8DF9-D8EF95D9BE56}" type="sibTrans" cxnId="{C1CF21C4-83D9-482B-ABD0-4F701790A100}">
      <dgm:prSet/>
      <dgm:spPr/>
      <dgm:t>
        <a:bodyPr/>
        <a:lstStyle/>
        <a:p>
          <a:endParaRPr lang="es-CR"/>
        </a:p>
      </dgm:t>
    </dgm:pt>
    <dgm:pt modelId="{90F9C2AF-EE06-47E9-80B0-82C6F035E810}">
      <dgm:prSet custT="1"/>
      <dgm:spPr/>
      <dgm:t>
        <a:bodyPr/>
        <a:lstStyle/>
        <a:p>
          <a:r>
            <a:rPr lang="es-ES" sz="1200" b="1">
              <a:latin typeface="Sagona ExtraLight" panose="02020303050505020204" pitchFamily="18" charset="0"/>
            </a:rPr>
            <a:t>¿Qué señales nos podría advertir de la ocurrencia del riesgo?</a:t>
          </a:r>
          <a:endParaRPr lang="es-CR" sz="1200" b="1">
            <a:latin typeface="Sagona ExtraLight" panose="02020303050505020204" pitchFamily="18" charset="0"/>
          </a:endParaRPr>
        </a:p>
      </dgm:t>
    </dgm:pt>
    <dgm:pt modelId="{AFAA81F7-626A-4E4B-BD4C-FAFC5C7A9572}" type="parTrans" cxnId="{3A009BEC-F870-4F5D-B0B1-EEABA4329C4F}">
      <dgm:prSet/>
      <dgm:spPr/>
      <dgm:t>
        <a:bodyPr/>
        <a:lstStyle/>
        <a:p>
          <a:endParaRPr lang="es-CR"/>
        </a:p>
      </dgm:t>
    </dgm:pt>
    <dgm:pt modelId="{C7B73969-FBD0-4CE5-AFAA-AA6EBE3BBDDC}" type="sibTrans" cxnId="{3A009BEC-F870-4F5D-B0B1-EEABA4329C4F}">
      <dgm:prSet/>
      <dgm:spPr/>
      <dgm:t>
        <a:bodyPr/>
        <a:lstStyle/>
        <a:p>
          <a:endParaRPr lang="es-CR"/>
        </a:p>
      </dgm:t>
    </dgm:pt>
    <dgm:pt modelId="{6977A4D0-8E6E-446A-BD3F-6E538B07F88B}">
      <dgm:prSet custT="1"/>
      <dgm:spPr/>
      <dgm:t>
        <a:bodyPr/>
        <a:lstStyle/>
        <a:p>
          <a:r>
            <a:rPr lang="es-ES" sz="1200" b="1">
              <a:latin typeface="Sagona ExtraLight" panose="02020303050505020204" pitchFamily="18" charset="0"/>
            </a:rPr>
            <a:t>Riesgo</a:t>
          </a:r>
          <a:endParaRPr lang="es-CR" sz="1200" b="1">
            <a:latin typeface="Sagona ExtraLight" panose="02020303050505020204" pitchFamily="18" charset="0"/>
          </a:endParaRPr>
        </a:p>
      </dgm:t>
    </dgm:pt>
    <dgm:pt modelId="{823B2A7E-F4CB-44F5-92DC-F0FE28DE2874}" type="parTrans" cxnId="{C0EDBF31-126F-4E81-A6D9-9FA6E92A3171}">
      <dgm:prSet/>
      <dgm:spPr/>
      <dgm:t>
        <a:bodyPr/>
        <a:lstStyle/>
        <a:p>
          <a:endParaRPr lang="es-CR"/>
        </a:p>
      </dgm:t>
    </dgm:pt>
    <dgm:pt modelId="{8542E5B8-002A-4A75-874E-B23812C8B4B6}" type="sibTrans" cxnId="{C0EDBF31-126F-4E81-A6D9-9FA6E92A3171}">
      <dgm:prSet/>
      <dgm:spPr/>
      <dgm:t>
        <a:bodyPr/>
        <a:lstStyle/>
        <a:p>
          <a:endParaRPr lang="es-CR"/>
        </a:p>
      </dgm:t>
    </dgm:pt>
    <dgm:pt modelId="{D930C8B0-1564-4CDA-AB01-75AC21779C58}">
      <dgm:prSet custT="1"/>
      <dgm:spPr/>
      <dgm:t>
        <a:bodyPr/>
        <a:lstStyle/>
        <a:p>
          <a:r>
            <a:rPr lang="es-ES" sz="1200" b="1">
              <a:latin typeface="Sagona ExtraLight" panose="02020303050505020204" pitchFamily="18" charset="0"/>
            </a:rPr>
            <a:t>¿Qué podría ocasionar que eso suceda?</a:t>
          </a:r>
          <a:endParaRPr lang="es-CR" sz="1200" b="1">
            <a:latin typeface="Sagona ExtraLight" panose="02020303050505020204" pitchFamily="18" charset="0"/>
          </a:endParaRPr>
        </a:p>
      </dgm:t>
    </dgm:pt>
    <dgm:pt modelId="{FA712D11-8B24-4520-811D-2F8ADE247B8D}" type="parTrans" cxnId="{27C06209-97A7-4C50-84D5-69F667176A10}">
      <dgm:prSet/>
      <dgm:spPr/>
      <dgm:t>
        <a:bodyPr/>
        <a:lstStyle/>
        <a:p>
          <a:endParaRPr lang="es-CR"/>
        </a:p>
      </dgm:t>
    </dgm:pt>
    <dgm:pt modelId="{05D922C8-C5E4-4456-A4A2-93BFBBA4FE03}" type="sibTrans" cxnId="{27C06209-97A7-4C50-84D5-69F667176A10}">
      <dgm:prSet/>
      <dgm:spPr/>
      <dgm:t>
        <a:bodyPr/>
        <a:lstStyle/>
        <a:p>
          <a:endParaRPr lang="es-CR"/>
        </a:p>
      </dgm:t>
    </dgm:pt>
    <dgm:pt modelId="{A02F2C6D-1C40-4040-8227-AB4908C0AD3C}">
      <dgm:prSet custT="1"/>
      <dgm:spPr/>
      <dgm:t>
        <a:bodyPr/>
        <a:lstStyle/>
        <a:p>
          <a:r>
            <a:rPr lang="es-ES" sz="1200" b="1">
              <a:latin typeface="Sagona ExtraLight" panose="02020303050505020204" pitchFamily="18" charset="0"/>
            </a:rPr>
            <a:t>Fuentes</a:t>
          </a:r>
          <a:endParaRPr lang="es-CR" sz="1200" b="1">
            <a:latin typeface="Sagona ExtraLight" panose="02020303050505020204" pitchFamily="18" charset="0"/>
          </a:endParaRPr>
        </a:p>
      </dgm:t>
    </dgm:pt>
    <dgm:pt modelId="{2424ADA7-A296-492B-9AE1-456F4D195189}" type="parTrans" cxnId="{F87218C0-0369-477B-A862-705DDC6C6B2F}">
      <dgm:prSet/>
      <dgm:spPr/>
      <dgm:t>
        <a:bodyPr/>
        <a:lstStyle/>
        <a:p>
          <a:endParaRPr lang="es-CR"/>
        </a:p>
      </dgm:t>
    </dgm:pt>
    <dgm:pt modelId="{7756BA32-BDAA-4B7A-8154-76AC7DA3B716}" type="sibTrans" cxnId="{F87218C0-0369-477B-A862-705DDC6C6B2F}">
      <dgm:prSet/>
      <dgm:spPr/>
      <dgm:t>
        <a:bodyPr/>
        <a:lstStyle/>
        <a:p>
          <a:endParaRPr lang="es-CR"/>
        </a:p>
      </dgm:t>
    </dgm:pt>
    <dgm:pt modelId="{67A9168F-4E35-493B-8A31-C75CD3BE9D91}">
      <dgm:prSet custT="1"/>
      <dgm:spPr/>
      <dgm:t>
        <a:bodyPr/>
        <a:lstStyle/>
        <a:p>
          <a:r>
            <a:rPr lang="es-ES" sz="1200" b="1">
              <a:latin typeface="Sagona ExtraLight" panose="02020303050505020204" pitchFamily="18" charset="0"/>
            </a:rPr>
            <a:t>Efectos</a:t>
          </a:r>
          <a:endParaRPr lang="es-CR" sz="1200" b="1">
            <a:latin typeface="Sagona ExtraLight" panose="02020303050505020204" pitchFamily="18" charset="0"/>
          </a:endParaRPr>
        </a:p>
      </dgm:t>
    </dgm:pt>
    <dgm:pt modelId="{F7DD4A38-6932-4F04-A1FF-2B90F074CB94}" type="parTrans" cxnId="{FB433277-2862-46D2-B367-9E81A65BE948}">
      <dgm:prSet/>
      <dgm:spPr/>
      <dgm:t>
        <a:bodyPr/>
        <a:lstStyle/>
        <a:p>
          <a:endParaRPr lang="es-CR"/>
        </a:p>
      </dgm:t>
    </dgm:pt>
    <dgm:pt modelId="{72B6705D-7174-41EE-A323-C7B39099C562}" type="sibTrans" cxnId="{FB433277-2862-46D2-B367-9E81A65BE948}">
      <dgm:prSet/>
      <dgm:spPr/>
      <dgm:t>
        <a:bodyPr/>
        <a:lstStyle/>
        <a:p>
          <a:endParaRPr lang="es-CR"/>
        </a:p>
      </dgm:t>
    </dgm:pt>
    <dgm:pt modelId="{DB1BAF93-19C9-4ECD-9DF4-AC1A8A068D89}">
      <dgm:prSet custT="1"/>
      <dgm:spPr/>
      <dgm:t>
        <a:bodyPr/>
        <a:lstStyle/>
        <a:p>
          <a:r>
            <a:rPr lang="es-ES" sz="1200" b="1">
              <a:latin typeface="Sagona ExtraLight" panose="02020303050505020204" pitchFamily="18" charset="0"/>
            </a:rPr>
            <a:t>Alarmas</a:t>
          </a:r>
          <a:endParaRPr lang="es-CR" sz="1200" b="1">
            <a:latin typeface="Sagona ExtraLight" panose="02020303050505020204" pitchFamily="18" charset="0"/>
          </a:endParaRPr>
        </a:p>
      </dgm:t>
    </dgm:pt>
    <dgm:pt modelId="{8E90931A-F80E-4C22-93F0-7AE4C37E6793}" type="parTrans" cxnId="{DD5D649F-7019-47EB-9B32-D5DE1AA0D9FC}">
      <dgm:prSet/>
      <dgm:spPr/>
      <dgm:t>
        <a:bodyPr/>
        <a:lstStyle/>
        <a:p>
          <a:endParaRPr lang="es-CR"/>
        </a:p>
      </dgm:t>
    </dgm:pt>
    <dgm:pt modelId="{E7551926-21AC-416C-AB76-DC3535FBC97B}" type="sibTrans" cxnId="{DD5D649F-7019-47EB-9B32-D5DE1AA0D9FC}">
      <dgm:prSet/>
      <dgm:spPr/>
      <dgm:t>
        <a:bodyPr/>
        <a:lstStyle/>
        <a:p>
          <a:endParaRPr lang="es-CR"/>
        </a:p>
      </dgm:t>
    </dgm:pt>
    <dgm:pt modelId="{E15A799E-CD06-4DF6-9F81-C1D543F5C0C5}" type="pres">
      <dgm:prSet presAssocID="{E6CCA906-B449-45A9-BEE6-2AB15114144A}" presName="linearFlow" presStyleCnt="0">
        <dgm:presLayoutVars>
          <dgm:dir/>
          <dgm:animLvl val="lvl"/>
          <dgm:resizeHandles val="exact"/>
        </dgm:presLayoutVars>
      </dgm:prSet>
      <dgm:spPr/>
    </dgm:pt>
    <dgm:pt modelId="{7C92ABDC-DCD9-41FC-BE6C-91E8AA14BDDB}" type="pres">
      <dgm:prSet presAssocID="{6977A4D0-8E6E-446A-BD3F-6E538B07F88B}" presName="composite" presStyleCnt="0"/>
      <dgm:spPr/>
    </dgm:pt>
    <dgm:pt modelId="{76714BF4-0515-4FD9-B532-90C950CEB093}" type="pres">
      <dgm:prSet presAssocID="{6977A4D0-8E6E-446A-BD3F-6E538B07F88B}" presName="parentText" presStyleLbl="alignNode1" presStyleIdx="0" presStyleCnt="4">
        <dgm:presLayoutVars>
          <dgm:chMax val="1"/>
          <dgm:bulletEnabled val="1"/>
        </dgm:presLayoutVars>
      </dgm:prSet>
      <dgm:spPr/>
    </dgm:pt>
    <dgm:pt modelId="{E2182DBB-165C-4D90-8F9E-C402CDD3F3D0}" type="pres">
      <dgm:prSet presAssocID="{6977A4D0-8E6E-446A-BD3F-6E538B07F88B}" presName="descendantText" presStyleLbl="alignAcc1" presStyleIdx="0" presStyleCnt="4">
        <dgm:presLayoutVars>
          <dgm:bulletEnabled val="1"/>
        </dgm:presLayoutVars>
      </dgm:prSet>
      <dgm:spPr/>
    </dgm:pt>
    <dgm:pt modelId="{07499DC3-49B3-45CD-B9E0-3CA8930FFAD4}" type="pres">
      <dgm:prSet presAssocID="{8542E5B8-002A-4A75-874E-B23812C8B4B6}" presName="sp" presStyleCnt="0"/>
      <dgm:spPr/>
    </dgm:pt>
    <dgm:pt modelId="{267D7C84-65AD-4B9F-8CEE-1A948D533C92}" type="pres">
      <dgm:prSet presAssocID="{A02F2C6D-1C40-4040-8227-AB4908C0AD3C}" presName="composite" presStyleCnt="0"/>
      <dgm:spPr/>
    </dgm:pt>
    <dgm:pt modelId="{2FDFBD24-1E32-4E7C-B64B-D84EF6469D67}" type="pres">
      <dgm:prSet presAssocID="{A02F2C6D-1C40-4040-8227-AB4908C0AD3C}" presName="parentText" presStyleLbl="alignNode1" presStyleIdx="1" presStyleCnt="4">
        <dgm:presLayoutVars>
          <dgm:chMax val="1"/>
          <dgm:bulletEnabled val="1"/>
        </dgm:presLayoutVars>
      </dgm:prSet>
      <dgm:spPr/>
    </dgm:pt>
    <dgm:pt modelId="{5D032E14-4768-4835-BEF4-A0B53764B6E2}" type="pres">
      <dgm:prSet presAssocID="{A02F2C6D-1C40-4040-8227-AB4908C0AD3C}" presName="descendantText" presStyleLbl="alignAcc1" presStyleIdx="1" presStyleCnt="4">
        <dgm:presLayoutVars>
          <dgm:bulletEnabled val="1"/>
        </dgm:presLayoutVars>
      </dgm:prSet>
      <dgm:spPr/>
    </dgm:pt>
    <dgm:pt modelId="{C4726DD1-71D9-41C8-B9CB-6FC11CFF7592}" type="pres">
      <dgm:prSet presAssocID="{7756BA32-BDAA-4B7A-8154-76AC7DA3B716}" presName="sp" presStyleCnt="0"/>
      <dgm:spPr/>
    </dgm:pt>
    <dgm:pt modelId="{0FFAE505-E0A5-4C41-95FB-F64D79B63C3F}" type="pres">
      <dgm:prSet presAssocID="{67A9168F-4E35-493B-8A31-C75CD3BE9D91}" presName="composite" presStyleCnt="0"/>
      <dgm:spPr/>
    </dgm:pt>
    <dgm:pt modelId="{24F426A1-9906-4EB8-AF17-FDB341D81865}" type="pres">
      <dgm:prSet presAssocID="{67A9168F-4E35-493B-8A31-C75CD3BE9D91}" presName="parentText" presStyleLbl="alignNode1" presStyleIdx="2" presStyleCnt="4">
        <dgm:presLayoutVars>
          <dgm:chMax val="1"/>
          <dgm:bulletEnabled val="1"/>
        </dgm:presLayoutVars>
      </dgm:prSet>
      <dgm:spPr/>
    </dgm:pt>
    <dgm:pt modelId="{DE5B86E4-9C01-4D79-AD7D-D3D74A4B6716}" type="pres">
      <dgm:prSet presAssocID="{67A9168F-4E35-493B-8A31-C75CD3BE9D91}" presName="descendantText" presStyleLbl="alignAcc1" presStyleIdx="2" presStyleCnt="4">
        <dgm:presLayoutVars>
          <dgm:bulletEnabled val="1"/>
        </dgm:presLayoutVars>
      </dgm:prSet>
      <dgm:spPr/>
    </dgm:pt>
    <dgm:pt modelId="{57FDEBD5-6F65-4E1A-9010-8BDA4FE09810}" type="pres">
      <dgm:prSet presAssocID="{72B6705D-7174-41EE-A323-C7B39099C562}" presName="sp" presStyleCnt="0"/>
      <dgm:spPr/>
    </dgm:pt>
    <dgm:pt modelId="{D1F31878-6C92-4628-AFDC-88DC18C8E83E}" type="pres">
      <dgm:prSet presAssocID="{DB1BAF93-19C9-4ECD-9DF4-AC1A8A068D89}" presName="composite" presStyleCnt="0"/>
      <dgm:spPr/>
    </dgm:pt>
    <dgm:pt modelId="{AA2B7D66-DD16-46D5-80CE-72DC2174927C}" type="pres">
      <dgm:prSet presAssocID="{DB1BAF93-19C9-4ECD-9DF4-AC1A8A068D89}" presName="parentText" presStyleLbl="alignNode1" presStyleIdx="3" presStyleCnt="4">
        <dgm:presLayoutVars>
          <dgm:chMax val="1"/>
          <dgm:bulletEnabled val="1"/>
        </dgm:presLayoutVars>
      </dgm:prSet>
      <dgm:spPr/>
    </dgm:pt>
    <dgm:pt modelId="{8A6D8938-C731-4F0B-8D08-4A72464D3FF2}" type="pres">
      <dgm:prSet presAssocID="{DB1BAF93-19C9-4ECD-9DF4-AC1A8A068D89}" presName="descendantText" presStyleLbl="alignAcc1" presStyleIdx="3" presStyleCnt="4">
        <dgm:presLayoutVars>
          <dgm:bulletEnabled val="1"/>
        </dgm:presLayoutVars>
      </dgm:prSet>
      <dgm:spPr/>
    </dgm:pt>
  </dgm:ptLst>
  <dgm:cxnLst>
    <dgm:cxn modelId="{27C06209-97A7-4C50-84D5-69F667176A10}" srcId="{A02F2C6D-1C40-4040-8227-AB4908C0AD3C}" destId="{D930C8B0-1564-4CDA-AB01-75AC21779C58}" srcOrd="0" destOrd="0" parTransId="{FA712D11-8B24-4520-811D-2F8ADE247B8D}" sibTransId="{05D922C8-C5E4-4456-A4A2-93BFBBA4FE03}"/>
    <dgm:cxn modelId="{C0EDBF31-126F-4E81-A6D9-9FA6E92A3171}" srcId="{E6CCA906-B449-45A9-BEE6-2AB15114144A}" destId="{6977A4D0-8E6E-446A-BD3F-6E538B07F88B}" srcOrd="0" destOrd="0" parTransId="{823B2A7E-F4CB-44F5-92DC-F0FE28DE2874}" sibTransId="{8542E5B8-002A-4A75-874E-B23812C8B4B6}"/>
    <dgm:cxn modelId="{AA80325C-C2A9-4039-9B79-A366ADBCB902}" type="presOf" srcId="{E6CCA906-B449-45A9-BEE6-2AB15114144A}" destId="{E15A799E-CD06-4DF6-9F81-C1D543F5C0C5}" srcOrd="0" destOrd="0" presId="urn:microsoft.com/office/officeart/2005/8/layout/chevron2"/>
    <dgm:cxn modelId="{ED804B65-B9DC-4DBA-937E-DF306F218E48}" type="presOf" srcId="{90F9C2AF-EE06-47E9-80B0-82C6F035E810}" destId="{8A6D8938-C731-4F0B-8D08-4A72464D3FF2}" srcOrd="0" destOrd="0" presId="urn:microsoft.com/office/officeart/2005/8/layout/chevron2"/>
    <dgm:cxn modelId="{FB433277-2862-46D2-B367-9E81A65BE948}" srcId="{E6CCA906-B449-45A9-BEE6-2AB15114144A}" destId="{67A9168F-4E35-493B-8A31-C75CD3BE9D91}" srcOrd="2" destOrd="0" parTransId="{F7DD4A38-6932-4F04-A1FF-2B90F074CB94}" sibTransId="{72B6705D-7174-41EE-A323-C7B39099C562}"/>
    <dgm:cxn modelId="{65756B88-1665-40B1-9F8D-EC33B1586C85}" type="presOf" srcId="{D930C8B0-1564-4CDA-AB01-75AC21779C58}" destId="{5D032E14-4768-4835-BEF4-A0B53764B6E2}" srcOrd="0" destOrd="0" presId="urn:microsoft.com/office/officeart/2005/8/layout/chevron2"/>
    <dgm:cxn modelId="{D66AF793-9CE8-47C0-95F8-890D011495AB}" type="presOf" srcId="{DB1BAF93-19C9-4ECD-9DF4-AC1A8A068D89}" destId="{AA2B7D66-DD16-46D5-80CE-72DC2174927C}" srcOrd="0" destOrd="0" presId="urn:microsoft.com/office/officeart/2005/8/layout/chevron2"/>
    <dgm:cxn modelId="{DD5D649F-7019-47EB-9B32-D5DE1AA0D9FC}" srcId="{E6CCA906-B449-45A9-BEE6-2AB15114144A}" destId="{DB1BAF93-19C9-4ECD-9DF4-AC1A8A068D89}" srcOrd="3" destOrd="0" parTransId="{8E90931A-F80E-4C22-93F0-7AE4C37E6793}" sibTransId="{E7551926-21AC-416C-AB76-DC3535FBC97B}"/>
    <dgm:cxn modelId="{07DB16AB-6BAC-4A5A-B2B5-1029E4362E15}" type="presOf" srcId="{A02F2C6D-1C40-4040-8227-AB4908C0AD3C}" destId="{2FDFBD24-1E32-4E7C-B64B-D84EF6469D67}" srcOrd="0" destOrd="0" presId="urn:microsoft.com/office/officeart/2005/8/layout/chevron2"/>
    <dgm:cxn modelId="{FE6CA8B8-8408-4CE7-B03E-8A9B8CC1FB68}" type="presOf" srcId="{6977A4D0-8E6E-446A-BD3F-6E538B07F88B}" destId="{76714BF4-0515-4FD9-B532-90C950CEB093}" srcOrd="0" destOrd="0" presId="urn:microsoft.com/office/officeart/2005/8/layout/chevron2"/>
    <dgm:cxn modelId="{D88B78BD-49F6-42B5-9047-6F63430EE774}" type="presOf" srcId="{67A9168F-4E35-493B-8A31-C75CD3BE9D91}" destId="{24F426A1-9906-4EB8-AF17-FDB341D81865}" srcOrd="0" destOrd="0" presId="urn:microsoft.com/office/officeart/2005/8/layout/chevron2"/>
    <dgm:cxn modelId="{F87218C0-0369-477B-A862-705DDC6C6B2F}" srcId="{E6CCA906-B449-45A9-BEE6-2AB15114144A}" destId="{A02F2C6D-1C40-4040-8227-AB4908C0AD3C}" srcOrd="1" destOrd="0" parTransId="{2424ADA7-A296-492B-9AE1-456F4D195189}" sibTransId="{7756BA32-BDAA-4B7A-8154-76AC7DA3B716}"/>
    <dgm:cxn modelId="{C1CF21C4-83D9-482B-ABD0-4F701790A100}" srcId="{67A9168F-4E35-493B-8A31-C75CD3BE9D91}" destId="{C6675DAC-5517-44EC-8062-B5B489540AE3}" srcOrd="0" destOrd="0" parTransId="{E7765813-DD58-4A19-8FF8-420D9DE51584}" sibTransId="{80F4AC5E-8491-4679-8DF9-D8EF95D9BE56}"/>
    <dgm:cxn modelId="{C76B06CF-3791-46D6-A02D-D6F1CD326C5E}" srcId="{6977A4D0-8E6E-446A-BD3F-6E538B07F88B}" destId="{B806C2D0-2DC9-496B-8C61-2D3B7D461773}" srcOrd="0" destOrd="0" parTransId="{82F7D53A-0834-451F-9732-92A0FD27091C}" sibTransId="{D59B7437-178D-4C40-880A-4B7EAAE0E341}"/>
    <dgm:cxn modelId="{F5502AE0-4C00-45D5-A218-D258F4209D8A}" type="presOf" srcId="{B806C2D0-2DC9-496B-8C61-2D3B7D461773}" destId="{E2182DBB-165C-4D90-8F9E-C402CDD3F3D0}" srcOrd="0" destOrd="0" presId="urn:microsoft.com/office/officeart/2005/8/layout/chevron2"/>
    <dgm:cxn modelId="{3A009BEC-F870-4F5D-B0B1-EEABA4329C4F}" srcId="{DB1BAF93-19C9-4ECD-9DF4-AC1A8A068D89}" destId="{90F9C2AF-EE06-47E9-80B0-82C6F035E810}" srcOrd="0" destOrd="0" parTransId="{AFAA81F7-626A-4E4B-BD4C-FAFC5C7A9572}" sibTransId="{C7B73969-FBD0-4CE5-AFAA-AA6EBE3BBDDC}"/>
    <dgm:cxn modelId="{EE0A8BED-3054-439F-921B-977C23C16F6F}" type="presOf" srcId="{C6675DAC-5517-44EC-8062-B5B489540AE3}" destId="{DE5B86E4-9C01-4D79-AD7D-D3D74A4B6716}" srcOrd="0" destOrd="0" presId="urn:microsoft.com/office/officeart/2005/8/layout/chevron2"/>
    <dgm:cxn modelId="{B197F795-B3FD-4CC6-8BAE-6D620F73B960}" type="presParOf" srcId="{E15A799E-CD06-4DF6-9F81-C1D543F5C0C5}" destId="{7C92ABDC-DCD9-41FC-BE6C-91E8AA14BDDB}" srcOrd="0" destOrd="0" presId="urn:microsoft.com/office/officeart/2005/8/layout/chevron2"/>
    <dgm:cxn modelId="{3AB77E63-4E35-43B8-8F44-FD0AFD150CDA}" type="presParOf" srcId="{7C92ABDC-DCD9-41FC-BE6C-91E8AA14BDDB}" destId="{76714BF4-0515-4FD9-B532-90C950CEB093}" srcOrd="0" destOrd="0" presId="urn:microsoft.com/office/officeart/2005/8/layout/chevron2"/>
    <dgm:cxn modelId="{8155DCBB-782D-4BA5-B274-6EBA893F4425}" type="presParOf" srcId="{7C92ABDC-DCD9-41FC-BE6C-91E8AA14BDDB}" destId="{E2182DBB-165C-4D90-8F9E-C402CDD3F3D0}" srcOrd="1" destOrd="0" presId="urn:microsoft.com/office/officeart/2005/8/layout/chevron2"/>
    <dgm:cxn modelId="{461BBF15-9526-40D5-A68D-9CC3B11075F2}" type="presParOf" srcId="{E15A799E-CD06-4DF6-9F81-C1D543F5C0C5}" destId="{07499DC3-49B3-45CD-B9E0-3CA8930FFAD4}" srcOrd="1" destOrd="0" presId="urn:microsoft.com/office/officeart/2005/8/layout/chevron2"/>
    <dgm:cxn modelId="{A1553570-C3A2-44DB-A1A0-800BE37F58EC}" type="presParOf" srcId="{E15A799E-CD06-4DF6-9F81-C1D543F5C0C5}" destId="{267D7C84-65AD-4B9F-8CEE-1A948D533C92}" srcOrd="2" destOrd="0" presId="urn:microsoft.com/office/officeart/2005/8/layout/chevron2"/>
    <dgm:cxn modelId="{D2987033-5EBB-41AB-98C1-DD2B45C19EE3}" type="presParOf" srcId="{267D7C84-65AD-4B9F-8CEE-1A948D533C92}" destId="{2FDFBD24-1E32-4E7C-B64B-D84EF6469D67}" srcOrd="0" destOrd="0" presId="urn:microsoft.com/office/officeart/2005/8/layout/chevron2"/>
    <dgm:cxn modelId="{7695E13B-3E30-420F-81AC-C59BA8BD061C}" type="presParOf" srcId="{267D7C84-65AD-4B9F-8CEE-1A948D533C92}" destId="{5D032E14-4768-4835-BEF4-A0B53764B6E2}" srcOrd="1" destOrd="0" presId="urn:microsoft.com/office/officeart/2005/8/layout/chevron2"/>
    <dgm:cxn modelId="{7095A59D-7EAA-4C2A-9FFD-E9A74FAB8257}" type="presParOf" srcId="{E15A799E-CD06-4DF6-9F81-C1D543F5C0C5}" destId="{C4726DD1-71D9-41C8-B9CB-6FC11CFF7592}" srcOrd="3" destOrd="0" presId="urn:microsoft.com/office/officeart/2005/8/layout/chevron2"/>
    <dgm:cxn modelId="{3662C031-D280-4BEF-BC3C-93E779044D1A}" type="presParOf" srcId="{E15A799E-CD06-4DF6-9F81-C1D543F5C0C5}" destId="{0FFAE505-E0A5-4C41-95FB-F64D79B63C3F}" srcOrd="4" destOrd="0" presId="urn:microsoft.com/office/officeart/2005/8/layout/chevron2"/>
    <dgm:cxn modelId="{D3A16E71-52AE-4C71-ABFF-E4D46A9AA670}" type="presParOf" srcId="{0FFAE505-E0A5-4C41-95FB-F64D79B63C3F}" destId="{24F426A1-9906-4EB8-AF17-FDB341D81865}" srcOrd="0" destOrd="0" presId="urn:microsoft.com/office/officeart/2005/8/layout/chevron2"/>
    <dgm:cxn modelId="{06D14AE5-5C2F-413D-94D4-AB1D853227B3}" type="presParOf" srcId="{0FFAE505-E0A5-4C41-95FB-F64D79B63C3F}" destId="{DE5B86E4-9C01-4D79-AD7D-D3D74A4B6716}" srcOrd="1" destOrd="0" presId="urn:microsoft.com/office/officeart/2005/8/layout/chevron2"/>
    <dgm:cxn modelId="{C3BBEA52-313F-4576-9C09-F4E5C53BD3A3}" type="presParOf" srcId="{E15A799E-CD06-4DF6-9F81-C1D543F5C0C5}" destId="{57FDEBD5-6F65-4E1A-9010-8BDA4FE09810}" srcOrd="5" destOrd="0" presId="urn:microsoft.com/office/officeart/2005/8/layout/chevron2"/>
    <dgm:cxn modelId="{89F6B652-1860-428B-9406-4A9E8259201C}" type="presParOf" srcId="{E15A799E-CD06-4DF6-9F81-C1D543F5C0C5}" destId="{D1F31878-6C92-4628-AFDC-88DC18C8E83E}" srcOrd="6" destOrd="0" presId="urn:microsoft.com/office/officeart/2005/8/layout/chevron2"/>
    <dgm:cxn modelId="{DC419735-B993-4104-9ECC-882D923D137F}" type="presParOf" srcId="{D1F31878-6C92-4628-AFDC-88DC18C8E83E}" destId="{AA2B7D66-DD16-46D5-80CE-72DC2174927C}" srcOrd="0" destOrd="0" presId="urn:microsoft.com/office/officeart/2005/8/layout/chevron2"/>
    <dgm:cxn modelId="{AA590C4A-0E51-42A0-A5AD-79B57D7D854C}" type="presParOf" srcId="{D1F31878-6C92-4628-AFDC-88DC18C8E83E}" destId="{8A6D8938-C731-4F0B-8D08-4A72464D3FF2}" srcOrd="1" destOrd="0" presId="urn:microsoft.com/office/officeart/2005/8/layout/chevron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81A5F70E-1A66-4661-9A4D-087A28205034}"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s-CR"/>
        </a:p>
      </dgm:t>
    </dgm:pt>
    <dgm:pt modelId="{DBEED962-1ACB-48FB-BDF8-4773979CBE18}">
      <dgm:prSet phldrT="[Texto]" custT="1"/>
      <dgm:spPr>
        <a:solidFill>
          <a:srgbClr val="004D86"/>
        </a:solidFill>
        <a:effectLst/>
      </dgm:spPr>
      <dgm:t>
        <a:bodyPr/>
        <a:lstStyle/>
        <a:p>
          <a:r>
            <a:rPr lang="es-CR" sz="1400" kern="1200">
              <a:solidFill>
                <a:srgbClr val="FFFFFF"/>
              </a:solidFill>
              <a:latin typeface="Sagona ExtraLight" panose="02020303050505020204" pitchFamily="18" charset="0"/>
              <a:ea typeface="+mn-ea"/>
              <a:cs typeface="+mn-cs"/>
            </a:rPr>
            <a:t>1. Identificación</a:t>
          </a:r>
        </a:p>
      </dgm:t>
    </dgm:pt>
    <dgm:pt modelId="{BF17FC7C-3739-4234-ADBD-90979F033651}" type="parTrans" cxnId="{28FAA9C4-D7CC-4EB0-B005-8484B1BADA58}">
      <dgm:prSet/>
      <dgm:spPr>
        <a:ln>
          <a:solidFill>
            <a:srgbClr val="001132"/>
          </a:solidFill>
        </a:ln>
      </dgm:spPr>
      <dgm:t>
        <a:bodyPr/>
        <a:lstStyle/>
        <a:p>
          <a:endParaRPr lang="es-CR"/>
        </a:p>
      </dgm:t>
    </dgm:pt>
    <dgm:pt modelId="{63AE5074-2F8C-401A-AB48-EBB18EA360AA}" type="sibTrans" cxnId="{28FAA9C4-D7CC-4EB0-B005-8484B1BADA58}">
      <dgm:prSet/>
      <dgm:spPr>
        <a:solidFill>
          <a:srgbClr val="034793"/>
        </a:solidFill>
        <a:ln>
          <a:solidFill>
            <a:srgbClr val="004D86"/>
          </a:solidFill>
        </a:ln>
      </dgm:spPr>
      <dgm:t>
        <a:bodyPr/>
        <a:lstStyle/>
        <a:p>
          <a:endParaRPr lang="es-CR"/>
        </a:p>
      </dgm:t>
    </dgm:pt>
    <dgm:pt modelId="{57F187FB-81BE-4D8E-B121-CA8B9E3A843C}">
      <dgm:prSet phldrT="[Texto]" custT="1"/>
      <dgm:spPr>
        <a:solidFill>
          <a:srgbClr val="FCBD24"/>
        </a:solidFill>
        <a:ln>
          <a:solidFill>
            <a:srgbClr val="F2F2F2"/>
          </a:solidFill>
        </a:ln>
        <a:effectLst>
          <a:glow rad="139700">
            <a:srgbClr val="FCBD24">
              <a:alpha val="40000"/>
            </a:srgbClr>
          </a:glow>
        </a:effectLst>
      </dgm:spPr>
      <dgm:t>
        <a:bodyPr/>
        <a:lstStyle/>
        <a:p>
          <a:r>
            <a:rPr lang="es-CR" sz="3200" b="1" kern="1200">
              <a:solidFill>
                <a:srgbClr val="FFFFFF"/>
              </a:solidFill>
              <a:latin typeface="Sagona ExtraLight" panose="02020303050505020204" pitchFamily="18" charset="0"/>
              <a:ea typeface="+mn-ea"/>
              <a:cs typeface="+mn-cs"/>
            </a:rPr>
            <a:t>2. Análisis</a:t>
          </a:r>
        </a:p>
      </dgm:t>
    </dgm:pt>
    <dgm:pt modelId="{6893974B-740F-4104-80B1-6D0AEB513C93}" type="parTrans" cxnId="{E127D885-1AFF-45CE-95D6-8542E7A25995}">
      <dgm:prSet/>
      <dgm:spPr>
        <a:ln>
          <a:solidFill>
            <a:srgbClr val="FCBD24"/>
          </a:solidFill>
        </a:ln>
      </dgm:spPr>
      <dgm:t>
        <a:bodyPr/>
        <a:lstStyle/>
        <a:p>
          <a:endParaRPr lang="es-CR"/>
        </a:p>
      </dgm:t>
    </dgm:pt>
    <dgm:pt modelId="{BCD47421-D754-447E-B41C-BF448EFF03F8}" type="sibTrans" cxnId="{E127D885-1AFF-45CE-95D6-8542E7A25995}">
      <dgm:prSet/>
      <dgm:spPr/>
      <dgm:t>
        <a:bodyPr/>
        <a:lstStyle/>
        <a:p>
          <a:endParaRPr lang="es-CR"/>
        </a:p>
      </dgm:t>
    </dgm:pt>
    <dgm:pt modelId="{E74AA341-5E44-4C2C-AD5B-ADE85CA5E68E}">
      <dgm:prSet phldrT="[Texto]" custT="1"/>
      <dgm:spPr>
        <a:solidFill>
          <a:srgbClr val="00B050"/>
        </a:solidFill>
      </dgm:spPr>
      <dgm:t>
        <a:bodyPr/>
        <a:lstStyle/>
        <a:p>
          <a:r>
            <a:rPr lang="es-CR" sz="1400">
              <a:latin typeface="Sagona ExtraLight" panose="02020303050505020204" pitchFamily="18" charset="0"/>
            </a:rPr>
            <a:t>3. Evaluación</a:t>
          </a:r>
        </a:p>
      </dgm:t>
    </dgm:pt>
    <dgm:pt modelId="{47CACF59-6CBA-4954-A01E-FB60C407F784}" type="parTrans" cxnId="{8B32B7AB-7B3B-4840-A74B-4BA007EA80CC}">
      <dgm:prSet/>
      <dgm:spPr>
        <a:ln>
          <a:solidFill>
            <a:srgbClr val="69E781"/>
          </a:solidFill>
        </a:ln>
      </dgm:spPr>
      <dgm:t>
        <a:bodyPr/>
        <a:lstStyle/>
        <a:p>
          <a:endParaRPr lang="es-CR"/>
        </a:p>
      </dgm:t>
    </dgm:pt>
    <dgm:pt modelId="{8A3048CC-A9B6-4ADE-B4B8-84A19FDBFF1B}" type="sibTrans" cxnId="{8B32B7AB-7B3B-4840-A74B-4BA007EA80CC}">
      <dgm:prSet/>
      <dgm:spPr/>
      <dgm:t>
        <a:bodyPr/>
        <a:lstStyle/>
        <a:p>
          <a:endParaRPr lang="es-CR"/>
        </a:p>
      </dgm:t>
    </dgm:pt>
    <dgm:pt modelId="{E835E7EE-498D-42EF-84E8-6DF8D623C813}">
      <dgm:prSet phldrT="[Texto]" custT="1"/>
      <dgm:spPr>
        <a:solidFill>
          <a:srgbClr val="0070C0"/>
        </a:solidFill>
      </dgm:spPr>
      <dgm:t>
        <a:bodyPr/>
        <a:lstStyle/>
        <a:p>
          <a:r>
            <a:rPr lang="es-CR" sz="1400">
              <a:latin typeface="Sagona ExtraLight" panose="02020303050505020204" pitchFamily="18" charset="0"/>
            </a:rPr>
            <a:t>4. Administración</a:t>
          </a:r>
        </a:p>
      </dgm:t>
    </dgm:pt>
    <dgm:pt modelId="{74E3D358-678E-4B43-8B1B-5702D24C9F28}" type="parTrans" cxnId="{F07DE2E3-7A55-40CF-8195-ED987650F498}">
      <dgm:prSet/>
      <dgm:spPr>
        <a:ln>
          <a:solidFill>
            <a:srgbClr val="0070C0"/>
          </a:solidFill>
        </a:ln>
      </dgm:spPr>
      <dgm:t>
        <a:bodyPr/>
        <a:lstStyle/>
        <a:p>
          <a:endParaRPr lang="es-CR"/>
        </a:p>
      </dgm:t>
    </dgm:pt>
    <dgm:pt modelId="{91CE2314-0BA7-4236-9ED6-6A90E08430A0}" type="sibTrans" cxnId="{F07DE2E3-7A55-40CF-8195-ED987650F498}">
      <dgm:prSet/>
      <dgm:spPr/>
      <dgm:t>
        <a:bodyPr/>
        <a:lstStyle/>
        <a:p>
          <a:endParaRPr lang="es-CR"/>
        </a:p>
      </dgm:t>
    </dgm:pt>
    <dgm:pt modelId="{BFDDD290-6732-49F8-9BCD-8779CA0E15BE}" type="pres">
      <dgm:prSet presAssocID="{81A5F70E-1A66-4661-9A4D-087A28205034}" presName="Name0" presStyleCnt="0">
        <dgm:presLayoutVars>
          <dgm:chMax val="7"/>
          <dgm:chPref val="7"/>
          <dgm:dir/>
        </dgm:presLayoutVars>
      </dgm:prSet>
      <dgm:spPr/>
    </dgm:pt>
    <dgm:pt modelId="{9CF8EA6E-16A9-47D9-B6CE-B067E4313174}" type="pres">
      <dgm:prSet presAssocID="{81A5F70E-1A66-4661-9A4D-087A28205034}" presName="Name1" presStyleCnt="0"/>
      <dgm:spPr/>
    </dgm:pt>
    <dgm:pt modelId="{FB1F12EF-3256-4C95-8F1F-23B4CF7B3518}" type="pres">
      <dgm:prSet presAssocID="{81A5F70E-1A66-4661-9A4D-087A28205034}" presName="cycle" presStyleCnt="0"/>
      <dgm:spPr/>
    </dgm:pt>
    <dgm:pt modelId="{E08416F5-1CD6-4338-A221-C7522AA7C150}" type="pres">
      <dgm:prSet presAssocID="{81A5F70E-1A66-4661-9A4D-087A28205034}" presName="srcNode" presStyleLbl="node1" presStyleIdx="0" presStyleCnt="4"/>
      <dgm:spPr/>
    </dgm:pt>
    <dgm:pt modelId="{76F8A212-B962-438D-92AD-047B68DC084D}" type="pres">
      <dgm:prSet presAssocID="{81A5F70E-1A66-4661-9A4D-087A28205034}" presName="conn" presStyleLbl="parChTrans1D2" presStyleIdx="0" presStyleCnt="1"/>
      <dgm:spPr/>
    </dgm:pt>
    <dgm:pt modelId="{90666660-E0F2-4F7E-B832-45FA73DDB196}" type="pres">
      <dgm:prSet presAssocID="{81A5F70E-1A66-4661-9A4D-087A28205034}" presName="extraNode" presStyleLbl="node1" presStyleIdx="0" presStyleCnt="4"/>
      <dgm:spPr/>
    </dgm:pt>
    <dgm:pt modelId="{E3F76454-2450-42AD-9DFB-4247F39B7D4D}" type="pres">
      <dgm:prSet presAssocID="{81A5F70E-1A66-4661-9A4D-087A28205034}" presName="dstNode" presStyleLbl="node1" presStyleIdx="0" presStyleCnt="4"/>
      <dgm:spPr/>
    </dgm:pt>
    <dgm:pt modelId="{6DB874AD-7D2A-401B-A061-A305D3340DBC}" type="pres">
      <dgm:prSet presAssocID="{DBEED962-1ACB-48FB-BDF8-4773979CBE18}" presName="text_1" presStyleLbl="node1" presStyleIdx="0" presStyleCnt="4" custScaleX="100005" custScaleY="106307" custLinFactNeighborX="1543" custLinFactNeighborY="3348">
        <dgm:presLayoutVars>
          <dgm:bulletEnabled val="1"/>
        </dgm:presLayoutVars>
      </dgm:prSet>
      <dgm:spPr/>
    </dgm:pt>
    <dgm:pt modelId="{21CF2959-CB45-4802-85A8-6F4B02842CE3}" type="pres">
      <dgm:prSet presAssocID="{DBEED962-1ACB-48FB-BDF8-4773979CBE18}" presName="accent_1" presStyleCnt="0"/>
      <dgm:spPr/>
    </dgm:pt>
    <dgm:pt modelId="{67F31F55-D498-4525-92A2-73D825F05455}" type="pres">
      <dgm:prSet presAssocID="{DBEED962-1ACB-48FB-BDF8-4773979CBE18}" presName="accentRepeatNode" presStyleLbl="solidFgAcc1" presStyleIdx="0" presStyleCnt="4" custScaleX="25085" custScaleY="31148" custLinFactX="100000" custLinFactNeighborX="179853" custLinFactNeighborY="-2055"/>
      <dgm:spPr>
        <a:solidFill>
          <a:srgbClr val="004D86"/>
        </a:solidFill>
        <a:ln>
          <a:solidFill>
            <a:srgbClr val="004D86"/>
          </a:solidFill>
        </a:ln>
      </dgm:spPr>
    </dgm:pt>
    <dgm:pt modelId="{C36007DA-36DC-48E2-8555-FA68ACF1D011}" type="pres">
      <dgm:prSet presAssocID="{57F187FB-81BE-4D8E-B121-CA8B9E3A843C}" presName="text_2" presStyleLbl="node1" presStyleIdx="1" presStyleCnt="4" custScaleX="126143" custScaleY="132883">
        <dgm:presLayoutVars>
          <dgm:bulletEnabled val="1"/>
        </dgm:presLayoutVars>
      </dgm:prSet>
      <dgm:spPr/>
    </dgm:pt>
    <dgm:pt modelId="{404CEB74-C51C-482B-B908-EB43C0A9DB66}" type="pres">
      <dgm:prSet presAssocID="{57F187FB-81BE-4D8E-B121-CA8B9E3A843C}" presName="accent_2" presStyleCnt="0"/>
      <dgm:spPr/>
    </dgm:pt>
    <dgm:pt modelId="{B928FED4-9D8F-45BC-9C31-B8D8C4ED699B}" type="pres">
      <dgm:prSet presAssocID="{57F187FB-81BE-4D8E-B121-CA8B9E3A843C}" presName="accentRepeatNode" presStyleLbl="solidFgAcc1" presStyleIdx="1" presStyleCnt="4" custFlipVert="1" custFlipHor="0" custScaleX="38506" custScaleY="9795" custLinFactNeighborX="-1443" custLinFactNeighborY="46856"/>
      <dgm:spPr>
        <a:solidFill>
          <a:srgbClr val="FCBD24"/>
        </a:solidFill>
        <a:ln>
          <a:solidFill>
            <a:srgbClr val="FCBD24"/>
          </a:solidFill>
        </a:ln>
      </dgm:spPr>
    </dgm:pt>
    <dgm:pt modelId="{330D9F21-ABFB-4AC1-8C71-514E2ABFD35E}" type="pres">
      <dgm:prSet presAssocID="{E74AA341-5E44-4C2C-AD5B-ADE85CA5E68E}" presName="text_3" presStyleLbl="node1" presStyleIdx="2" presStyleCnt="4">
        <dgm:presLayoutVars>
          <dgm:bulletEnabled val="1"/>
        </dgm:presLayoutVars>
      </dgm:prSet>
      <dgm:spPr/>
    </dgm:pt>
    <dgm:pt modelId="{B951AF92-9025-4ADA-843A-CF610F701635}" type="pres">
      <dgm:prSet presAssocID="{E74AA341-5E44-4C2C-AD5B-ADE85CA5E68E}" presName="accent_3" presStyleCnt="0"/>
      <dgm:spPr/>
    </dgm:pt>
    <dgm:pt modelId="{801CC9F5-98E0-4CF6-8A13-70F6CFF98AEF}" type="pres">
      <dgm:prSet presAssocID="{E74AA341-5E44-4C2C-AD5B-ADE85CA5E68E}" presName="accentRepeatNode" presStyleLbl="solidFgAcc1" presStyleIdx="2" presStyleCnt="4" custScaleX="14165" custScaleY="13987" custLinFactNeighborX="14936" custLinFactNeighborY="13987"/>
      <dgm:spPr>
        <a:solidFill>
          <a:srgbClr val="00B050"/>
        </a:solidFill>
        <a:ln>
          <a:solidFill>
            <a:srgbClr val="00B050"/>
          </a:solidFill>
        </a:ln>
      </dgm:spPr>
    </dgm:pt>
    <dgm:pt modelId="{F0773FA8-5B99-4A4C-83B9-0BD21405D4F3}" type="pres">
      <dgm:prSet presAssocID="{E835E7EE-498D-42EF-84E8-6DF8D623C813}" presName="text_4" presStyleLbl="node1" presStyleIdx="3" presStyleCnt="4">
        <dgm:presLayoutVars>
          <dgm:bulletEnabled val="1"/>
        </dgm:presLayoutVars>
      </dgm:prSet>
      <dgm:spPr/>
    </dgm:pt>
    <dgm:pt modelId="{446902FA-D02A-46AF-8189-08D9B457DBCB}" type="pres">
      <dgm:prSet presAssocID="{E835E7EE-498D-42EF-84E8-6DF8D623C813}" presName="accent_4" presStyleCnt="0"/>
      <dgm:spPr/>
    </dgm:pt>
    <dgm:pt modelId="{7799CADD-7D61-44FE-9665-6223F1DDF972}" type="pres">
      <dgm:prSet presAssocID="{E835E7EE-498D-42EF-84E8-6DF8D623C813}" presName="accentRepeatNode" presStyleLbl="solidFgAcc1" presStyleIdx="3" presStyleCnt="4" custScaleX="18686" custScaleY="27845" custLinFactNeighborX="32006" custLinFactNeighborY="-10327"/>
      <dgm:spPr>
        <a:solidFill>
          <a:srgbClr val="0070C0"/>
        </a:solidFill>
        <a:ln>
          <a:solidFill>
            <a:srgbClr val="0070C0"/>
          </a:solidFill>
        </a:ln>
      </dgm:spPr>
    </dgm:pt>
  </dgm:ptLst>
  <dgm:cxnLst>
    <dgm:cxn modelId="{D100D459-655D-4118-B1E5-8A5058FCE259}" type="presOf" srcId="{63AE5074-2F8C-401A-AB48-EBB18EA360AA}" destId="{76F8A212-B962-438D-92AD-047B68DC084D}" srcOrd="0" destOrd="0" presId="urn:microsoft.com/office/officeart/2008/layout/VerticalCurvedList"/>
    <dgm:cxn modelId="{E127D885-1AFF-45CE-95D6-8542E7A25995}" srcId="{81A5F70E-1A66-4661-9A4D-087A28205034}" destId="{57F187FB-81BE-4D8E-B121-CA8B9E3A843C}" srcOrd="1" destOrd="0" parTransId="{6893974B-740F-4104-80B1-6D0AEB513C93}" sibTransId="{BCD47421-D754-447E-B41C-BF448EFF03F8}"/>
    <dgm:cxn modelId="{8373C894-8061-4313-8414-AF62EC74D17A}" type="presOf" srcId="{57F187FB-81BE-4D8E-B121-CA8B9E3A843C}" destId="{C36007DA-36DC-48E2-8555-FA68ACF1D011}" srcOrd="0" destOrd="0" presId="urn:microsoft.com/office/officeart/2008/layout/VerticalCurvedList"/>
    <dgm:cxn modelId="{6A12D1A2-9CB1-4DCA-940E-D0F3B0B74682}" type="presOf" srcId="{81A5F70E-1A66-4661-9A4D-087A28205034}" destId="{BFDDD290-6732-49F8-9BCD-8779CA0E15BE}" srcOrd="0" destOrd="0" presId="urn:microsoft.com/office/officeart/2008/layout/VerticalCurvedList"/>
    <dgm:cxn modelId="{8B32B7AB-7B3B-4840-A74B-4BA007EA80CC}" srcId="{81A5F70E-1A66-4661-9A4D-087A28205034}" destId="{E74AA341-5E44-4C2C-AD5B-ADE85CA5E68E}" srcOrd="2" destOrd="0" parTransId="{47CACF59-6CBA-4954-A01E-FB60C407F784}" sibTransId="{8A3048CC-A9B6-4ADE-B4B8-84A19FDBFF1B}"/>
    <dgm:cxn modelId="{E9ED61AD-402E-45CB-B264-DFC272786E73}" type="presOf" srcId="{DBEED962-1ACB-48FB-BDF8-4773979CBE18}" destId="{6DB874AD-7D2A-401B-A061-A305D3340DBC}" srcOrd="0" destOrd="0" presId="urn:microsoft.com/office/officeart/2008/layout/VerticalCurvedList"/>
    <dgm:cxn modelId="{2E9ED8B5-57A9-412C-87A9-EAFEF8729005}" type="presOf" srcId="{E74AA341-5E44-4C2C-AD5B-ADE85CA5E68E}" destId="{330D9F21-ABFB-4AC1-8C71-514E2ABFD35E}" srcOrd="0" destOrd="0" presId="urn:microsoft.com/office/officeart/2008/layout/VerticalCurvedList"/>
    <dgm:cxn modelId="{28FAA9C4-D7CC-4EB0-B005-8484B1BADA58}" srcId="{81A5F70E-1A66-4661-9A4D-087A28205034}" destId="{DBEED962-1ACB-48FB-BDF8-4773979CBE18}" srcOrd="0" destOrd="0" parTransId="{BF17FC7C-3739-4234-ADBD-90979F033651}" sibTransId="{63AE5074-2F8C-401A-AB48-EBB18EA360AA}"/>
    <dgm:cxn modelId="{F07DE2E3-7A55-40CF-8195-ED987650F498}" srcId="{81A5F70E-1A66-4661-9A4D-087A28205034}" destId="{E835E7EE-498D-42EF-84E8-6DF8D623C813}" srcOrd="3" destOrd="0" parTransId="{74E3D358-678E-4B43-8B1B-5702D24C9F28}" sibTransId="{91CE2314-0BA7-4236-9ED6-6A90E08430A0}"/>
    <dgm:cxn modelId="{DFC0FEF4-7F7D-40A6-8B7C-635771735BA5}" type="presOf" srcId="{E835E7EE-498D-42EF-84E8-6DF8D623C813}" destId="{F0773FA8-5B99-4A4C-83B9-0BD21405D4F3}" srcOrd="0" destOrd="0" presId="urn:microsoft.com/office/officeart/2008/layout/VerticalCurvedList"/>
    <dgm:cxn modelId="{A05DB1CE-3BAC-4EBB-8F39-FFEAA5EC06FB}" type="presParOf" srcId="{BFDDD290-6732-49F8-9BCD-8779CA0E15BE}" destId="{9CF8EA6E-16A9-47D9-B6CE-B067E4313174}" srcOrd="0" destOrd="0" presId="urn:microsoft.com/office/officeart/2008/layout/VerticalCurvedList"/>
    <dgm:cxn modelId="{38D3088F-78C7-49AF-AFC4-5A6465A704A8}" type="presParOf" srcId="{9CF8EA6E-16A9-47D9-B6CE-B067E4313174}" destId="{FB1F12EF-3256-4C95-8F1F-23B4CF7B3518}" srcOrd="0" destOrd="0" presId="urn:microsoft.com/office/officeart/2008/layout/VerticalCurvedList"/>
    <dgm:cxn modelId="{8E2F5779-6553-431D-8CBA-2A98A1A854CE}" type="presParOf" srcId="{FB1F12EF-3256-4C95-8F1F-23B4CF7B3518}" destId="{E08416F5-1CD6-4338-A221-C7522AA7C150}" srcOrd="0" destOrd="0" presId="urn:microsoft.com/office/officeart/2008/layout/VerticalCurvedList"/>
    <dgm:cxn modelId="{6CAA8DCF-DE77-4A8E-A1E6-E12352126BC1}" type="presParOf" srcId="{FB1F12EF-3256-4C95-8F1F-23B4CF7B3518}" destId="{76F8A212-B962-438D-92AD-047B68DC084D}" srcOrd="1" destOrd="0" presId="urn:microsoft.com/office/officeart/2008/layout/VerticalCurvedList"/>
    <dgm:cxn modelId="{02F276BF-26B6-4525-8BBC-4588E1F780EF}" type="presParOf" srcId="{FB1F12EF-3256-4C95-8F1F-23B4CF7B3518}" destId="{90666660-E0F2-4F7E-B832-45FA73DDB196}" srcOrd="2" destOrd="0" presId="urn:microsoft.com/office/officeart/2008/layout/VerticalCurvedList"/>
    <dgm:cxn modelId="{AC880146-3539-49D8-A554-16E9166E5768}" type="presParOf" srcId="{FB1F12EF-3256-4C95-8F1F-23B4CF7B3518}" destId="{E3F76454-2450-42AD-9DFB-4247F39B7D4D}" srcOrd="3" destOrd="0" presId="urn:microsoft.com/office/officeart/2008/layout/VerticalCurvedList"/>
    <dgm:cxn modelId="{8560EFA2-9D82-42B6-A616-7FE57C146C1D}" type="presParOf" srcId="{9CF8EA6E-16A9-47D9-B6CE-B067E4313174}" destId="{6DB874AD-7D2A-401B-A061-A305D3340DBC}" srcOrd="1" destOrd="0" presId="urn:microsoft.com/office/officeart/2008/layout/VerticalCurvedList"/>
    <dgm:cxn modelId="{409D0DB3-723E-4744-AC89-7B0959C4337F}" type="presParOf" srcId="{9CF8EA6E-16A9-47D9-B6CE-B067E4313174}" destId="{21CF2959-CB45-4802-85A8-6F4B02842CE3}" srcOrd="2" destOrd="0" presId="urn:microsoft.com/office/officeart/2008/layout/VerticalCurvedList"/>
    <dgm:cxn modelId="{AE64CB6A-9AF3-4C49-BE72-74DF6C4C568F}" type="presParOf" srcId="{21CF2959-CB45-4802-85A8-6F4B02842CE3}" destId="{67F31F55-D498-4525-92A2-73D825F05455}" srcOrd="0" destOrd="0" presId="urn:microsoft.com/office/officeart/2008/layout/VerticalCurvedList"/>
    <dgm:cxn modelId="{13060803-CDC9-477F-B5B4-7BB58793BBA9}" type="presParOf" srcId="{9CF8EA6E-16A9-47D9-B6CE-B067E4313174}" destId="{C36007DA-36DC-48E2-8555-FA68ACF1D011}" srcOrd="3" destOrd="0" presId="urn:microsoft.com/office/officeart/2008/layout/VerticalCurvedList"/>
    <dgm:cxn modelId="{686C9D58-F324-411D-8257-CC84A0B24656}" type="presParOf" srcId="{9CF8EA6E-16A9-47D9-B6CE-B067E4313174}" destId="{404CEB74-C51C-482B-B908-EB43C0A9DB66}" srcOrd="4" destOrd="0" presId="urn:microsoft.com/office/officeart/2008/layout/VerticalCurvedList"/>
    <dgm:cxn modelId="{60AECC69-5CE2-4F7E-9BD2-2B9EE04D4F2A}" type="presParOf" srcId="{404CEB74-C51C-482B-B908-EB43C0A9DB66}" destId="{B928FED4-9D8F-45BC-9C31-B8D8C4ED699B}" srcOrd="0" destOrd="0" presId="urn:microsoft.com/office/officeart/2008/layout/VerticalCurvedList"/>
    <dgm:cxn modelId="{9AC55F6E-1F89-47DA-B987-2F7766EA5131}" type="presParOf" srcId="{9CF8EA6E-16A9-47D9-B6CE-B067E4313174}" destId="{330D9F21-ABFB-4AC1-8C71-514E2ABFD35E}" srcOrd="5" destOrd="0" presId="urn:microsoft.com/office/officeart/2008/layout/VerticalCurvedList"/>
    <dgm:cxn modelId="{EB77CB89-0FA5-4084-86E5-C13951CF02A5}" type="presParOf" srcId="{9CF8EA6E-16A9-47D9-B6CE-B067E4313174}" destId="{B951AF92-9025-4ADA-843A-CF610F701635}" srcOrd="6" destOrd="0" presId="urn:microsoft.com/office/officeart/2008/layout/VerticalCurvedList"/>
    <dgm:cxn modelId="{6A2160AB-191E-424C-B8BD-23825F3DC091}" type="presParOf" srcId="{B951AF92-9025-4ADA-843A-CF610F701635}" destId="{801CC9F5-98E0-4CF6-8A13-70F6CFF98AEF}" srcOrd="0" destOrd="0" presId="urn:microsoft.com/office/officeart/2008/layout/VerticalCurvedList"/>
    <dgm:cxn modelId="{D972E441-CAAB-413E-BFCD-388C712AB034}" type="presParOf" srcId="{9CF8EA6E-16A9-47D9-B6CE-B067E4313174}" destId="{F0773FA8-5B99-4A4C-83B9-0BD21405D4F3}" srcOrd="7" destOrd="0" presId="urn:microsoft.com/office/officeart/2008/layout/VerticalCurvedList"/>
    <dgm:cxn modelId="{8AB86B6D-95DE-49F3-80E3-462EEF4974C5}" type="presParOf" srcId="{9CF8EA6E-16A9-47D9-B6CE-B067E4313174}" destId="{446902FA-D02A-46AF-8189-08D9B457DBCB}" srcOrd="8" destOrd="0" presId="urn:microsoft.com/office/officeart/2008/layout/VerticalCurvedList"/>
    <dgm:cxn modelId="{07EC65B3-19BA-42DC-B120-AA2A80E1C492}" type="presParOf" srcId="{446902FA-D02A-46AF-8189-08D9B457DBCB}" destId="{7799CADD-7D61-44FE-9665-6223F1DDF972}"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81A5F70E-1A66-4661-9A4D-087A28205034}"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s-CR"/>
        </a:p>
      </dgm:t>
    </dgm:pt>
    <dgm:pt modelId="{DBEED962-1ACB-48FB-BDF8-4773979CBE18}">
      <dgm:prSet phldrT="[Texto]" custT="1"/>
      <dgm:spPr>
        <a:solidFill>
          <a:srgbClr val="004D86"/>
        </a:solidFill>
        <a:effectLst/>
      </dgm:spPr>
      <dgm:t>
        <a:bodyPr/>
        <a:lstStyle/>
        <a:p>
          <a:r>
            <a:rPr lang="es-CR" sz="1400" kern="1200">
              <a:solidFill>
                <a:srgbClr val="FFFFFF"/>
              </a:solidFill>
              <a:latin typeface="Sagona ExtraLight" panose="02020303050505020204" pitchFamily="18" charset="0"/>
              <a:ea typeface="+mn-ea"/>
              <a:cs typeface="+mn-cs"/>
            </a:rPr>
            <a:t>1. Identificación</a:t>
          </a:r>
        </a:p>
      </dgm:t>
    </dgm:pt>
    <dgm:pt modelId="{BF17FC7C-3739-4234-ADBD-90979F033651}" type="parTrans" cxnId="{28FAA9C4-D7CC-4EB0-B005-8484B1BADA58}">
      <dgm:prSet/>
      <dgm:spPr>
        <a:ln>
          <a:solidFill>
            <a:srgbClr val="001132"/>
          </a:solidFill>
        </a:ln>
      </dgm:spPr>
      <dgm:t>
        <a:bodyPr/>
        <a:lstStyle/>
        <a:p>
          <a:endParaRPr lang="es-CR"/>
        </a:p>
      </dgm:t>
    </dgm:pt>
    <dgm:pt modelId="{63AE5074-2F8C-401A-AB48-EBB18EA360AA}" type="sibTrans" cxnId="{28FAA9C4-D7CC-4EB0-B005-8484B1BADA58}">
      <dgm:prSet/>
      <dgm:spPr>
        <a:solidFill>
          <a:srgbClr val="034793"/>
        </a:solidFill>
        <a:ln>
          <a:solidFill>
            <a:srgbClr val="004D86"/>
          </a:solidFill>
        </a:ln>
      </dgm:spPr>
      <dgm:t>
        <a:bodyPr/>
        <a:lstStyle/>
        <a:p>
          <a:endParaRPr lang="es-CR"/>
        </a:p>
      </dgm:t>
    </dgm:pt>
    <dgm:pt modelId="{57F187FB-81BE-4D8E-B121-CA8B9E3A843C}">
      <dgm:prSet phldrT="[Texto]" custT="1"/>
      <dgm:spPr>
        <a:solidFill>
          <a:srgbClr val="FCBD24"/>
        </a:solidFill>
        <a:effectLst/>
      </dgm:spPr>
      <dgm:t>
        <a:bodyPr/>
        <a:lstStyle/>
        <a:p>
          <a:r>
            <a:rPr lang="es-CR" sz="1400" kern="1200">
              <a:solidFill>
                <a:srgbClr val="FFFFFF"/>
              </a:solidFill>
              <a:latin typeface="Sagona ExtraLight" panose="02020303050505020204" pitchFamily="18" charset="0"/>
              <a:ea typeface="+mn-ea"/>
              <a:cs typeface="+mn-cs"/>
            </a:rPr>
            <a:t>2. Análisis</a:t>
          </a:r>
        </a:p>
      </dgm:t>
    </dgm:pt>
    <dgm:pt modelId="{6893974B-740F-4104-80B1-6D0AEB513C93}" type="parTrans" cxnId="{E127D885-1AFF-45CE-95D6-8542E7A25995}">
      <dgm:prSet/>
      <dgm:spPr>
        <a:ln>
          <a:solidFill>
            <a:srgbClr val="FCBD24"/>
          </a:solidFill>
        </a:ln>
      </dgm:spPr>
      <dgm:t>
        <a:bodyPr/>
        <a:lstStyle/>
        <a:p>
          <a:endParaRPr lang="es-CR"/>
        </a:p>
      </dgm:t>
    </dgm:pt>
    <dgm:pt modelId="{BCD47421-D754-447E-B41C-BF448EFF03F8}" type="sibTrans" cxnId="{E127D885-1AFF-45CE-95D6-8542E7A25995}">
      <dgm:prSet/>
      <dgm:spPr/>
      <dgm:t>
        <a:bodyPr/>
        <a:lstStyle/>
        <a:p>
          <a:endParaRPr lang="es-CR"/>
        </a:p>
      </dgm:t>
    </dgm:pt>
    <dgm:pt modelId="{E74AA341-5E44-4C2C-AD5B-ADE85CA5E68E}">
      <dgm:prSet phldrT="[Texto]" custT="1"/>
      <dgm:spPr>
        <a:solidFill>
          <a:srgbClr val="00B050"/>
        </a:solidFill>
        <a:ln>
          <a:solidFill>
            <a:srgbClr val="F2F2F2"/>
          </a:solidFill>
        </a:ln>
        <a:effectLst>
          <a:glow rad="139700">
            <a:srgbClr val="00B050">
              <a:alpha val="40000"/>
            </a:srgbClr>
          </a:glow>
        </a:effectLst>
      </dgm:spPr>
      <dgm:t>
        <a:bodyPr/>
        <a:lstStyle/>
        <a:p>
          <a:r>
            <a:rPr lang="es-CR" sz="3200">
              <a:latin typeface="Sagona ExtraLight" panose="02020303050505020204" pitchFamily="18" charset="0"/>
            </a:rPr>
            <a:t>3. Evaluación</a:t>
          </a:r>
        </a:p>
      </dgm:t>
    </dgm:pt>
    <dgm:pt modelId="{47CACF59-6CBA-4954-A01E-FB60C407F784}" type="parTrans" cxnId="{8B32B7AB-7B3B-4840-A74B-4BA007EA80CC}">
      <dgm:prSet/>
      <dgm:spPr>
        <a:ln>
          <a:solidFill>
            <a:srgbClr val="69E781"/>
          </a:solidFill>
        </a:ln>
      </dgm:spPr>
      <dgm:t>
        <a:bodyPr/>
        <a:lstStyle/>
        <a:p>
          <a:endParaRPr lang="es-CR"/>
        </a:p>
      </dgm:t>
    </dgm:pt>
    <dgm:pt modelId="{8A3048CC-A9B6-4ADE-B4B8-84A19FDBFF1B}" type="sibTrans" cxnId="{8B32B7AB-7B3B-4840-A74B-4BA007EA80CC}">
      <dgm:prSet/>
      <dgm:spPr/>
      <dgm:t>
        <a:bodyPr/>
        <a:lstStyle/>
        <a:p>
          <a:endParaRPr lang="es-CR"/>
        </a:p>
      </dgm:t>
    </dgm:pt>
    <dgm:pt modelId="{E835E7EE-498D-42EF-84E8-6DF8D623C813}">
      <dgm:prSet phldrT="[Texto]" custT="1"/>
      <dgm:spPr>
        <a:solidFill>
          <a:srgbClr val="0070C0"/>
        </a:solidFill>
      </dgm:spPr>
      <dgm:t>
        <a:bodyPr/>
        <a:lstStyle/>
        <a:p>
          <a:r>
            <a:rPr lang="es-CR" sz="1400">
              <a:latin typeface="Sagona ExtraLight" panose="02020303050505020204" pitchFamily="18" charset="0"/>
            </a:rPr>
            <a:t>4. Administración</a:t>
          </a:r>
        </a:p>
      </dgm:t>
    </dgm:pt>
    <dgm:pt modelId="{74E3D358-678E-4B43-8B1B-5702D24C9F28}" type="parTrans" cxnId="{F07DE2E3-7A55-40CF-8195-ED987650F498}">
      <dgm:prSet/>
      <dgm:spPr>
        <a:ln>
          <a:solidFill>
            <a:srgbClr val="0070C0"/>
          </a:solidFill>
        </a:ln>
      </dgm:spPr>
      <dgm:t>
        <a:bodyPr/>
        <a:lstStyle/>
        <a:p>
          <a:endParaRPr lang="es-CR"/>
        </a:p>
      </dgm:t>
    </dgm:pt>
    <dgm:pt modelId="{91CE2314-0BA7-4236-9ED6-6A90E08430A0}" type="sibTrans" cxnId="{F07DE2E3-7A55-40CF-8195-ED987650F498}">
      <dgm:prSet/>
      <dgm:spPr/>
      <dgm:t>
        <a:bodyPr/>
        <a:lstStyle/>
        <a:p>
          <a:endParaRPr lang="es-CR"/>
        </a:p>
      </dgm:t>
    </dgm:pt>
    <dgm:pt modelId="{BFDDD290-6732-49F8-9BCD-8779CA0E15BE}" type="pres">
      <dgm:prSet presAssocID="{81A5F70E-1A66-4661-9A4D-087A28205034}" presName="Name0" presStyleCnt="0">
        <dgm:presLayoutVars>
          <dgm:chMax val="7"/>
          <dgm:chPref val="7"/>
          <dgm:dir/>
        </dgm:presLayoutVars>
      </dgm:prSet>
      <dgm:spPr/>
    </dgm:pt>
    <dgm:pt modelId="{9CF8EA6E-16A9-47D9-B6CE-B067E4313174}" type="pres">
      <dgm:prSet presAssocID="{81A5F70E-1A66-4661-9A4D-087A28205034}" presName="Name1" presStyleCnt="0"/>
      <dgm:spPr/>
    </dgm:pt>
    <dgm:pt modelId="{FB1F12EF-3256-4C95-8F1F-23B4CF7B3518}" type="pres">
      <dgm:prSet presAssocID="{81A5F70E-1A66-4661-9A4D-087A28205034}" presName="cycle" presStyleCnt="0"/>
      <dgm:spPr/>
    </dgm:pt>
    <dgm:pt modelId="{E08416F5-1CD6-4338-A221-C7522AA7C150}" type="pres">
      <dgm:prSet presAssocID="{81A5F70E-1A66-4661-9A4D-087A28205034}" presName="srcNode" presStyleLbl="node1" presStyleIdx="0" presStyleCnt="4"/>
      <dgm:spPr/>
    </dgm:pt>
    <dgm:pt modelId="{76F8A212-B962-438D-92AD-047B68DC084D}" type="pres">
      <dgm:prSet presAssocID="{81A5F70E-1A66-4661-9A4D-087A28205034}" presName="conn" presStyleLbl="parChTrans1D2" presStyleIdx="0" presStyleCnt="1"/>
      <dgm:spPr/>
    </dgm:pt>
    <dgm:pt modelId="{90666660-E0F2-4F7E-B832-45FA73DDB196}" type="pres">
      <dgm:prSet presAssocID="{81A5F70E-1A66-4661-9A4D-087A28205034}" presName="extraNode" presStyleLbl="node1" presStyleIdx="0" presStyleCnt="4"/>
      <dgm:spPr/>
    </dgm:pt>
    <dgm:pt modelId="{E3F76454-2450-42AD-9DFB-4247F39B7D4D}" type="pres">
      <dgm:prSet presAssocID="{81A5F70E-1A66-4661-9A4D-087A28205034}" presName="dstNode" presStyleLbl="node1" presStyleIdx="0" presStyleCnt="4"/>
      <dgm:spPr/>
    </dgm:pt>
    <dgm:pt modelId="{6DB874AD-7D2A-401B-A061-A305D3340DBC}" type="pres">
      <dgm:prSet presAssocID="{DBEED962-1ACB-48FB-BDF8-4773979CBE18}" presName="text_1" presStyleLbl="node1" presStyleIdx="0" presStyleCnt="4" custScaleX="95585" custScaleY="106307" custLinFactNeighborX="1543" custLinFactNeighborY="3348">
        <dgm:presLayoutVars>
          <dgm:bulletEnabled val="1"/>
        </dgm:presLayoutVars>
      </dgm:prSet>
      <dgm:spPr/>
    </dgm:pt>
    <dgm:pt modelId="{21CF2959-CB45-4802-85A8-6F4B02842CE3}" type="pres">
      <dgm:prSet presAssocID="{DBEED962-1ACB-48FB-BDF8-4773979CBE18}" presName="accent_1" presStyleCnt="0"/>
      <dgm:spPr/>
    </dgm:pt>
    <dgm:pt modelId="{67F31F55-D498-4525-92A2-73D825F05455}" type="pres">
      <dgm:prSet presAssocID="{DBEED962-1ACB-48FB-BDF8-4773979CBE18}" presName="accentRepeatNode" presStyleLbl="solidFgAcc1" presStyleIdx="0" presStyleCnt="4" custScaleX="25085" custScaleY="31148" custLinFactX="169047" custLinFactNeighborX="200000" custLinFactNeighborY="2678"/>
      <dgm:spPr>
        <a:noFill/>
        <a:ln>
          <a:noFill/>
        </a:ln>
      </dgm:spPr>
    </dgm:pt>
    <dgm:pt modelId="{C36007DA-36DC-48E2-8555-FA68ACF1D011}" type="pres">
      <dgm:prSet presAssocID="{57F187FB-81BE-4D8E-B121-CA8B9E3A843C}" presName="text_2" presStyleLbl="node1" presStyleIdx="1" presStyleCnt="4" custScaleX="100138" custScaleY="100105" custLinFactNeighborX="-252" custLinFactNeighborY="-4080">
        <dgm:presLayoutVars>
          <dgm:bulletEnabled val="1"/>
        </dgm:presLayoutVars>
      </dgm:prSet>
      <dgm:spPr/>
    </dgm:pt>
    <dgm:pt modelId="{404CEB74-C51C-482B-B908-EB43C0A9DB66}" type="pres">
      <dgm:prSet presAssocID="{57F187FB-81BE-4D8E-B121-CA8B9E3A843C}" presName="accent_2" presStyleCnt="0"/>
      <dgm:spPr/>
    </dgm:pt>
    <dgm:pt modelId="{B928FED4-9D8F-45BC-9C31-B8D8C4ED699B}" type="pres">
      <dgm:prSet presAssocID="{57F187FB-81BE-4D8E-B121-CA8B9E3A843C}" presName="accentRepeatNode" presStyleLbl="solidFgAcc1" presStyleIdx="1" presStyleCnt="4" custFlipVert="1" custFlipHor="0" custScaleX="38506" custScaleY="9795" custLinFactX="100000" custLinFactNeighborX="152289" custLinFactNeighborY="-33467"/>
      <dgm:spPr>
        <a:noFill/>
        <a:ln>
          <a:noFill/>
        </a:ln>
      </dgm:spPr>
    </dgm:pt>
    <dgm:pt modelId="{330D9F21-ABFB-4AC1-8C71-514E2ABFD35E}" type="pres">
      <dgm:prSet presAssocID="{E74AA341-5E44-4C2C-AD5B-ADE85CA5E68E}" presName="text_3" presStyleLbl="node1" presStyleIdx="2" presStyleCnt="4" custScaleX="135800" custScaleY="132883" custLinFactNeighborX="16339" custLinFactNeighborY="5473">
        <dgm:presLayoutVars>
          <dgm:bulletEnabled val="1"/>
        </dgm:presLayoutVars>
      </dgm:prSet>
      <dgm:spPr/>
    </dgm:pt>
    <dgm:pt modelId="{B951AF92-9025-4ADA-843A-CF610F701635}" type="pres">
      <dgm:prSet presAssocID="{E74AA341-5E44-4C2C-AD5B-ADE85CA5E68E}" presName="accent_3" presStyleCnt="0"/>
      <dgm:spPr/>
    </dgm:pt>
    <dgm:pt modelId="{801CC9F5-98E0-4CF6-8A13-70F6CFF98AEF}" type="pres">
      <dgm:prSet presAssocID="{E74AA341-5E44-4C2C-AD5B-ADE85CA5E68E}" presName="accentRepeatNode" presStyleLbl="solidFgAcc1" presStyleIdx="2" presStyleCnt="4" custScaleX="14165" custScaleY="13987" custLinFactNeighborX="-13048" custLinFactNeighborY="14401"/>
      <dgm:spPr>
        <a:solidFill>
          <a:srgbClr val="00B050"/>
        </a:solidFill>
        <a:ln>
          <a:solidFill>
            <a:srgbClr val="00B050"/>
          </a:solidFill>
        </a:ln>
      </dgm:spPr>
    </dgm:pt>
    <dgm:pt modelId="{F0773FA8-5B99-4A4C-83B9-0BD21405D4F3}" type="pres">
      <dgm:prSet presAssocID="{E835E7EE-498D-42EF-84E8-6DF8D623C813}" presName="text_4" presStyleLbl="node1" presStyleIdx="3" presStyleCnt="4">
        <dgm:presLayoutVars>
          <dgm:bulletEnabled val="1"/>
        </dgm:presLayoutVars>
      </dgm:prSet>
      <dgm:spPr/>
    </dgm:pt>
    <dgm:pt modelId="{446902FA-D02A-46AF-8189-08D9B457DBCB}" type="pres">
      <dgm:prSet presAssocID="{E835E7EE-498D-42EF-84E8-6DF8D623C813}" presName="accent_4" presStyleCnt="0"/>
      <dgm:spPr/>
    </dgm:pt>
    <dgm:pt modelId="{7799CADD-7D61-44FE-9665-6223F1DDF972}" type="pres">
      <dgm:prSet presAssocID="{E835E7EE-498D-42EF-84E8-6DF8D623C813}" presName="accentRepeatNode" presStyleLbl="solidFgAcc1" presStyleIdx="3" presStyleCnt="4" custScaleX="18686" custScaleY="27845" custLinFactNeighborX="32006" custLinFactNeighborY="-10327"/>
      <dgm:spPr>
        <a:noFill/>
        <a:ln>
          <a:noFill/>
        </a:ln>
      </dgm:spPr>
    </dgm:pt>
  </dgm:ptLst>
  <dgm:cxnLst>
    <dgm:cxn modelId="{D100D459-655D-4118-B1E5-8A5058FCE259}" type="presOf" srcId="{63AE5074-2F8C-401A-AB48-EBB18EA360AA}" destId="{76F8A212-B962-438D-92AD-047B68DC084D}" srcOrd="0" destOrd="0" presId="urn:microsoft.com/office/officeart/2008/layout/VerticalCurvedList"/>
    <dgm:cxn modelId="{E127D885-1AFF-45CE-95D6-8542E7A25995}" srcId="{81A5F70E-1A66-4661-9A4D-087A28205034}" destId="{57F187FB-81BE-4D8E-B121-CA8B9E3A843C}" srcOrd="1" destOrd="0" parTransId="{6893974B-740F-4104-80B1-6D0AEB513C93}" sibTransId="{BCD47421-D754-447E-B41C-BF448EFF03F8}"/>
    <dgm:cxn modelId="{8373C894-8061-4313-8414-AF62EC74D17A}" type="presOf" srcId="{57F187FB-81BE-4D8E-B121-CA8B9E3A843C}" destId="{C36007DA-36DC-48E2-8555-FA68ACF1D011}" srcOrd="0" destOrd="0" presId="urn:microsoft.com/office/officeart/2008/layout/VerticalCurvedList"/>
    <dgm:cxn modelId="{6A12D1A2-9CB1-4DCA-940E-D0F3B0B74682}" type="presOf" srcId="{81A5F70E-1A66-4661-9A4D-087A28205034}" destId="{BFDDD290-6732-49F8-9BCD-8779CA0E15BE}" srcOrd="0" destOrd="0" presId="urn:microsoft.com/office/officeart/2008/layout/VerticalCurvedList"/>
    <dgm:cxn modelId="{8B32B7AB-7B3B-4840-A74B-4BA007EA80CC}" srcId="{81A5F70E-1A66-4661-9A4D-087A28205034}" destId="{E74AA341-5E44-4C2C-AD5B-ADE85CA5E68E}" srcOrd="2" destOrd="0" parTransId="{47CACF59-6CBA-4954-A01E-FB60C407F784}" sibTransId="{8A3048CC-A9B6-4ADE-B4B8-84A19FDBFF1B}"/>
    <dgm:cxn modelId="{E9ED61AD-402E-45CB-B264-DFC272786E73}" type="presOf" srcId="{DBEED962-1ACB-48FB-BDF8-4773979CBE18}" destId="{6DB874AD-7D2A-401B-A061-A305D3340DBC}" srcOrd="0" destOrd="0" presId="urn:microsoft.com/office/officeart/2008/layout/VerticalCurvedList"/>
    <dgm:cxn modelId="{2E9ED8B5-57A9-412C-87A9-EAFEF8729005}" type="presOf" srcId="{E74AA341-5E44-4C2C-AD5B-ADE85CA5E68E}" destId="{330D9F21-ABFB-4AC1-8C71-514E2ABFD35E}" srcOrd="0" destOrd="0" presId="urn:microsoft.com/office/officeart/2008/layout/VerticalCurvedList"/>
    <dgm:cxn modelId="{28FAA9C4-D7CC-4EB0-B005-8484B1BADA58}" srcId="{81A5F70E-1A66-4661-9A4D-087A28205034}" destId="{DBEED962-1ACB-48FB-BDF8-4773979CBE18}" srcOrd="0" destOrd="0" parTransId="{BF17FC7C-3739-4234-ADBD-90979F033651}" sibTransId="{63AE5074-2F8C-401A-AB48-EBB18EA360AA}"/>
    <dgm:cxn modelId="{F07DE2E3-7A55-40CF-8195-ED987650F498}" srcId="{81A5F70E-1A66-4661-9A4D-087A28205034}" destId="{E835E7EE-498D-42EF-84E8-6DF8D623C813}" srcOrd="3" destOrd="0" parTransId="{74E3D358-678E-4B43-8B1B-5702D24C9F28}" sibTransId="{91CE2314-0BA7-4236-9ED6-6A90E08430A0}"/>
    <dgm:cxn modelId="{DFC0FEF4-7F7D-40A6-8B7C-635771735BA5}" type="presOf" srcId="{E835E7EE-498D-42EF-84E8-6DF8D623C813}" destId="{F0773FA8-5B99-4A4C-83B9-0BD21405D4F3}" srcOrd="0" destOrd="0" presId="urn:microsoft.com/office/officeart/2008/layout/VerticalCurvedList"/>
    <dgm:cxn modelId="{A05DB1CE-3BAC-4EBB-8F39-FFEAA5EC06FB}" type="presParOf" srcId="{BFDDD290-6732-49F8-9BCD-8779CA0E15BE}" destId="{9CF8EA6E-16A9-47D9-B6CE-B067E4313174}" srcOrd="0" destOrd="0" presId="urn:microsoft.com/office/officeart/2008/layout/VerticalCurvedList"/>
    <dgm:cxn modelId="{38D3088F-78C7-49AF-AFC4-5A6465A704A8}" type="presParOf" srcId="{9CF8EA6E-16A9-47D9-B6CE-B067E4313174}" destId="{FB1F12EF-3256-4C95-8F1F-23B4CF7B3518}" srcOrd="0" destOrd="0" presId="urn:microsoft.com/office/officeart/2008/layout/VerticalCurvedList"/>
    <dgm:cxn modelId="{8E2F5779-6553-431D-8CBA-2A98A1A854CE}" type="presParOf" srcId="{FB1F12EF-3256-4C95-8F1F-23B4CF7B3518}" destId="{E08416F5-1CD6-4338-A221-C7522AA7C150}" srcOrd="0" destOrd="0" presId="urn:microsoft.com/office/officeart/2008/layout/VerticalCurvedList"/>
    <dgm:cxn modelId="{6CAA8DCF-DE77-4A8E-A1E6-E12352126BC1}" type="presParOf" srcId="{FB1F12EF-3256-4C95-8F1F-23B4CF7B3518}" destId="{76F8A212-B962-438D-92AD-047B68DC084D}" srcOrd="1" destOrd="0" presId="urn:microsoft.com/office/officeart/2008/layout/VerticalCurvedList"/>
    <dgm:cxn modelId="{02F276BF-26B6-4525-8BBC-4588E1F780EF}" type="presParOf" srcId="{FB1F12EF-3256-4C95-8F1F-23B4CF7B3518}" destId="{90666660-E0F2-4F7E-B832-45FA73DDB196}" srcOrd="2" destOrd="0" presId="urn:microsoft.com/office/officeart/2008/layout/VerticalCurvedList"/>
    <dgm:cxn modelId="{AC880146-3539-49D8-A554-16E9166E5768}" type="presParOf" srcId="{FB1F12EF-3256-4C95-8F1F-23B4CF7B3518}" destId="{E3F76454-2450-42AD-9DFB-4247F39B7D4D}" srcOrd="3" destOrd="0" presId="urn:microsoft.com/office/officeart/2008/layout/VerticalCurvedList"/>
    <dgm:cxn modelId="{8560EFA2-9D82-42B6-A616-7FE57C146C1D}" type="presParOf" srcId="{9CF8EA6E-16A9-47D9-B6CE-B067E4313174}" destId="{6DB874AD-7D2A-401B-A061-A305D3340DBC}" srcOrd="1" destOrd="0" presId="urn:microsoft.com/office/officeart/2008/layout/VerticalCurvedList"/>
    <dgm:cxn modelId="{409D0DB3-723E-4744-AC89-7B0959C4337F}" type="presParOf" srcId="{9CF8EA6E-16A9-47D9-B6CE-B067E4313174}" destId="{21CF2959-CB45-4802-85A8-6F4B02842CE3}" srcOrd="2" destOrd="0" presId="urn:microsoft.com/office/officeart/2008/layout/VerticalCurvedList"/>
    <dgm:cxn modelId="{AE64CB6A-9AF3-4C49-BE72-74DF6C4C568F}" type="presParOf" srcId="{21CF2959-CB45-4802-85A8-6F4B02842CE3}" destId="{67F31F55-D498-4525-92A2-73D825F05455}" srcOrd="0" destOrd="0" presId="urn:microsoft.com/office/officeart/2008/layout/VerticalCurvedList"/>
    <dgm:cxn modelId="{13060803-CDC9-477F-B5B4-7BB58793BBA9}" type="presParOf" srcId="{9CF8EA6E-16A9-47D9-B6CE-B067E4313174}" destId="{C36007DA-36DC-48E2-8555-FA68ACF1D011}" srcOrd="3" destOrd="0" presId="urn:microsoft.com/office/officeart/2008/layout/VerticalCurvedList"/>
    <dgm:cxn modelId="{686C9D58-F324-411D-8257-CC84A0B24656}" type="presParOf" srcId="{9CF8EA6E-16A9-47D9-B6CE-B067E4313174}" destId="{404CEB74-C51C-482B-B908-EB43C0A9DB66}" srcOrd="4" destOrd="0" presId="urn:microsoft.com/office/officeart/2008/layout/VerticalCurvedList"/>
    <dgm:cxn modelId="{60AECC69-5CE2-4F7E-9BD2-2B9EE04D4F2A}" type="presParOf" srcId="{404CEB74-C51C-482B-B908-EB43C0A9DB66}" destId="{B928FED4-9D8F-45BC-9C31-B8D8C4ED699B}" srcOrd="0" destOrd="0" presId="urn:microsoft.com/office/officeart/2008/layout/VerticalCurvedList"/>
    <dgm:cxn modelId="{9AC55F6E-1F89-47DA-B987-2F7766EA5131}" type="presParOf" srcId="{9CF8EA6E-16A9-47D9-B6CE-B067E4313174}" destId="{330D9F21-ABFB-4AC1-8C71-514E2ABFD35E}" srcOrd="5" destOrd="0" presId="urn:microsoft.com/office/officeart/2008/layout/VerticalCurvedList"/>
    <dgm:cxn modelId="{EB77CB89-0FA5-4084-86E5-C13951CF02A5}" type="presParOf" srcId="{9CF8EA6E-16A9-47D9-B6CE-B067E4313174}" destId="{B951AF92-9025-4ADA-843A-CF610F701635}" srcOrd="6" destOrd="0" presId="urn:microsoft.com/office/officeart/2008/layout/VerticalCurvedList"/>
    <dgm:cxn modelId="{6A2160AB-191E-424C-B8BD-23825F3DC091}" type="presParOf" srcId="{B951AF92-9025-4ADA-843A-CF610F701635}" destId="{801CC9F5-98E0-4CF6-8A13-70F6CFF98AEF}" srcOrd="0" destOrd="0" presId="urn:microsoft.com/office/officeart/2008/layout/VerticalCurvedList"/>
    <dgm:cxn modelId="{D972E441-CAAB-413E-BFCD-388C712AB034}" type="presParOf" srcId="{9CF8EA6E-16A9-47D9-B6CE-B067E4313174}" destId="{F0773FA8-5B99-4A4C-83B9-0BD21405D4F3}" srcOrd="7" destOrd="0" presId="urn:microsoft.com/office/officeart/2008/layout/VerticalCurvedList"/>
    <dgm:cxn modelId="{8AB86B6D-95DE-49F3-80E3-462EEF4974C5}" type="presParOf" srcId="{9CF8EA6E-16A9-47D9-B6CE-B067E4313174}" destId="{446902FA-D02A-46AF-8189-08D9B457DBCB}" srcOrd="8" destOrd="0" presId="urn:microsoft.com/office/officeart/2008/layout/VerticalCurvedList"/>
    <dgm:cxn modelId="{07EC65B3-19BA-42DC-B120-AA2A80E1C492}" type="presParOf" srcId="{446902FA-D02A-46AF-8189-08D9B457DBCB}" destId="{7799CADD-7D61-44FE-9665-6223F1DDF972}"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81A5F70E-1A66-4661-9A4D-087A28205034}"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s-CR"/>
        </a:p>
      </dgm:t>
    </dgm:pt>
    <dgm:pt modelId="{DBEED962-1ACB-48FB-BDF8-4773979CBE18}">
      <dgm:prSet phldrT="[Texto]" custT="1"/>
      <dgm:spPr>
        <a:solidFill>
          <a:srgbClr val="004D86"/>
        </a:solidFill>
        <a:effectLst/>
      </dgm:spPr>
      <dgm:t>
        <a:bodyPr/>
        <a:lstStyle/>
        <a:p>
          <a:r>
            <a:rPr lang="es-CR" sz="1400" kern="1200">
              <a:solidFill>
                <a:srgbClr val="FFFFFF"/>
              </a:solidFill>
              <a:latin typeface="Sagona ExtraLight" panose="02020303050505020204" pitchFamily="18" charset="0"/>
              <a:ea typeface="+mn-ea"/>
              <a:cs typeface="+mn-cs"/>
            </a:rPr>
            <a:t>1. Identificación</a:t>
          </a:r>
        </a:p>
      </dgm:t>
    </dgm:pt>
    <dgm:pt modelId="{BF17FC7C-3739-4234-ADBD-90979F033651}" type="parTrans" cxnId="{28FAA9C4-D7CC-4EB0-B005-8484B1BADA58}">
      <dgm:prSet/>
      <dgm:spPr>
        <a:ln>
          <a:solidFill>
            <a:srgbClr val="001132"/>
          </a:solidFill>
        </a:ln>
      </dgm:spPr>
      <dgm:t>
        <a:bodyPr/>
        <a:lstStyle/>
        <a:p>
          <a:endParaRPr lang="es-CR"/>
        </a:p>
      </dgm:t>
    </dgm:pt>
    <dgm:pt modelId="{63AE5074-2F8C-401A-AB48-EBB18EA360AA}" type="sibTrans" cxnId="{28FAA9C4-D7CC-4EB0-B005-8484B1BADA58}">
      <dgm:prSet/>
      <dgm:spPr>
        <a:solidFill>
          <a:srgbClr val="034793"/>
        </a:solidFill>
        <a:ln>
          <a:solidFill>
            <a:srgbClr val="004D86"/>
          </a:solidFill>
        </a:ln>
      </dgm:spPr>
      <dgm:t>
        <a:bodyPr/>
        <a:lstStyle/>
        <a:p>
          <a:endParaRPr lang="es-CR"/>
        </a:p>
      </dgm:t>
    </dgm:pt>
    <dgm:pt modelId="{57F187FB-81BE-4D8E-B121-CA8B9E3A843C}">
      <dgm:prSet phldrT="[Texto]" custT="1"/>
      <dgm:spPr>
        <a:solidFill>
          <a:srgbClr val="FCBD24"/>
        </a:solidFill>
        <a:effectLst/>
      </dgm:spPr>
      <dgm:t>
        <a:bodyPr/>
        <a:lstStyle/>
        <a:p>
          <a:r>
            <a:rPr lang="es-CR" sz="1400" kern="1200">
              <a:solidFill>
                <a:srgbClr val="FFFFFF"/>
              </a:solidFill>
              <a:latin typeface="Sagona ExtraLight" panose="02020303050505020204" pitchFamily="18" charset="0"/>
              <a:ea typeface="+mn-ea"/>
              <a:cs typeface="+mn-cs"/>
            </a:rPr>
            <a:t>2. Análisis</a:t>
          </a:r>
        </a:p>
      </dgm:t>
    </dgm:pt>
    <dgm:pt modelId="{6893974B-740F-4104-80B1-6D0AEB513C93}" type="parTrans" cxnId="{E127D885-1AFF-45CE-95D6-8542E7A25995}">
      <dgm:prSet/>
      <dgm:spPr>
        <a:ln>
          <a:solidFill>
            <a:srgbClr val="FCBD24"/>
          </a:solidFill>
        </a:ln>
      </dgm:spPr>
      <dgm:t>
        <a:bodyPr/>
        <a:lstStyle/>
        <a:p>
          <a:endParaRPr lang="es-CR"/>
        </a:p>
      </dgm:t>
    </dgm:pt>
    <dgm:pt modelId="{BCD47421-D754-447E-B41C-BF448EFF03F8}" type="sibTrans" cxnId="{E127D885-1AFF-45CE-95D6-8542E7A25995}">
      <dgm:prSet/>
      <dgm:spPr/>
      <dgm:t>
        <a:bodyPr/>
        <a:lstStyle/>
        <a:p>
          <a:endParaRPr lang="es-CR"/>
        </a:p>
      </dgm:t>
    </dgm:pt>
    <dgm:pt modelId="{E74AA341-5E44-4C2C-AD5B-ADE85CA5E68E}">
      <dgm:prSet phldrT="[Texto]" custT="1"/>
      <dgm:spPr>
        <a:solidFill>
          <a:srgbClr val="00B050"/>
        </a:solidFill>
        <a:ln>
          <a:solidFill>
            <a:srgbClr val="F2F2F2"/>
          </a:solidFill>
        </a:ln>
        <a:effectLst>
          <a:glow rad="139700">
            <a:srgbClr val="00B050">
              <a:alpha val="40000"/>
            </a:srgbClr>
          </a:glow>
        </a:effectLst>
      </dgm:spPr>
      <dgm:t>
        <a:bodyPr/>
        <a:lstStyle/>
        <a:p>
          <a:r>
            <a:rPr lang="es-CR" sz="3200">
              <a:latin typeface="Sagona ExtraLight" panose="02020303050505020204" pitchFamily="18" charset="0"/>
            </a:rPr>
            <a:t>3. Evaluación</a:t>
          </a:r>
        </a:p>
      </dgm:t>
    </dgm:pt>
    <dgm:pt modelId="{47CACF59-6CBA-4954-A01E-FB60C407F784}" type="parTrans" cxnId="{8B32B7AB-7B3B-4840-A74B-4BA007EA80CC}">
      <dgm:prSet/>
      <dgm:spPr>
        <a:ln>
          <a:solidFill>
            <a:srgbClr val="69E781"/>
          </a:solidFill>
        </a:ln>
      </dgm:spPr>
      <dgm:t>
        <a:bodyPr/>
        <a:lstStyle/>
        <a:p>
          <a:endParaRPr lang="es-CR"/>
        </a:p>
      </dgm:t>
    </dgm:pt>
    <dgm:pt modelId="{8A3048CC-A9B6-4ADE-B4B8-84A19FDBFF1B}" type="sibTrans" cxnId="{8B32B7AB-7B3B-4840-A74B-4BA007EA80CC}">
      <dgm:prSet/>
      <dgm:spPr/>
      <dgm:t>
        <a:bodyPr/>
        <a:lstStyle/>
        <a:p>
          <a:endParaRPr lang="es-CR"/>
        </a:p>
      </dgm:t>
    </dgm:pt>
    <dgm:pt modelId="{E835E7EE-498D-42EF-84E8-6DF8D623C813}">
      <dgm:prSet phldrT="[Texto]" custT="1"/>
      <dgm:spPr>
        <a:solidFill>
          <a:srgbClr val="0070C0"/>
        </a:solidFill>
      </dgm:spPr>
      <dgm:t>
        <a:bodyPr/>
        <a:lstStyle/>
        <a:p>
          <a:r>
            <a:rPr lang="es-CR" sz="1400">
              <a:latin typeface="Sagona ExtraLight" panose="02020303050505020204" pitchFamily="18" charset="0"/>
            </a:rPr>
            <a:t>4. Administración</a:t>
          </a:r>
        </a:p>
      </dgm:t>
    </dgm:pt>
    <dgm:pt modelId="{74E3D358-678E-4B43-8B1B-5702D24C9F28}" type="parTrans" cxnId="{F07DE2E3-7A55-40CF-8195-ED987650F498}">
      <dgm:prSet/>
      <dgm:spPr>
        <a:ln>
          <a:solidFill>
            <a:srgbClr val="0070C0"/>
          </a:solidFill>
        </a:ln>
      </dgm:spPr>
      <dgm:t>
        <a:bodyPr/>
        <a:lstStyle/>
        <a:p>
          <a:endParaRPr lang="es-CR"/>
        </a:p>
      </dgm:t>
    </dgm:pt>
    <dgm:pt modelId="{91CE2314-0BA7-4236-9ED6-6A90E08430A0}" type="sibTrans" cxnId="{F07DE2E3-7A55-40CF-8195-ED987650F498}">
      <dgm:prSet/>
      <dgm:spPr/>
      <dgm:t>
        <a:bodyPr/>
        <a:lstStyle/>
        <a:p>
          <a:endParaRPr lang="es-CR"/>
        </a:p>
      </dgm:t>
    </dgm:pt>
    <dgm:pt modelId="{BFDDD290-6732-49F8-9BCD-8779CA0E15BE}" type="pres">
      <dgm:prSet presAssocID="{81A5F70E-1A66-4661-9A4D-087A28205034}" presName="Name0" presStyleCnt="0">
        <dgm:presLayoutVars>
          <dgm:chMax val="7"/>
          <dgm:chPref val="7"/>
          <dgm:dir/>
        </dgm:presLayoutVars>
      </dgm:prSet>
      <dgm:spPr/>
    </dgm:pt>
    <dgm:pt modelId="{9CF8EA6E-16A9-47D9-B6CE-B067E4313174}" type="pres">
      <dgm:prSet presAssocID="{81A5F70E-1A66-4661-9A4D-087A28205034}" presName="Name1" presStyleCnt="0"/>
      <dgm:spPr/>
    </dgm:pt>
    <dgm:pt modelId="{FB1F12EF-3256-4C95-8F1F-23B4CF7B3518}" type="pres">
      <dgm:prSet presAssocID="{81A5F70E-1A66-4661-9A4D-087A28205034}" presName="cycle" presStyleCnt="0"/>
      <dgm:spPr/>
    </dgm:pt>
    <dgm:pt modelId="{E08416F5-1CD6-4338-A221-C7522AA7C150}" type="pres">
      <dgm:prSet presAssocID="{81A5F70E-1A66-4661-9A4D-087A28205034}" presName="srcNode" presStyleLbl="node1" presStyleIdx="0" presStyleCnt="4"/>
      <dgm:spPr/>
    </dgm:pt>
    <dgm:pt modelId="{76F8A212-B962-438D-92AD-047B68DC084D}" type="pres">
      <dgm:prSet presAssocID="{81A5F70E-1A66-4661-9A4D-087A28205034}" presName="conn" presStyleLbl="parChTrans1D2" presStyleIdx="0" presStyleCnt="1"/>
      <dgm:spPr/>
    </dgm:pt>
    <dgm:pt modelId="{90666660-E0F2-4F7E-B832-45FA73DDB196}" type="pres">
      <dgm:prSet presAssocID="{81A5F70E-1A66-4661-9A4D-087A28205034}" presName="extraNode" presStyleLbl="node1" presStyleIdx="0" presStyleCnt="4"/>
      <dgm:spPr/>
    </dgm:pt>
    <dgm:pt modelId="{E3F76454-2450-42AD-9DFB-4247F39B7D4D}" type="pres">
      <dgm:prSet presAssocID="{81A5F70E-1A66-4661-9A4D-087A28205034}" presName="dstNode" presStyleLbl="node1" presStyleIdx="0" presStyleCnt="4"/>
      <dgm:spPr/>
    </dgm:pt>
    <dgm:pt modelId="{6DB874AD-7D2A-401B-A061-A305D3340DBC}" type="pres">
      <dgm:prSet presAssocID="{DBEED962-1ACB-48FB-BDF8-4773979CBE18}" presName="text_1" presStyleLbl="node1" presStyleIdx="0" presStyleCnt="4" custScaleX="95585" custScaleY="106307" custLinFactNeighborX="1543" custLinFactNeighborY="3348">
        <dgm:presLayoutVars>
          <dgm:bulletEnabled val="1"/>
        </dgm:presLayoutVars>
      </dgm:prSet>
      <dgm:spPr/>
    </dgm:pt>
    <dgm:pt modelId="{21CF2959-CB45-4802-85A8-6F4B02842CE3}" type="pres">
      <dgm:prSet presAssocID="{DBEED962-1ACB-48FB-BDF8-4773979CBE18}" presName="accent_1" presStyleCnt="0"/>
      <dgm:spPr/>
    </dgm:pt>
    <dgm:pt modelId="{67F31F55-D498-4525-92A2-73D825F05455}" type="pres">
      <dgm:prSet presAssocID="{DBEED962-1ACB-48FB-BDF8-4773979CBE18}" presName="accentRepeatNode" presStyleLbl="solidFgAcc1" presStyleIdx="0" presStyleCnt="4" custScaleX="25085" custScaleY="31148" custLinFactX="169047" custLinFactNeighborX="200000" custLinFactNeighborY="2678"/>
      <dgm:spPr>
        <a:noFill/>
        <a:ln>
          <a:noFill/>
        </a:ln>
      </dgm:spPr>
    </dgm:pt>
    <dgm:pt modelId="{C36007DA-36DC-48E2-8555-FA68ACF1D011}" type="pres">
      <dgm:prSet presAssocID="{57F187FB-81BE-4D8E-B121-CA8B9E3A843C}" presName="text_2" presStyleLbl="node1" presStyleIdx="1" presStyleCnt="4" custScaleX="100138" custScaleY="100105" custLinFactNeighborX="-252" custLinFactNeighborY="-4080">
        <dgm:presLayoutVars>
          <dgm:bulletEnabled val="1"/>
        </dgm:presLayoutVars>
      </dgm:prSet>
      <dgm:spPr/>
    </dgm:pt>
    <dgm:pt modelId="{404CEB74-C51C-482B-B908-EB43C0A9DB66}" type="pres">
      <dgm:prSet presAssocID="{57F187FB-81BE-4D8E-B121-CA8B9E3A843C}" presName="accent_2" presStyleCnt="0"/>
      <dgm:spPr/>
    </dgm:pt>
    <dgm:pt modelId="{B928FED4-9D8F-45BC-9C31-B8D8C4ED699B}" type="pres">
      <dgm:prSet presAssocID="{57F187FB-81BE-4D8E-B121-CA8B9E3A843C}" presName="accentRepeatNode" presStyleLbl="solidFgAcc1" presStyleIdx="1" presStyleCnt="4" custFlipVert="1" custFlipHor="0" custScaleX="38506" custScaleY="9795" custLinFactX="100000" custLinFactNeighborX="152289" custLinFactNeighborY="-33467"/>
      <dgm:spPr>
        <a:noFill/>
        <a:ln>
          <a:noFill/>
        </a:ln>
      </dgm:spPr>
    </dgm:pt>
    <dgm:pt modelId="{330D9F21-ABFB-4AC1-8C71-514E2ABFD35E}" type="pres">
      <dgm:prSet presAssocID="{E74AA341-5E44-4C2C-AD5B-ADE85CA5E68E}" presName="text_3" presStyleLbl="node1" presStyleIdx="2" presStyleCnt="4" custScaleX="135800" custScaleY="132883" custLinFactNeighborX="16339" custLinFactNeighborY="5473">
        <dgm:presLayoutVars>
          <dgm:bulletEnabled val="1"/>
        </dgm:presLayoutVars>
      </dgm:prSet>
      <dgm:spPr/>
    </dgm:pt>
    <dgm:pt modelId="{B951AF92-9025-4ADA-843A-CF610F701635}" type="pres">
      <dgm:prSet presAssocID="{E74AA341-5E44-4C2C-AD5B-ADE85CA5E68E}" presName="accent_3" presStyleCnt="0"/>
      <dgm:spPr/>
    </dgm:pt>
    <dgm:pt modelId="{801CC9F5-98E0-4CF6-8A13-70F6CFF98AEF}" type="pres">
      <dgm:prSet presAssocID="{E74AA341-5E44-4C2C-AD5B-ADE85CA5E68E}" presName="accentRepeatNode" presStyleLbl="solidFgAcc1" presStyleIdx="2" presStyleCnt="4" custScaleX="14165" custScaleY="13987" custLinFactNeighborX="-13048" custLinFactNeighborY="14401"/>
      <dgm:spPr>
        <a:solidFill>
          <a:srgbClr val="00B050"/>
        </a:solidFill>
        <a:ln>
          <a:solidFill>
            <a:srgbClr val="00B050"/>
          </a:solidFill>
        </a:ln>
      </dgm:spPr>
    </dgm:pt>
    <dgm:pt modelId="{F0773FA8-5B99-4A4C-83B9-0BD21405D4F3}" type="pres">
      <dgm:prSet presAssocID="{E835E7EE-498D-42EF-84E8-6DF8D623C813}" presName="text_4" presStyleLbl="node1" presStyleIdx="3" presStyleCnt="4">
        <dgm:presLayoutVars>
          <dgm:bulletEnabled val="1"/>
        </dgm:presLayoutVars>
      </dgm:prSet>
      <dgm:spPr/>
    </dgm:pt>
    <dgm:pt modelId="{446902FA-D02A-46AF-8189-08D9B457DBCB}" type="pres">
      <dgm:prSet presAssocID="{E835E7EE-498D-42EF-84E8-6DF8D623C813}" presName="accent_4" presStyleCnt="0"/>
      <dgm:spPr/>
    </dgm:pt>
    <dgm:pt modelId="{7799CADD-7D61-44FE-9665-6223F1DDF972}" type="pres">
      <dgm:prSet presAssocID="{E835E7EE-498D-42EF-84E8-6DF8D623C813}" presName="accentRepeatNode" presStyleLbl="solidFgAcc1" presStyleIdx="3" presStyleCnt="4" custScaleX="18686" custScaleY="27845" custLinFactNeighborX="32006" custLinFactNeighborY="-10327"/>
      <dgm:spPr>
        <a:noFill/>
        <a:ln>
          <a:noFill/>
        </a:ln>
      </dgm:spPr>
    </dgm:pt>
  </dgm:ptLst>
  <dgm:cxnLst>
    <dgm:cxn modelId="{D100D459-655D-4118-B1E5-8A5058FCE259}" type="presOf" srcId="{63AE5074-2F8C-401A-AB48-EBB18EA360AA}" destId="{76F8A212-B962-438D-92AD-047B68DC084D}" srcOrd="0" destOrd="0" presId="urn:microsoft.com/office/officeart/2008/layout/VerticalCurvedList"/>
    <dgm:cxn modelId="{E127D885-1AFF-45CE-95D6-8542E7A25995}" srcId="{81A5F70E-1A66-4661-9A4D-087A28205034}" destId="{57F187FB-81BE-4D8E-B121-CA8B9E3A843C}" srcOrd="1" destOrd="0" parTransId="{6893974B-740F-4104-80B1-6D0AEB513C93}" sibTransId="{BCD47421-D754-447E-B41C-BF448EFF03F8}"/>
    <dgm:cxn modelId="{8373C894-8061-4313-8414-AF62EC74D17A}" type="presOf" srcId="{57F187FB-81BE-4D8E-B121-CA8B9E3A843C}" destId="{C36007DA-36DC-48E2-8555-FA68ACF1D011}" srcOrd="0" destOrd="0" presId="urn:microsoft.com/office/officeart/2008/layout/VerticalCurvedList"/>
    <dgm:cxn modelId="{6A12D1A2-9CB1-4DCA-940E-D0F3B0B74682}" type="presOf" srcId="{81A5F70E-1A66-4661-9A4D-087A28205034}" destId="{BFDDD290-6732-49F8-9BCD-8779CA0E15BE}" srcOrd="0" destOrd="0" presId="urn:microsoft.com/office/officeart/2008/layout/VerticalCurvedList"/>
    <dgm:cxn modelId="{8B32B7AB-7B3B-4840-A74B-4BA007EA80CC}" srcId="{81A5F70E-1A66-4661-9A4D-087A28205034}" destId="{E74AA341-5E44-4C2C-AD5B-ADE85CA5E68E}" srcOrd="2" destOrd="0" parTransId="{47CACF59-6CBA-4954-A01E-FB60C407F784}" sibTransId="{8A3048CC-A9B6-4ADE-B4B8-84A19FDBFF1B}"/>
    <dgm:cxn modelId="{E9ED61AD-402E-45CB-B264-DFC272786E73}" type="presOf" srcId="{DBEED962-1ACB-48FB-BDF8-4773979CBE18}" destId="{6DB874AD-7D2A-401B-A061-A305D3340DBC}" srcOrd="0" destOrd="0" presId="urn:microsoft.com/office/officeart/2008/layout/VerticalCurvedList"/>
    <dgm:cxn modelId="{2E9ED8B5-57A9-412C-87A9-EAFEF8729005}" type="presOf" srcId="{E74AA341-5E44-4C2C-AD5B-ADE85CA5E68E}" destId="{330D9F21-ABFB-4AC1-8C71-514E2ABFD35E}" srcOrd="0" destOrd="0" presId="urn:microsoft.com/office/officeart/2008/layout/VerticalCurvedList"/>
    <dgm:cxn modelId="{28FAA9C4-D7CC-4EB0-B005-8484B1BADA58}" srcId="{81A5F70E-1A66-4661-9A4D-087A28205034}" destId="{DBEED962-1ACB-48FB-BDF8-4773979CBE18}" srcOrd="0" destOrd="0" parTransId="{BF17FC7C-3739-4234-ADBD-90979F033651}" sibTransId="{63AE5074-2F8C-401A-AB48-EBB18EA360AA}"/>
    <dgm:cxn modelId="{F07DE2E3-7A55-40CF-8195-ED987650F498}" srcId="{81A5F70E-1A66-4661-9A4D-087A28205034}" destId="{E835E7EE-498D-42EF-84E8-6DF8D623C813}" srcOrd="3" destOrd="0" parTransId="{74E3D358-678E-4B43-8B1B-5702D24C9F28}" sibTransId="{91CE2314-0BA7-4236-9ED6-6A90E08430A0}"/>
    <dgm:cxn modelId="{DFC0FEF4-7F7D-40A6-8B7C-635771735BA5}" type="presOf" srcId="{E835E7EE-498D-42EF-84E8-6DF8D623C813}" destId="{F0773FA8-5B99-4A4C-83B9-0BD21405D4F3}" srcOrd="0" destOrd="0" presId="urn:microsoft.com/office/officeart/2008/layout/VerticalCurvedList"/>
    <dgm:cxn modelId="{A05DB1CE-3BAC-4EBB-8F39-FFEAA5EC06FB}" type="presParOf" srcId="{BFDDD290-6732-49F8-9BCD-8779CA0E15BE}" destId="{9CF8EA6E-16A9-47D9-B6CE-B067E4313174}" srcOrd="0" destOrd="0" presId="urn:microsoft.com/office/officeart/2008/layout/VerticalCurvedList"/>
    <dgm:cxn modelId="{38D3088F-78C7-49AF-AFC4-5A6465A704A8}" type="presParOf" srcId="{9CF8EA6E-16A9-47D9-B6CE-B067E4313174}" destId="{FB1F12EF-3256-4C95-8F1F-23B4CF7B3518}" srcOrd="0" destOrd="0" presId="urn:microsoft.com/office/officeart/2008/layout/VerticalCurvedList"/>
    <dgm:cxn modelId="{8E2F5779-6553-431D-8CBA-2A98A1A854CE}" type="presParOf" srcId="{FB1F12EF-3256-4C95-8F1F-23B4CF7B3518}" destId="{E08416F5-1CD6-4338-A221-C7522AA7C150}" srcOrd="0" destOrd="0" presId="urn:microsoft.com/office/officeart/2008/layout/VerticalCurvedList"/>
    <dgm:cxn modelId="{6CAA8DCF-DE77-4A8E-A1E6-E12352126BC1}" type="presParOf" srcId="{FB1F12EF-3256-4C95-8F1F-23B4CF7B3518}" destId="{76F8A212-B962-438D-92AD-047B68DC084D}" srcOrd="1" destOrd="0" presId="urn:microsoft.com/office/officeart/2008/layout/VerticalCurvedList"/>
    <dgm:cxn modelId="{02F276BF-26B6-4525-8BBC-4588E1F780EF}" type="presParOf" srcId="{FB1F12EF-3256-4C95-8F1F-23B4CF7B3518}" destId="{90666660-E0F2-4F7E-B832-45FA73DDB196}" srcOrd="2" destOrd="0" presId="urn:microsoft.com/office/officeart/2008/layout/VerticalCurvedList"/>
    <dgm:cxn modelId="{AC880146-3539-49D8-A554-16E9166E5768}" type="presParOf" srcId="{FB1F12EF-3256-4C95-8F1F-23B4CF7B3518}" destId="{E3F76454-2450-42AD-9DFB-4247F39B7D4D}" srcOrd="3" destOrd="0" presId="urn:microsoft.com/office/officeart/2008/layout/VerticalCurvedList"/>
    <dgm:cxn modelId="{8560EFA2-9D82-42B6-A616-7FE57C146C1D}" type="presParOf" srcId="{9CF8EA6E-16A9-47D9-B6CE-B067E4313174}" destId="{6DB874AD-7D2A-401B-A061-A305D3340DBC}" srcOrd="1" destOrd="0" presId="urn:microsoft.com/office/officeart/2008/layout/VerticalCurvedList"/>
    <dgm:cxn modelId="{409D0DB3-723E-4744-AC89-7B0959C4337F}" type="presParOf" srcId="{9CF8EA6E-16A9-47D9-B6CE-B067E4313174}" destId="{21CF2959-CB45-4802-85A8-6F4B02842CE3}" srcOrd="2" destOrd="0" presId="urn:microsoft.com/office/officeart/2008/layout/VerticalCurvedList"/>
    <dgm:cxn modelId="{AE64CB6A-9AF3-4C49-BE72-74DF6C4C568F}" type="presParOf" srcId="{21CF2959-CB45-4802-85A8-6F4B02842CE3}" destId="{67F31F55-D498-4525-92A2-73D825F05455}" srcOrd="0" destOrd="0" presId="urn:microsoft.com/office/officeart/2008/layout/VerticalCurvedList"/>
    <dgm:cxn modelId="{13060803-CDC9-477F-B5B4-7BB58793BBA9}" type="presParOf" srcId="{9CF8EA6E-16A9-47D9-B6CE-B067E4313174}" destId="{C36007DA-36DC-48E2-8555-FA68ACF1D011}" srcOrd="3" destOrd="0" presId="urn:microsoft.com/office/officeart/2008/layout/VerticalCurvedList"/>
    <dgm:cxn modelId="{686C9D58-F324-411D-8257-CC84A0B24656}" type="presParOf" srcId="{9CF8EA6E-16A9-47D9-B6CE-B067E4313174}" destId="{404CEB74-C51C-482B-B908-EB43C0A9DB66}" srcOrd="4" destOrd="0" presId="urn:microsoft.com/office/officeart/2008/layout/VerticalCurvedList"/>
    <dgm:cxn modelId="{60AECC69-5CE2-4F7E-9BD2-2B9EE04D4F2A}" type="presParOf" srcId="{404CEB74-C51C-482B-B908-EB43C0A9DB66}" destId="{B928FED4-9D8F-45BC-9C31-B8D8C4ED699B}" srcOrd="0" destOrd="0" presId="urn:microsoft.com/office/officeart/2008/layout/VerticalCurvedList"/>
    <dgm:cxn modelId="{9AC55F6E-1F89-47DA-B987-2F7766EA5131}" type="presParOf" srcId="{9CF8EA6E-16A9-47D9-B6CE-B067E4313174}" destId="{330D9F21-ABFB-4AC1-8C71-514E2ABFD35E}" srcOrd="5" destOrd="0" presId="urn:microsoft.com/office/officeart/2008/layout/VerticalCurvedList"/>
    <dgm:cxn modelId="{EB77CB89-0FA5-4084-86E5-C13951CF02A5}" type="presParOf" srcId="{9CF8EA6E-16A9-47D9-B6CE-B067E4313174}" destId="{B951AF92-9025-4ADA-843A-CF610F701635}" srcOrd="6" destOrd="0" presId="urn:microsoft.com/office/officeart/2008/layout/VerticalCurvedList"/>
    <dgm:cxn modelId="{6A2160AB-191E-424C-B8BD-23825F3DC091}" type="presParOf" srcId="{B951AF92-9025-4ADA-843A-CF610F701635}" destId="{801CC9F5-98E0-4CF6-8A13-70F6CFF98AEF}" srcOrd="0" destOrd="0" presId="urn:microsoft.com/office/officeart/2008/layout/VerticalCurvedList"/>
    <dgm:cxn modelId="{D972E441-CAAB-413E-BFCD-388C712AB034}" type="presParOf" srcId="{9CF8EA6E-16A9-47D9-B6CE-B067E4313174}" destId="{F0773FA8-5B99-4A4C-83B9-0BD21405D4F3}" srcOrd="7" destOrd="0" presId="urn:microsoft.com/office/officeart/2008/layout/VerticalCurvedList"/>
    <dgm:cxn modelId="{8AB86B6D-95DE-49F3-80E3-462EEF4974C5}" type="presParOf" srcId="{9CF8EA6E-16A9-47D9-B6CE-B067E4313174}" destId="{446902FA-D02A-46AF-8189-08D9B457DBCB}" srcOrd="8" destOrd="0" presId="urn:microsoft.com/office/officeart/2008/layout/VerticalCurvedList"/>
    <dgm:cxn modelId="{07EC65B3-19BA-42DC-B120-AA2A80E1C492}" type="presParOf" srcId="{446902FA-D02A-46AF-8189-08D9B457DBCB}" destId="{7799CADD-7D61-44FE-9665-6223F1DDF972}"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81A5F70E-1A66-4661-9A4D-087A28205034}"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s-CR"/>
        </a:p>
      </dgm:t>
    </dgm:pt>
    <dgm:pt modelId="{DBEED962-1ACB-48FB-BDF8-4773979CBE18}">
      <dgm:prSet phldrT="[Texto]" custT="1"/>
      <dgm:spPr>
        <a:solidFill>
          <a:srgbClr val="004D86"/>
        </a:solidFill>
        <a:effectLst/>
      </dgm:spPr>
      <dgm:t>
        <a:bodyPr/>
        <a:lstStyle/>
        <a:p>
          <a:r>
            <a:rPr lang="es-CR" sz="1400" kern="1200">
              <a:solidFill>
                <a:srgbClr val="FFFFFF"/>
              </a:solidFill>
              <a:latin typeface="Sagona ExtraLight" panose="02020303050505020204" pitchFamily="18" charset="0"/>
              <a:ea typeface="+mn-ea"/>
              <a:cs typeface="+mn-cs"/>
            </a:rPr>
            <a:t>1. Identificación</a:t>
          </a:r>
        </a:p>
      </dgm:t>
    </dgm:pt>
    <dgm:pt modelId="{BF17FC7C-3739-4234-ADBD-90979F033651}" type="parTrans" cxnId="{28FAA9C4-D7CC-4EB0-B005-8484B1BADA58}">
      <dgm:prSet/>
      <dgm:spPr>
        <a:ln>
          <a:solidFill>
            <a:srgbClr val="001132"/>
          </a:solidFill>
        </a:ln>
      </dgm:spPr>
      <dgm:t>
        <a:bodyPr/>
        <a:lstStyle/>
        <a:p>
          <a:endParaRPr lang="es-CR"/>
        </a:p>
      </dgm:t>
    </dgm:pt>
    <dgm:pt modelId="{63AE5074-2F8C-401A-AB48-EBB18EA360AA}" type="sibTrans" cxnId="{28FAA9C4-D7CC-4EB0-B005-8484B1BADA58}">
      <dgm:prSet/>
      <dgm:spPr>
        <a:solidFill>
          <a:srgbClr val="034793"/>
        </a:solidFill>
        <a:ln>
          <a:solidFill>
            <a:srgbClr val="004D86"/>
          </a:solidFill>
        </a:ln>
      </dgm:spPr>
      <dgm:t>
        <a:bodyPr/>
        <a:lstStyle/>
        <a:p>
          <a:endParaRPr lang="es-CR"/>
        </a:p>
      </dgm:t>
    </dgm:pt>
    <dgm:pt modelId="{57F187FB-81BE-4D8E-B121-CA8B9E3A843C}">
      <dgm:prSet phldrT="[Texto]" custT="1"/>
      <dgm:spPr>
        <a:solidFill>
          <a:srgbClr val="FCBD24"/>
        </a:solidFill>
        <a:effectLst/>
      </dgm:spPr>
      <dgm:t>
        <a:bodyPr/>
        <a:lstStyle/>
        <a:p>
          <a:r>
            <a:rPr lang="es-CR" sz="1400" kern="1200">
              <a:solidFill>
                <a:srgbClr val="FFFFFF"/>
              </a:solidFill>
              <a:latin typeface="Sagona ExtraLight" panose="02020303050505020204" pitchFamily="18" charset="0"/>
              <a:ea typeface="+mn-ea"/>
              <a:cs typeface="+mn-cs"/>
            </a:rPr>
            <a:t>2. Análisis</a:t>
          </a:r>
        </a:p>
      </dgm:t>
    </dgm:pt>
    <dgm:pt modelId="{6893974B-740F-4104-80B1-6D0AEB513C93}" type="parTrans" cxnId="{E127D885-1AFF-45CE-95D6-8542E7A25995}">
      <dgm:prSet/>
      <dgm:spPr>
        <a:ln>
          <a:solidFill>
            <a:srgbClr val="FCBD24"/>
          </a:solidFill>
        </a:ln>
      </dgm:spPr>
      <dgm:t>
        <a:bodyPr/>
        <a:lstStyle/>
        <a:p>
          <a:endParaRPr lang="es-CR"/>
        </a:p>
      </dgm:t>
    </dgm:pt>
    <dgm:pt modelId="{BCD47421-D754-447E-B41C-BF448EFF03F8}" type="sibTrans" cxnId="{E127D885-1AFF-45CE-95D6-8542E7A25995}">
      <dgm:prSet/>
      <dgm:spPr/>
      <dgm:t>
        <a:bodyPr/>
        <a:lstStyle/>
        <a:p>
          <a:endParaRPr lang="es-CR"/>
        </a:p>
      </dgm:t>
    </dgm:pt>
    <dgm:pt modelId="{E74AA341-5E44-4C2C-AD5B-ADE85CA5E68E}">
      <dgm:prSet phldrT="[Texto]" custT="1"/>
      <dgm:spPr>
        <a:solidFill>
          <a:srgbClr val="00B050"/>
        </a:solidFill>
        <a:ln>
          <a:solidFill>
            <a:srgbClr val="F2F2F2"/>
          </a:solidFill>
        </a:ln>
        <a:effectLst>
          <a:glow rad="139700">
            <a:srgbClr val="00B050">
              <a:alpha val="40000"/>
            </a:srgbClr>
          </a:glow>
        </a:effectLst>
      </dgm:spPr>
      <dgm:t>
        <a:bodyPr/>
        <a:lstStyle/>
        <a:p>
          <a:r>
            <a:rPr lang="es-CR" sz="3200">
              <a:latin typeface="Sagona ExtraLight" panose="02020303050505020204" pitchFamily="18" charset="0"/>
            </a:rPr>
            <a:t>3. Evaluación</a:t>
          </a:r>
        </a:p>
      </dgm:t>
    </dgm:pt>
    <dgm:pt modelId="{47CACF59-6CBA-4954-A01E-FB60C407F784}" type="parTrans" cxnId="{8B32B7AB-7B3B-4840-A74B-4BA007EA80CC}">
      <dgm:prSet/>
      <dgm:spPr>
        <a:ln>
          <a:solidFill>
            <a:srgbClr val="69E781"/>
          </a:solidFill>
        </a:ln>
      </dgm:spPr>
      <dgm:t>
        <a:bodyPr/>
        <a:lstStyle/>
        <a:p>
          <a:endParaRPr lang="es-CR"/>
        </a:p>
      </dgm:t>
    </dgm:pt>
    <dgm:pt modelId="{8A3048CC-A9B6-4ADE-B4B8-84A19FDBFF1B}" type="sibTrans" cxnId="{8B32B7AB-7B3B-4840-A74B-4BA007EA80CC}">
      <dgm:prSet/>
      <dgm:spPr/>
      <dgm:t>
        <a:bodyPr/>
        <a:lstStyle/>
        <a:p>
          <a:endParaRPr lang="es-CR"/>
        </a:p>
      </dgm:t>
    </dgm:pt>
    <dgm:pt modelId="{E835E7EE-498D-42EF-84E8-6DF8D623C813}">
      <dgm:prSet phldrT="[Texto]" custT="1"/>
      <dgm:spPr>
        <a:solidFill>
          <a:srgbClr val="0070C0"/>
        </a:solidFill>
      </dgm:spPr>
      <dgm:t>
        <a:bodyPr/>
        <a:lstStyle/>
        <a:p>
          <a:r>
            <a:rPr lang="es-CR" sz="1400">
              <a:latin typeface="Sagona ExtraLight" panose="02020303050505020204" pitchFamily="18" charset="0"/>
            </a:rPr>
            <a:t>4. Administración</a:t>
          </a:r>
        </a:p>
      </dgm:t>
    </dgm:pt>
    <dgm:pt modelId="{74E3D358-678E-4B43-8B1B-5702D24C9F28}" type="parTrans" cxnId="{F07DE2E3-7A55-40CF-8195-ED987650F498}">
      <dgm:prSet/>
      <dgm:spPr>
        <a:ln>
          <a:solidFill>
            <a:srgbClr val="0070C0"/>
          </a:solidFill>
        </a:ln>
      </dgm:spPr>
      <dgm:t>
        <a:bodyPr/>
        <a:lstStyle/>
        <a:p>
          <a:endParaRPr lang="es-CR"/>
        </a:p>
      </dgm:t>
    </dgm:pt>
    <dgm:pt modelId="{91CE2314-0BA7-4236-9ED6-6A90E08430A0}" type="sibTrans" cxnId="{F07DE2E3-7A55-40CF-8195-ED987650F498}">
      <dgm:prSet/>
      <dgm:spPr/>
      <dgm:t>
        <a:bodyPr/>
        <a:lstStyle/>
        <a:p>
          <a:endParaRPr lang="es-CR"/>
        </a:p>
      </dgm:t>
    </dgm:pt>
    <dgm:pt modelId="{BFDDD290-6732-49F8-9BCD-8779CA0E15BE}" type="pres">
      <dgm:prSet presAssocID="{81A5F70E-1A66-4661-9A4D-087A28205034}" presName="Name0" presStyleCnt="0">
        <dgm:presLayoutVars>
          <dgm:chMax val="7"/>
          <dgm:chPref val="7"/>
          <dgm:dir/>
        </dgm:presLayoutVars>
      </dgm:prSet>
      <dgm:spPr/>
    </dgm:pt>
    <dgm:pt modelId="{9CF8EA6E-16A9-47D9-B6CE-B067E4313174}" type="pres">
      <dgm:prSet presAssocID="{81A5F70E-1A66-4661-9A4D-087A28205034}" presName="Name1" presStyleCnt="0"/>
      <dgm:spPr/>
    </dgm:pt>
    <dgm:pt modelId="{FB1F12EF-3256-4C95-8F1F-23B4CF7B3518}" type="pres">
      <dgm:prSet presAssocID="{81A5F70E-1A66-4661-9A4D-087A28205034}" presName="cycle" presStyleCnt="0"/>
      <dgm:spPr/>
    </dgm:pt>
    <dgm:pt modelId="{E08416F5-1CD6-4338-A221-C7522AA7C150}" type="pres">
      <dgm:prSet presAssocID="{81A5F70E-1A66-4661-9A4D-087A28205034}" presName="srcNode" presStyleLbl="node1" presStyleIdx="0" presStyleCnt="4"/>
      <dgm:spPr/>
    </dgm:pt>
    <dgm:pt modelId="{76F8A212-B962-438D-92AD-047B68DC084D}" type="pres">
      <dgm:prSet presAssocID="{81A5F70E-1A66-4661-9A4D-087A28205034}" presName="conn" presStyleLbl="parChTrans1D2" presStyleIdx="0" presStyleCnt="1"/>
      <dgm:spPr/>
    </dgm:pt>
    <dgm:pt modelId="{90666660-E0F2-4F7E-B832-45FA73DDB196}" type="pres">
      <dgm:prSet presAssocID="{81A5F70E-1A66-4661-9A4D-087A28205034}" presName="extraNode" presStyleLbl="node1" presStyleIdx="0" presStyleCnt="4"/>
      <dgm:spPr/>
    </dgm:pt>
    <dgm:pt modelId="{E3F76454-2450-42AD-9DFB-4247F39B7D4D}" type="pres">
      <dgm:prSet presAssocID="{81A5F70E-1A66-4661-9A4D-087A28205034}" presName="dstNode" presStyleLbl="node1" presStyleIdx="0" presStyleCnt="4"/>
      <dgm:spPr/>
    </dgm:pt>
    <dgm:pt modelId="{6DB874AD-7D2A-401B-A061-A305D3340DBC}" type="pres">
      <dgm:prSet presAssocID="{DBEED962-1ACB-48FB-BDF8-4773979CBE18}" presName="text_1" presStyleLbl="node1" presStyleIdx="0" presStyleCnt="4" custScaleX="95585" custScaleY="106307" custLinFactNeighborX="1543" custLinFactNeighborY="3348">
        <dgm:presLayoutVars>
          <dgm:bulletEnabled val="1"/>
        </dgm:presLayoutVars>
      </dgm:prSet>
      <dgm:spPr/>
    </dgm:pt>
    <dgm:pt modelId="{21CF2959-CB45-4802-85A8-6F4B02842CE3}" type="pres">
      <dgm:prSet presAssocID="{DBEED962-1ACB-48FB-BDF8-4773979CBE18}" presName="accent_1" presStyleCnt="0"/>
      <dgm:spPr/>
    </dgm:pt>
    <dgm:pt modelId="{67F31F55-D498-4525-92A2-73D825F05455}" type="pres">
      <dgm:prSet presAssocID="{DBEED962-1ACB-48FB-BDF8-4773979CBE18}" presName="accentRepeatNode" presStyleLbl="solidFgAcc1" presStyleIdx="0" presStyleCnt="4" custScaleX="25085" custScaleY="31148" custLinFactX="169047" custLinFactNeighborX="200000" custLinFactNeighborY="2678"/>
      <dgm:spPr>
        <a:noFill/>
        <a:ln>
          <a:noFill/>
        </a:ln>
      </dgm:spPr>
    </dgm:pt>
    <dgm:pt modelId="{C36007DA-36DC-48E2-8555-FA68ACF1D011}" type="pres">
      <dgm:prSet presAssocID="{57F187FB-81BE-4D8E-B121-CA8B9E3A843C}" presName="text_2" presStyleLbl="node1" presStyleIdx="1" presStyleCnt="4" custScaleX="100138" custScaleY="100105" custLinFactNeighborX="-252" custLinFactNeighborY="-4080">
        <dgm:presLayoutVars>
          <dgm:bulletEnabled val="1"/>
        </dgm:presLayoutVars>
      </dgm:prSet>
      <dgm:spPr/>
    </dgm:pt>
    <dgm:pt modelId="{404CEB74-C51C-482B-B908-EB43C0A9DB66}" type="pres">
      <dgm:prSet presAssocID="{57F187FB-81BE-4D8E-B121-CA8B9E3A843C}" presName="accent_2" presStyleCnt="0"/>
      <dgm:spPr/>
    </dgm:pt>
    <dgm:pt modelId="{B928FED4-9D8F-45BC-9C31-B8D8C4ED699B}" type="pres">
      <dgm:prSet presAssocID="{57F187FB-81BE-4D8E-B121-CA8B9E3A843C}" presName="accentRepeatNode" presStyleLbl="solidFgAcc1" presStyleIdx="1" presStyleCnt="4" custFlipVert="1" custFlipHor="0" custScaleX="38506" custScaleY="9795" custLinFactX="100000" custLinFactNeighborX="152289" custLinFactNeighborY="-33467"/>
      <dgm:spPr>
        <a:noFill/>
        <a:ln>
          <a:noFill/>
        </a:ln>
      </dgm:spPr>
    </dgm:pt>
    <dgm:pt modelId="{330D9F21-ABFB-4AC1-8C71-514E2ABFD35E}" type="pres">
      <dgm:prSet presAssocID="{E74AA341-5E44-4C2C-AD5B-ADE85CA5E68E}" presName="text_3" presStyleLbl="node1" presStyleIdx="2" presStyleCnt="4" custScaleX="135800" custScaleY="132883" custLinFactNeighborX="16339" custLinFactNeighborY="5473">
        <dgm:presLayoutVars>
          <dgm:bulletEnabled val="1"/>
        </dgm:presLayoutVars>
      </dgm:prSet>
      <dgm:spPr/>
    </dgm:pt>
    <dgm:pt modelId="{B951AF92-9025-4ADA-843A-CF610F701635}" type="pres">
      <dgm:prSet presAssocID="{E74AA341-5E44-4C2C-AD5B-ADE85CA5E68E}" presName="accent_3" presStyleCnt="0"/>
      <dgm:spPr/>
    </dgm:pt>
    <dgm:pt modelId="{801CC9F5-98E0-4CF6-8A13-70F6CFF98AEF}" type="pres">
      <dgm:prSet presAssocID="{E74AA341-5E44-4C2C-AD5B-ADE85CA5E68E}" presName="accentRepeatNode" presStyleLbl="solidFgAcc1" presStyleIdx="2" presStyleCnt="4" custScaleX="14165" custScaleY="13987" custLinFactNeighborX="-13048" custLinFactNeighborY="14401"/>
      <dgm:spPr>
        <a:solidFill>
          <a:srgbClr val="00B050"/>
        </a:solidFill>
        <a:ln>
          <a:solidFill>
            <a:srgbClr val="00B050"/>
          </a:solidFill>
        </a:ln>
      </dgm:spPr>
    </dgm:pt>
    <dgm:pt modelId="{F0773FA8-5B99-4A4C-83B9-0BD21405D4F3}" type="pres">
      <dgm:prSet presAssocID="{E835E7EE-498D-42EF-84E8-6DF8D623C813}" presName="text_4" presStyleLbl="node1" presStyleIdx="3" presStyleCnt="4">
        <dgm:presLayoutVars>
          <dgm:bulletEnabled val="1"/>
        </dgm:presLayoutVars>
      </dgm:prSet>
      <dgm:spPr/>
    </dgm:pt>
    <dgm:pt modelId="{446902FA-D02A-46AF-8189-08D9B457DBCB}" type="pres">
      <dgm:prSet presAssocID="{E835E7EE-498D-42EF-84E8-6DF8D623C813}" presName="accent_4" presStyleCnt="0"/>
      <dgm:spPr/>
    </dgm:pt>
    <dgm:pt modelId="{7799CADD-7D61-44FE-9665-6223F1DDF972}" type="pres">
      <dgm:prSet presAssocID="{E835E7EE-498D-42EF-84E8-6DF8D623C813}" presName="accentRepeatNode" presStyleLbl="solidFgAcc1" presStyleIdx="3" presStyleCnt="4" custScaleX="18686" custScaleY="27845" custLinFactNeighborX="32006" custLinFactNeighborY="-10327"/>
      <dgm:spPr>
        <a:noFill/>
        <a:ln>
          <a:noFill/>
        </a:ln>
      </dgm:spPr>
    </dgm:pt>
  </dgm:ptLst>
  <dgm:cxnLst>
    <dgm:cxn modelId="{D100D459-655D-4118-B1E5-8A5058FCE259}" type="presOf" srcId="{63AE5074-2F8C-401A-AB48-EBB18EA360AA}" destId="{76F8A212-B962-438D-92AD-047B68DC084D}" srcOrd="0" destOrd="0" presId="urn:microsoft.com/office/officeart/2008/layout/VerticalCurvedList"/>
    <dgm:cxn modelId="{E127D885-1AFF-45CE-95D6-8542E7A25995}" srcId="{81A5F70E-1A66-4661-9A4D-087A28205034}" destId="{57F187FB-81BE-4D8E-B121-CA8B9E3A843C}" srcOrd="1" destOrd="0" parTransId="{6893974B-740F-4104-80B1-6D0AEB513C93}" sibTransId="{BCD47421-D754-447E-B41C-BF448EFF03F8}"/>
    <dgm:cxn modelId="{8373C894-8061-4313-8414-AF62EC74D17A}" type="presOf" srcId="{57F187FB-81BE-4D8E-B121-CA8B9E3A843C}" destId="{C36007DA-36DC-48E2-8555-FA68ACF1D011}" srcOrd="0" destOrd="0" presId="urn:microsoft.com/office/officeart/2008/layout/VerticalCurvedList"/>
    <dgm:cxn modelId="{6A12D1A2-9CB1-4DCA-940E-D0F3B0B74682}" type="presOf" srcId="{81A5F70E-1A66-4661-9A4D-087A28205034}" destId="{BFDDD290-6732-49F8-9BCD-8779CA0E15BE}" srcOrd="0" destOrd="0" presId="urn:microsoft.com/office/officeart/2008/layout/VerticalCurvedList"/>
    <dgm:cxn modelId="{8B32B7AB-7B3B-4840-A74B-4BA007EA80CC}" srcId="{81A5F70E-1A66-4661-9A4D-087A28205034}" destId="{E74AA341-5E44-4C2C-AD5B-ADE85CA5E68E}" srcOrd="2" destOrd="0" parTransId="{47CACF59-6CBA-4954-A01E-FB60C407F784}" sibTransId="{8A3048CC-A9B6-4ADE-B4B8-84A19FDBFF1B}"/>
    <dgm:cxn modelId="{E9ED61AD-402E-45CB-B264-DFC272786E73}" type="presOf" srcId="{DBEED962-1ACB-48FB-BDF8-4773979CBE18}" destId="{6DB874AD-7D2A-401B-A061-A305D3340DBC}" srcOrd="0" destOrd="0" presId="urn:microsoft.com/office/officeart/2008/layout/VerticalCurvedList"/>
    <dgm:cxn modelId="{2E9ED8B5-57A9-412C-87A9-EAFEF8729005}" type="presOf" srcId="{E74AA341-5E44-4C2C-AD5B-ADE85CA5E68E}" destId="{330D9F21-ABFB-4AC1-8C71-514E2ABFD35E}" srcOrd="0" destOrd="0" presId="urn:microsoft.com/office/officeart/2008/layout/VerticalCurvedList"/>
    <dgm:cxn modelId="{28FAA9C4-D7CC-4EB0-B005-8484B1BADA58}" srcId="{81A5F70E-1A66-4661-9A4D-087A28205034}" destId="{DBEED962-1ACB-48FB-BDF8-4773979CBE18}" srcOrd="0" destOrd="0" parTransId="{BF17FC7C-3739-4234-ADBD-90979F033651}" sibTransId="{63AE5074-2F8C-401A-AB48-EBB18EA360AA}"/>
    <dgm:cxn modelId="{F07DE2E3-7A55-40CF-8195-ED987650F498}" srcId="{81A5F70E-1A66-4661-9A4D-087A28205034}" destId="{E835E7EE-498D-42EF-84E8-6DF8D623C813}" srcOrd="3" destOrd="0" parTransId="{74E3D358-678E-4B43-8B1B-5702D24C9F28}" sibTransId="{91CE2314-0BA7-4236-9ED6-6A90E08430A0}"/>
    <dgm:cxn modelId="{DFC0FEF4-7F7D-40A6-8B7C-635771735BA5}" type="presOf" srcId="{E835E7EE-498D-42EF-84E8-6DF8D623C813}" destId="{F0773FA8-5B99-4A4C-83B9-0BD21405D4F3}" srcOrd="0" destOrd="0" presId="urn:microsoft.com/office/officeart/2008/layout/VerticalCurvedList"/>
    <dgm:cxn modelId="{A05DB1CE-3BAC-4EBB-8F39-FFEAA5EC06FB}" type="presParOf" srcId="{BFDDD290-6732-49F8-9BCD-8779CA0E15BE}" destId="{9CF8EA6E-16A9-47D9-B6CE-B067E4313174}" srcOrd="0" destOrd="0" presId="urn:microsoft.com/office/officeart/2008/layout/VerticalCurvedList"/>
    <dgm:cxn modelId="{38D3088F-78C7-49AF-AFC4-5A6465A704A8}" type="presParOf" srcId="{9CF8EA6E-16A9-47D9-B6CE-B067E4313174}" destId="{FB1F12EF-3256-4C95-8F1F-23B4CF7B3518}" srcOrd="0" destOrd="0" presId="urn:microsoft.com/office/officeart/2008/layout/VerticalCurvedList"/>
    <dgm:cxn modelId="{8E2F5779-6553-431D-8CBA-2A98A1A854CE}" type="presParOf" srcId="{FB1F12EF-3256-4C95-8F1F-23B4CF7B3518}" destId="{E08416F5-1CD6-4338-A221-C7522AA7C150}" srcOrd="0" destOrd="0" presId="urn:microsoft.com/office/officeart/2008/layout/VerticalCurvedList"/>
    <dgm:cxn modelId="{6CAA8DCF-DE77-4A8E-A1E6-E12352126BC1}" type="presParOf" srcId="{FB1F12EF-3256-4C95-8F1F-23B4CF7B3518}" destId="{76F8A212-B962-438D-92AD-047B68DC084D}" srcOrd="1" destOrd="0" presId="urn:microsoft.com/office/officeart/2008/layout/VerticalCurvedList"/>
    <dgm:cxn modelId="{02F276BF-26B6-4525-8BBC-4588E1F780EF}" type="presParOf" srcId="{FB1F12EF-3256-4C95-8F1F-23B4CF7B3518}" destId="{90666660-E0F2-4F7E-B832-45FA73DDB196}" srcOrd="2" destOrd="0" presId="urn:microsoft.com/office/officeart/2008/layout/VerticalCurvedList"/>
    <dgm:cxn modelId="{AC880146-3539-49D8-A554-16E9166E5768}" type="presParOf" srcId="{FB1F12EF-3256-4C95-8F1F-23B4CF7B3518}" destId="{E3F76454-2450-42AD-9DFB-4247F39B7D4D}" srcOrd="3" destOrd="0" presId="urn:microsoft.com/office/officeart/2008/layout/VerticalCurvedList"/>
    <dgm:cxn modelId="{8560EFA2-9D82-42B6-A616-7FE57C146C1D}" type="presParOf" srcId="{9CF8EA6E-16A9-47D9-B6CE-B067E4313174}" destId="{6DB874AD-7D2A-401B-A061-A305D3340DBC}" srcOrd="1" destOrd="0" presId="urn:microsoft.com/office/officeart/2008/layout/VerticalCurvedList"/>
    <dgm:cxn modelId="{409D0DB3-723E-4744-AC89-7B0959C4337F}" type="presParOf" srcId="{9CF8EA6E-16A9-47D9-B6CE-B067E4313174}" destId="{21CF2959-CB45-4802-85A8-6F4B02842CE3}" srcOrd="2" destOrd="0" presId="urn:microsoft.com/office/officeart/2008/layout/VerticalCurvedList"/>
    <dgm:cxn modelId="{AE64CB6A-9AF3-4C49-BE72-74DF6C4C568F}" type="presParOf" srcId="{21CF2959-CB45-4802-85A8-6F4B02842CE3}" destId="{67F31F55-D498-4525-92A2-73D825F05455}" srcOrd="0" destOrd="0" presId="urn:microsoft.com/office/officeart/2008/layout/VerticalCurvedList"/>
    <dgm:cxn modelId="{13060803-CDC9-477F-B5B4-7BB58793BBA9}" type="presParOf" srcId="{9CF8EA6E-16A9-47D9-B6CE-B067E4313174}" destId="{C36007DA-36DC-48E2-8555-FA68ACF1D011}" srcOrd="3" destOrd="0" presId="urn:microsoft.com/office/officeart/2008/layout/VerticalCurvedList"/>
    <dgm:cxn modelId="{686C9D58-F324-411D-8257-CC84A0B24656}" type="presParOf" srcId="{9CF8EA6E-16A9-47D9-B6CE-B067E4313174}" destId="{404CEB74-C51C-482B-B908-EB43C0A9DB66}" srcOrd="4" destOrd="0" presId="urn:microsoft.com/office/officeart/2008/layout/VerticalCurvedList"/>
    <dgm:cxn modelId="{60AECC69-5CE2-4F7E-9BD2-2B9EE04D4F2A}" type="presParOf" srcId="{404CEB74-C51C-482B-B908-EB43C0A9DB66}" destId="{B928FED4-9D8F-45BC-9C31-B8D8C4ED699B}" srcOrd="0" destOrd="0" presId="urn:microsoft.com/office/officeart/2008/layout/VerticalCurvedList"/>
    <dgm:cxn modelId="{9AC55F6E-1F89-47DA-B987-2F7766EA5131}" type="presParOf" srcId="{9CF8EA6E-16A9-47D9-B6CE-B067E4313174}" destId="{330D9F21-ABFB-4AC1-8C71-514E2ABFD35E}" srcOrd="5" destOrd="0" presId="urn:microsoft.com/office/officeart/2008/layout/VerticalCurvedList"/>
    <dgm:cxn modelId="{EB77CB89-0FA5-4084-86E5-C13951CF02A5}" type="presParOf" srcId="{9CF8EA6E-16A9-47D9-B6CE-B067E4313174}" destId="{B951AF92-9025-4ADA-843A-CF610F701635}" srcOrd="6" destOrd="0" presId="urn:microsoft.com/office/officeart/2008/layout/VerticalCurvedList"/>
    <dgm:cxn modelId="{6A2160AB-191E-424C-B8BD-23825F3DC091}" type="presParOf" srcId="{B951AF92-9025-4ADA-843A-CF610F701635}" destId="{801CC9F5-98E0-4CF6-8A13-70F6CFF98AEF}" srcOrd="0" destOrd="0" presId="urn:microsoft.com/office/officeart/2008/layout/VerticalCurvedList"/>
    <dgm:cxn modelId="{D972E441-CAAB-413E-BFCD-388C712AB034}" type="presParOf" srcId="{9CF8EA6E-16A9-47D9-B6CE-B067E4313174}" destId="{F0773FA8-5B99-4A4C-83B9-0BD21405D4F3}" srcOrd="7" destOrd="0" presId="urn:microsoft.com/office/officeart/2008/layout/VerticalCurvedList"/>
    <dgm:cxn modelId="{8AB86B6D-95DE-49F3-80E3-462EEF4974C5}" type="presParOf" srcId="{9CF8EA6E-16A9-47D9-B6CE-B067E4313174}" destId="{446902FA-D02A-46AF-8189-08D9B457DBCB}" srcOrd="8" destOrd="0" presId="urn:microsoft.com/office/officeart/2008/layout/VerticalCurvedList"/>
    <dgm:cxn modelId="{07EC65B3-19BA-42DC-B120-AA2A80E1C492}" type="presParOf" srcId="{446902FA-D02A-46AF-8189-08D9B457DBCB}" destId="{7799CADD-7D61-44FE-9665-6223F1DDF972}"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81A5F70E-1A66-4661-9A4D-087A28205034}"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s-CR"/>
        </a:p>
      </dgm:t>
    </dgm:pt>
    <dgm:pt modelId="{DBEED962-1ACB-48FB-BDF8-4773979CBE18}">
      <dgm:prSet phldrT="[Texto]" custT="1"/>
      <dgm:spPr>
        <a:solidFill>
          <a:srgbClr val="004D86"/>
        </a:solidFill>
        <a:effectLst/>
      </dgm:spPr>
      <dgm:t>
        <a:bodyPr/>
        <a:lstStyle/>
        <a:p>
          <a:r>
            <a:rPr lang="es-CR" sz="1400" kern="1200">
              <a:solidFill>
                <a:srgbClr val="FFFFFF"/>
              </a:solidFill>
              <a:latin typeface="Sagona ExtraLight" panose="02020303050505020204" pitchFamily="18" charset="0"/>
              <a:ea typeface="+mn-ea"/>
              <a:cs typeface="+mn-cs"/>
            </a:rPr>
            <a:t>1. Identificación</a:t>
          </a:r>
        </a:p>
      </dgm:t>
    </dgm:pt>
    <dgm:pt modelId="{BF17FC7C-3739-4234-ADBD-90979F033651}" type="parTrans" cxnId="{28FAA9C4-D7CC-4EB0-B005-8484B1BADA58}">
      <dgm:prSet/>
      <dgm:spPr>
        <a:ln>
          <a:solidFill>
            <a:srgbClr val="001132"/>
          </a:solidFill>
        </a:ln>
      </dgm:spPr>
      <dgm:t>
        <a:bodyPr/>
        <a:lstStyle/>
        <a:p>
          <a:endParaRPr lang="es-CR"/>
        </a:p>
      </dgm:t>
    </dgm:pt>
    <dgm:pt modelId="{63AE5074-2F8C-401A-AB48-EBB18EA360AA}" type="sibTrans" cxnId="{28FAA9C4-D7CC-4EB0-B005-8484B1BADA58}">
      <dgm:prSet/>
      <dgm:spPr>
        <a:solidFill>
          <a:srgbClr val="034793"/>
        </a:solidFill>
        <a:ln>
          <a:solidFill>
            <a:srgbClr val="004D86"/>
          </a:solidFill>
        </a:ln>
      </dgm:spPr>
      <dgm:t>
        <a:bodyPr/>
        <a:lstStyle/>
        <a:p>
          <a:endParaRPr lang="es-CR"/>
        </a:p>
      </dgm:t>
    </dgm:pt>
    <dgm:pt modelId="{57F187FB-81BE-4D8E-B121-CA8B9E3A843C}">
      <dgm:prSet phldrT="[Texto]" custT="1"/>
      <dgm:spPr>
        <a:solidFill>
          <a:srgbClr val="FCBD24"/>
        </a:solidFill>
        <a:effectLst/>
      </dgm:spPr>
      <dgm:t>
        <a:bodyPr/>
        <a:lstStyle/>
        <a:p>
          <a:r>
            <a:rPr lang="es-CR" sz="1400" kern="1200">
              <a:solidFill>
                <a:srgbClr val="FFFFFF"/>
              </a:solidFill>
              <a:latin typeface="Sagona ExtraLight" panose="02020303050505020204" pitchFamily="18" charset="0"/>
              <a:ea typeface="+mn-ea"/>
              <a:cs typeface="+mn-cs"/>
            </a:rPr>
            <a:t>2. Análisis</a:t>
          </a:r>
        </a:p>
      </dgm:t>
    </dgm:pt>
    <dgm:pt modelId="{6893974B-740F-4104-80B1-6D0AEB513C93}" type="parTrans" cxnId="{E127D885-1AFF-45CE-95D6-8542E7A25995}">
      <dgm:prSet/>
      <dgm:spPr>
        <a:ln>
          <a:solidFill>
            <a:srgbClr val="FCBD24"/>
          </a:solidFill>
        </a:ln>
      </dgm:spPr>
      <dgm:t>
        <a:bodyPr/>
        <a:lstStyle/>
        <a:p>
          <a:endParaRPr lang="es-CR"/>
        </a:p>
      </dgm:t>
    </dgm:pt>
    <dgm:pt modelId="{BCD47421-D754-447E-B41C-BF448EFF03F8}" type="sibTrans" cxnId="{E127D885-1AFF-45CE-95D6-8542E7A25995}">
      <dgm:prSet/>
      <dgm:spPr/>
      <dgm:t>
        <a:bodyPr/>
        <a:lstStyle/>
        <a:p>
          <a:endParaRPr lang="es-CR"/>
        </a:p>
      </dgm:t>
    </dgm:pt>
    <dgm:pt modelId="{E74AA341-5E44-4C2C-AD5B-ADE85CA5E68E}">
      <dgm:prSet phldrT="[Texto]" custT="1"/>
      <dgm:spPr>
        <a:solidFill>
          <a:srgbClr val="00B050"/>
        </a:solidFill>
        <a:ln>
          <a:solidFill>
            <a:srgbClr val="F2F2F2"/>
          </a:solidFill>
        </a:ln>
        <a:effectLst>
          <a:glow rad="139700">
            <a:srgbClr val="00B050">
              <a:alpha val="40000"/>
            </a:srgbClr>
          </a:glow>
        </a:effectLst>
      </dgm:spPr>
      <dgm:t>
        <a:bodyPr/>
        <a:lstStyle/>
        <a:p>
          <a:r>
            <a:rPr lang="es-CR" sz="3200">
              <a:latin typeface="Sagona ExtraLight" panose="02020303050505020204" pitchFamily="18" charset="0"/>
            </a:rPr>
            <a:t>3. Evaluación</a:t>
          </a:r>
        </a:p>
      </dgm:t>
    </dgm:pt>
    <dgm:pt modelId="{47CACF59-6CBA-4954-A01E-FB60C407F784}" type="parTrans" cxnId="{8B32B7AB-7B3B-4840-A74B-4BA007EA80CC}">
      <dgm:prSet/>
      <dgm:spPr>
        <a:ln>
          <a:solidFill>
            <a:srgbClr val="69E781"/>
          </a:solidFill>
        </a:ln>
      </dgm:spPr>
      <dgm:t>
        <a:bodyPr/>
        <a:lstStyle/>
        <a:p>
          <a:endParaRPr lang="es-CR"/>
        </a:p>
      </dgm:t>
    </dgm:pt>
    <dgm:pt modelId="{8A3048CC-A9B6-4ADE-B4B8-84A19FDBFF1B}" type="sibTrans" cxnId="{8B32B7AB-7B3B-4840-A74B-4BA007EA80CC}">
      <dgm:prSet/>
      <dgm:spPr/>
      <dgm:t>
        <a:bodyPr/>
        <a:lstStyle/>
        <a:p>
          <a:endParaRPr lang="es-CR"/>
        </a:p>
      </dgm:t>
    </dgm:pt>
    <dgm:pt modelId="{E835E7EE-498D-42EF-84E8-6DF8D623C813}">
      <dgm:prSet phldrT="[Texto]" custT="1"/>
      <dgm:spPr>
        <a:solidFill>
          <a:srgbClr val="0070C0"/>
        </a:solidFill>
      </dgm:spPr>
      <dgm:t>
        <a:bodyPr/>
        <a:lstStyle/>
        <a:p>
          <a:r>
            <a:rPr lang="es-CR" sz="1400">
              <a:latin typeface="Sagona ExtraLight" panose="02020303050505020204" pitchFamily="18" charset="0"/>
            </a:rPr>
            <a:t>4. Administración</a:t>
          </a:r>
        </a:p>
      </dgm:t>
    </dgm:pt>
    <dgm:pt modelId="{74E3D358-678E-4B43-8B1B-5702D24C9F28}" type="parTrans" cxnId="{F07DE2E3-7A55-40CF-8195-ED987650F498}">
      <dgm:prSet/>
      <dgm:spPr>
        <a:ln>
          <a:solidFill>
            <a:srgbClr val="0070C0"/>
          </a:solidFill>
        </a:ln>
      </dgm:spPr>
      <dgm:t>
        <a:bodyPr/>
        <a:lstStyle/>
        <a:p>
          <a:endParaRPr lang="es-CR"/>
        </a:p>
      </dgm:t>
    </dgm:pt>
    <dgm:pt modelId="{91CE2314-0BA7-4236-9ED6-6A90E08430A0}" type="sibTrans" cxnId="{F07DE2E3-7A55-40CF-8195-ED987650F498}">
      <dgm:prSet/>
      <dgm:spPr/>
      <dgm:t>
        <a:bodyPr/>
        <a:lstStyle/>
        <a:p>
          <a:endParaRPr lang="es-CR"/>
        </a:p>
      </dgm:t>
    </dgm:pt>
    <dgm:pt modelId="{BFDDD290-6732-49F8-9BCD-8779CA0E15BE}" type="pres">
      <dgm:prSet presAssocID="{81A5F70E-1A66-4661-9A4D-087A28205034}" presName="Name0" presStyleCnt="0">
        <dgm:presLayoutVars>
          <dgm:chMax val="7"/>
          <dgm:chPref val="7"/>
          <dgm:dir/>
        </dgm:presLayoutVars>
      </dgm:prSet>
      <dgm:spPr/>
    </dgm:pt>
    <dgm:pt modelId="{9CF8EA6E-16A9-47D9-B6CE-B067E4313174}" type="pres">
      <dgm:prSet presAssocID="{81A5F70E-1A66-4661-9A4D-087A28205034}" presName="Name1" presStyleCnt="0"/>
      <dgm:spPr/>
    </dgm:pt>
    <dgm:pt modelId="{FB1F12EF-3256-4C95-8F1F-23B4CF7B3518}" type="pres">
      <dgm:prSet presAssocID="{81A5F70E-1A66-4661-9A4D-087A28205034}" presName="cycle" presStyleCnt="0"/>
      <dgm:spPr/>
    </dgm:pt>
    <dgm:pt modelId="{E08416F5-1CD6-4338-A221-C7522AA7C150}" type="pres">
      <dgm:prSet presAssocID="{81A5F70E-1A66-4661-9A4D-087A28205034}" presName="srcNode" presStyleLbl="node1" presStyleIdx="0" presStyleCnt="4"/>
      <dgm:spPr/>
    </dgm:pt>
    <dgm:pt modelId="{76F8A212-B962-438D-92AD-047B68DC084D}" type="pres">
      <dgm:prSet presAssocID="{81A5F70E-1A66-4661-9A4D-087A28205034}" presName="conn" presStyleLbl="parChTrans1D2" presStyleIdx="0" presStyleCnt="1"/>
      <dgm:spPr/>
    </dgm:pt>
    <dgm:pt modelId="{90666660-E0F2-4F7E-B832-45FA73DDB196}" type="pres">
      <dgm:prSet presAssocID="{81A5F70E-1A66-4661-9A4D-087A28205034}" presName="extraNode" presStyleLbl="node1" presStyleIdx="0" presStyleCnt="4"/>
      <dgm:spPr/>
    </dgm:pt>
    <dgm:pt modelId="{E3F76454-2450-42AD-9DFB-4247F39B7D4D}" type="pres">
      <dgm:prSet presAssocID="{81A5F70E-1A66-4661-9A4D-087A28205034}" presName="dstNode" presStyleLbl="node1" presStyleIdx="0" presStyleCnt="4"/>
      <dgm:spPr/>
    </dgm:pt>
    <dgm:pt modelId="{6DB874AD-7D2A-401B-A061-A305D3340DBC}" type="pres">
      <dgm:prSet presAssocID="{DBEED962-1ACB-48FB-BDF8-4773979CBE18}" presName="text_1" presStyleLbl="node1" presStyleIdx="0" presStyleCnt="4" custScaleX="95585" custScaleY="106307" custLinFactNeighborX="1543" custLinFactNeighborY="3348">
        <dgm:presLayoutVars>
          <dgm:bulletEnabled val="1"/>
        </dgm:presLayoutVars>
      </dgm:prSet>
      <dgm:spPr/>
    </dgm:pt>
    <dgm:pt modelId="{21CF2959-CB45-4802-85A8-6F4B02842CE3}" type="pres">
      <dgm:prSet presAssocID="{DBEED962-1ACB-48FB-BDF8-4773979CBE18}" presName="accent_1" presStyleCnt="0"/>
      <dgm:spPr/>
    </dgm:pt>
    <dgm:pt modelId="{67F31F55-D498-4525-92A2-73D825F05455}" type="pres">
      <dgm:prSet presAssocID="{DBEED962-1ACB-48FB-BDF8-4773979CBE18}" presName="accentRepeatNode" presStyleLbl="solidFgAcc1" presStyleIdx="0" presStyleCnt="4" custScaleX="25085" custScaleY="31148" custLinFactX="169047" custLinFactNeighborX="200000" custLinFactNeighborY="2678"/>
      <dgm:spPr>
        <a:noFill/>
        <a:ln>
          <a:noFill/>
        </a:ln>
      </dgm:spPr>
    </dgm:pt>
    <dgm:pt modelId="{C36007DA-36DC-48E2-8555-FA68ACF1D011}" type="pres">
      <dgm:prSet presAssocID="{57F187FB-81BE-4D8E-B121-CA8B9E3A843C}" presName="text_2" presStyleLbl="node1" presStyleIdx="1" presStyleCnt="4" custScaleX="100138" custScaleY="100105" custLinFactNeighborX="-252" custLinFactNeighborY="-4080">
        <dgm:presLayoutVars>
          <dgm:bulletEnabled val="1"/>
        </dgm:presLayoutVars>
      </dgm:prSet>
      <dgm:spPr/>
    </dgm:pt>
    <dgm:pt modelId="{404CEB74-C51C-482B-B908-EB43C0A9DB66}" type="pres">
      <dgm:prSet presAssocID="{57F187FB-81BE-4D8E-B121-CA8B9E3A843C}" presName="accent_2" presStyleCnt="0"/>
      <dgm:spPr/>
    </dgm:pt>
    <dgm:pt modelId="{B928FED4-9D8F-45BC-9C31-B8D8C4ED699B}" type="pres">
      <dgm:prSet presAssocID="{57F187FB-81BE-4D8E-B121-CA8B9E3A843C}" presName="accentRepeatNode" presStyleLbl="solidFgAcc1" presStyleIdx="1" presStyleCnt="4" custFlipVert="1" custFlipHor="0" custScaleX="38506" custScaleY="9795" custLinFactX="100000" custLinFactNeighborX="152289" custLinFactNeighborY="-33467"/>
      <dgm:spPr>
        <a:noFill/>
        <a:ln>
          <a:noFill/>
        </a:ln>
      </dgm:spPr>
    </dgm:pt>
    <dgm:pt modelId="{330D9F21-ABFB-4AC1-8C71-514E2ABFD35E}" type="pres">
      <dgm:prSet presAssocID="{E74AA341-5E44-4C2C-AD5B-ADE85CA5E68E}" presName="text_3" presStyleLbl="node1" presStyleIdx="2" presStyleCnt="4" custScaleX="135800" custScaleY="132883">
        <dgm:presLayoutVars>
          <dgm:bulletEnabled val="1"/>
        </dgm:presLayoutVars>
      </dgm:prSet>
      <dgm:spPr/>
    </dgm:pt>
    <dgm:pt modelId="{B951AF92-9025-4ADA-843A-CF610F701635}" type="pres">
      <dgm:prSet presAssocID="{E74AA341-5E44-4C2C-AD5B-ADE85CA5E68E}" presName="accent_3" presStyleCnt="0"/>
      <dgm:spPr/>
    </dgm:pt>
    <dgm:pt modelId="{801CC9F5-98E0-4CF6-8A13-70F6CFF98AEF}" type="pres">
      <dgm:prSet presAssocID="{E74AA341-5E44-4C2C-AD5B-ADE85CA5E68E}" presName="accentRepeatNode" presStyleLbl="solidFgAcc1" presStyleIdx="2" presStyleCnt="4" custFlipVert="1" custFlipHor="1" custScaleX="77411" custScaleY="5317" custLinFactNeighborX="14936" custLinFactNeighborY="13987"/>
      <dgm:spPr>
        <a:noFill/>
        <a:ln>
          <a:noFill/>
        </a:ln>
      </dgm:spPr>
    </dgm:pt>
    <dgm:pt modelId="{F0773FA8-5B99-4A4C-83B9-0BD21405D4F3}" type="pres">
      <dgm:prSet presAssocID="{E835E7EE-498D-42EF-84E8-6DF8D623C813}" presName="text_4" presStyleLbl="node1" presStyleIdx="3" presStyleCnt="4">
        <dgm:presLayoutVars>
          <dgm:bulletEnabled val="1"/>
        </dgm:presLayoutVars>
      </dgm:prSet>
      <dgm:spPr/>
    </dgm:pt>
    <dgm:pt modelId="{446902FA-D02A-46AF-8189-08D9B457DBCB}" type="pres">
      <dgm:prSet presAssocID="{E835E7EE-498D-42EF-84E8-6DF8D623C813}" presName="accent_4" presStyleCnt="0"/>
      <dgm:spPr/>
    </dgm:pt>
    <dgm:pt modelId="{7799CADD-7D61-44FE-9665-6223F1DDF972}" type="pres">
      <dgm:prSet presAssocID="{E835E7EE-498D-42EF-84E8-6DF8D623C813}" presName="accentRepeatNode" presStyleLbl="solidFgAcc1" presStyleIdx="3" presStyleCnt="4" custScaleX="18686" custScaleY="27845" custLinFactNeighborX="32006" custLinFactNeighborY="-10327"/>
      <dgm:spPr>
        <a:noFill/>
        <a:ln>
          <a:noFill/>
        </a:ln>
      </dgm:spPr>
    </dgm:pt>
  </dgm:ptLst>
  <dgm:cxnLst>
    <dgm:cxn modelId="{D100D459-655D-4118-B1E5-8A5058FCE259}" type="presOf" srcId="{63AE5074-2F8C-401A-AB48-EBB18EA360AA}" destId="{76F8A212-B962-438D-92AD-047B68DC084D}" srcOrd="0" destOrd="0" presId="urn:microsoft.com/office/officeart/2008/layout/VerticalCurvedList"/>
    <dgm:cxn modelId="{E127D885-1AFF-45CE-95D6-8542E7A25995}" srcId="{81A5F70E-1A66-4661-9A4D-087A28205034}" destId="{57F187FB-81BE-4D8E-B121-CA8B9E3A843C}" srcOrd="1" destOrd="0" parTransId="{6893974B-740F-4104-80B1-6D0AEB513C93}" sibTransId="{BCD47421-D754-447E-B41C-BF448EFF03F8}"/>
    <dgm:cxn modelId="{8373C894-8061-4313-8414-AF62EC74D17A}" type="presOf" srcId="{57F187FB-81BE-4D8E-B121-CA8B9E3A843C}" destId="{C36007DA-36DC-48E2-8555-FA68ACF1D011}" srcOrd="0" destOrd="0" presId="urn:microsoft.com/office/officeart/2008/layout/VerticalCurvedList"/>
    <dgm:cxn modelId="{6A12D1A2-9CB1-4DCA-940E-D0F3B0B74682}" type="presOf" srcId="{81A5F70E-1A66-4661-9A4D-087A28205034}" destId="{BFDDD290-6732-49F8-9BCD-8779CA0E15BE}" srcOrd="0" destOrd="0" presId="urn:microsoft.com/office/officeart/2008/layout/VerticalCurvedList"/>
    <dgm:cxn modelId="{8B32B7AB-7B3B-4840-A74B-4BA007EA80CC}" srcId="{81A5F70E-1A66-4661-9A4D-087A28205034}" destId="{E74AA341-5E44-4C2C-AD5B-ADE85CA5E68E}" srcOrd="2" destOrd="0" parTransId="{47CACF59-6CBA-4954-A01E-FB60C407F784}" sibTransId="{8A3048CC-A9B6-4ADE-B4B8-84A19FDBFF1B}"/>
    <dgm:cxn modelId="{E9ED61AD-402E-45CB-B264-DFC272786E73}" type="presOf" srcId="{DBEED962-1ACB-48FB-BDF8-4773979CBE18}" destId="{6DB874AD-7D2A-401B-A061-A305D3340DBC}" srcOrd="0" destOrd="0" presId="urn:microsoft.com/office/officeart/2008/layout/VerticalCurvedList"/>
    <dgm:cxn modelId="{2E9ED8B5-57A9-412C-87A9-EAFEF8729005}" type="presOf" srcId="{E74AA341-5E44-4C2C-AD5B-ADE85CA5E68E}" destId="{330D9F21-ABFB-4AC1-8C71-514E2ABFD35E}" srcOrd="0" destOrd="0" presId="urn:microsoft.com/office/officeart/2008/layout/VerticalCurvedList"/>
    <dgm:cxn modelId="{28FAA9C4-D7CC-4EB0-B005-8484B1BADA58}" srcId="{81A5F70E-1A66-4661-9A4D-087A28205034}" destId="{DBEED962-1ACB-48FB-BDF8-4773979CBE18}" srcOrd="0" destOrd="0" parTransId="{BF17FC7C-3739-4234-ADBD-90979F033651}" sibTransId="{63AE5074-2F8C-401A-AB48-EBB18EA360AA}"/>
    <dgm:cxn modelId="{F07DE2E3-7A55-40CF-8195-ED987650F498}" srcId="{81A5F70E-1A66-4661-9A4D-087A28205034}" destId="{E835E7EE-498D-42EF-84E8-6DF8D623C813}" srcOrd="3" destOrd="0" parTransId="{74E3D358-678E-4B43-8B1B-5702D24C9F28}" sibTransId="{91CE2314-0BA7-4236-9ED6-6A90E08430A0}"/>
    <dgm:cxn modelId="{DFC0FEF4-7F7D-40A6-8B7C-635771735BA5}" type="presOf" srcId="{E835E7EE-498D-42EF-84E8-6DF8D623C813}" destId="{F0773FA8-5B99-4A4C-83B9-0BD21405D4F3}" srcOrd="0" destOrd="0" presId="urn:microsoft.com/office/officeart/2008/layout/VerticalCurvedList"/>
    <dgm:cxn modelId="{A05DB1CE-3BAC-4EBB-8F39-FFEAA5EC06FB}" type="presParOf" srcId="{BFDDD290-6732-49F8-9BCD-8779CA0E15BE}" destId="{9CF8EA6E-16A9-47D9-B6CE-B067E4313174}" srcOrd="0" destOrd="0" presId="urn:microsoft.com/office/officeart/2008/layout/VerticalCurvedList"/>
    <dgm:cxn modelId="{38D3088F-78C7-49AF-AFC4-5A6465A704A8}" type="presParOf" srcId="{9CF8EA6E-16A9-47D9-B6CE-B067E4313174}" destId="{FB1F12EF-3256-4C95-8F1F-23B4CF7B3518}" srcOrd="0" destOrd="0" presId="urn:microsoft.com/office/officeart/2008/layout/VerticalCurvedList"/>
    <dgm:cxn modelId="{8E2F5779-6553-431D-8CBA-2A98A1A854CE}" type="presParOf" srcId="{FB1F12EF-3256-4C95-8F1F-23B4CF7B3518}" destId="{E08416F5-1CD6-4338-A221-C7522AA7C150}" srcOrd="0" destOrd="0" presId="urn:microsoft.com/office/officeart/2008/layout/VerticalCurvedList"/>
    <dgm:cxn modelId="{6CAA8DCF-DE77-4A8E-A1E6-E12352126BC1}" type="presParOf" srcId="{FB1F12EF-3256-4C95-8F1F-23B4CF7B3518}" destId="{76F8A212-B962-438D-92AD-047B68DC084D}" srcOrd="1" destOrd="0" presId="urn:microsoft.com/office/officeart/2008/layout/VerticalCurvedList"/>
    <dgm:cxn modelId="{02F276BF-26B6-4525-8BBC-4588E1F780EF}" type="presParOf" srcId="{FB1F12EF-3256-4C95-8F1F-23B4CF7B3518}" destId="{90666660-E0F2-4F7E-B832-45FA73DDB196}" srcOrd="2" destOrd="0" presId="urn:microsoft.com/office/officeart/2008/layout/VerticalCurvedList"/>
    <dgm:cxn modelId="{AC880146-3539-49D8-A554-16E9166E5768}" type="presParOf" srcId="{FB1F12EF-3256-4C95-8F1F-23B4CF7B3518}" destId="{E3F76454-2450-42AD-9DFB-4247F39B7D4D}" srcOrd="3" destOrd="0" presId="urn:microsoft.com/office/officeart/2008/layout/VerticalCurvedList"/>
    <dgm:cxn modelId="{8560EFA2-9D82-42B6-A616-7FE57C146C1D}" type="presParOf" srcId="{9CF8EA6E-16A9-47D9-B6CE-B067E4313174}" destId="{6DB874AD-7D2A-401B-A061-A305D3340DBC}" srcOrd="1" destOrd="0" presId="urn:microsoft.com/office/officeart/2008/layout/VerticalCurvedList"/>
    <dgm:cxn modelId="{409D0DB3-723E-4744-AC89-7B0959C4337F}" type="presParOf" srcId="{9CF8EA6E-16A9-47D9-B6CE-B067E4313174}" destId="{21CF2959-CB45-4802-85A8-6F4B02842CE3}" srcOrd="2" destOrd="0" presId="urn:microsoft.com/office/officeart/2008/layout/VerticalCurvedList"/>
    <dgm:cxn modelId="{AE64CB6A-9AF3-4C49-BE72-74DF6C4C568F}" type="presParOf" srcId="{21CF2959-CB45-4802-85A8-6F4B02842CE3}" destId="{67F31F55-D498-4525-92A2-73D825F05455}" srcOrd="0" destOrd="0" presId="urn:microsoft.com/office/officeart/2008/layout/VerticalCurvedList"/>
    <dgm:cxn modelId="{13060803-CDC9-477F-B5B4-7BB58793BBA9}" type="presParOf" srcId="{9CF8EA6E-16A9-47D9-B6CE-B067E4313174}" destId="{C36007DA-36DC-48E2-8555-FA68ACF1D011}" srcOrd="3" destOrd="0" presId="urn:microsoft.com/office/officeart/2008/layout/VerticalCurvedList"/>
    <dgm:cxn modelId="{686C9D58-F324-411D-8257-CC84A0B24656}" type="presParOf" srcId="{9CF8EA6E-16A9-47D9-B6CE-B067E4313174}" destId="{404CEB74-C51C-482B-B908-EB43C0A9DB66}" srcOrd="4" destOrd="0" presId="urn:microsoft.com/office/officeart/2008/layout/VerticalCurvedList"/>
    <dgm:cxn modelId="{60AECC69-5CE2-4F7E-9BD2-2B9EE04D4F2A}" type="presParOf" srcId="{404CEB74-C51C-482B-B908-EB43C0A9DB66}" destId="{B928FED4-9D8F-45BC-9C31-B8D8C4ED699B}" srcOrd="0" destOrd="0" presId="urn:microsoft.com/office/officeart/2008/layout/VerticalCurvedList"/>
    <dgm:cxn modelId="{9AC55F6E-1F89-47DA-B987-2F7766EA5131}" type="presParOf" srcId="{9CF8EA6E-16A9-47D9-B6CE-B067E4313174}" destId="{330D9F21-ABFB-4AC1-8C71-514E2ABFD35E}" srcOrd="5" destOrd="0" presId="urn:microsoft.com/office/officeart/2008/layout/VerticalCurvedList"/>
    <dgm:cxn modelId="{EB77CB89-0FA5-4084-86E5-C13951CF02A5}" type="presParOf" srcId="{9CF8EA6E-16A9-47D9-B6CE-B067E4313174}" destId="{B951AF92-9025-4ADA-843A-CF610F701635}" srcOrd="6" destOrd="0" presId="urn:microsoft.com/office/officeart/2008/layout/VerticalCurvedList"/>
    <dgm:cxn modelId="{6A2160AB-191E-424C-B8BD-23825F3DC091}" type="presParOf" srcId="{B951AF92-9025-4ADA-843A-CF610F701635}" destId="{801CC9F5-98E0-4CF6-8A13-70F6CFF98AEF}" srcOrd="0" destOrd="0" presId="urn:microsoft.com/office/officeart/2008/layout/VerticalCurvedList"/>
    <dgm:cxn modelId="{D972E441-CAAB-413E-BFCD-388C712AB034}" type="presParOf" srcId="{9CF8EA6E-16A9-47D9-B6CE-B067E4313174}" destId="{F0773FA8-5B99-4A4C-83B9-0BD21405D4F3}" srcOrd="7" destOrd="0" presId="urn:microsoft.com/office/officeart/2008/layout/VerticalCurvedList"/>
    <dgm:cxn modelId="{8AB86B6D-95DE-49F3-80E3-462EEF4974C5}" type="presParOf" srcId="{9CF8EA6E-16A9-47D9-B6CE-B067E4313174}" destId="{446902FA-D02A-46AF-8189-08D9B457DBCB}" srcOrd="8" destOrd="0" presId="urn:microsoft.com/office/officeart/2008/layout/VerticalCurvedList"/>
    <dgm:cxn modelId="{07EC65B3-19BA-42DC-B120-AA2A80E1C492}" type="presParOf" srcId="{446902FA-D02A-46AF-8189-08D9B457DBCB}" destId="{7799CADD-7D61-44FE-9665-6223F1DDF972}"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1791D4C8-A2F3-45D2-B4AA-39FE6530C650}" type="doc">
      <dgm:prSet loTypeId="urn:microsoft.com/office/officeart/2005/8/layout/hierarchy1" loCatId="hierarchy" qsTypeId="urn:microsoft.com/office/officeart/2005/8/quickstyle/simple2" qsCatId="simple" csTypeId="urn:microsoft.com/office/officeart/2005/8/colors/colorful2" csCatId="colorful" phldr="1"/>
      <dgm:spPr/>
      <dgm:t>
        <a:bodyPr/>
        <a:lstStyle/>
        <a:p>
          <a:endParaRPr lang="es-CR"/>
        </a:p>
      </dgm:t>
    </dgm:pt>
    <dgm:pt modelId="{4B53C053-4A10-4D6C-A7A0-6E37E730F652}">
      <dgm:prSet phldrT="[Texto]" custT="1"/>
      <dgm:spPr>
        <a:ln>
          <a:solidFill>
            <a:srgbClr val="008A3E"/>
          </a:solidFill>
        </a:ln>
      </dgm:spPr>
      <dgm:t>
        <a:bodyPr/>
        <a:lstStyle/>
        <a:p>
          <a:r>
            <a:rPr lang="es-CR" sz="1800" b="1">
              <a:latin typeface="Sagona ExtraLight" panose="02020303050505020204" pitchFamily="18" charset="0"/>
            </a:rPr>
            <a:t>Resultado de la evaluación </a:t>
          </a:r>
        </a:p>
      </dgm:t>
    </dgm:pt>
    <dgm:pt modelId="{F8F92806-9809-4541-B78E-17360D7487AD}" type="parTrans" cxnId="{B7B2690F-59C8-4A5C-ACDD-691331F0D21D}">
      <dgm:prSet/>
      <dgm:spPr/>
      <dgm:t>
        <a:bodyPr/>
        <a:lstStyle/>
        <a:p>
          <a:endParaRPr lang="es-CR"/>
        </a:p>
      </dgm:t>
    </dgm:pt>
    <dgm:pt modelId="{4F592F4E-A4F3-4849-B579-C56650C62048}" type="sibTrans" cxnId="{B7B2690F-59C8-4A5C-ACDD-691331F0D21D}">
      <dgm:prSet/>
      <dgm:spPr/>
      <dgm:t>
        <a:bodyPr/>
        <a:lstStyle/>
        <a:p>
          <a:endParaRPr lang="es-CR"/>
        </a:p>
      </dgm:t>
    </dgm:pt>
    <dgm:pt modelId="{D5496739-CDD4-4B34-B56F-DA4DB2E317A3}">
      <dgm:prSet phldrT="[Texto]" custT="1"/>
      <dgm:spPr>
        <a:solidFill>
          <a:srgbClr val="FFFFFF"/>
        </a:solidFill>
        <a:ln>
          <a:solidFill>
            <a:srgbClr val="0070C0"/>
          </a:solidFill>
        </a:ln>
      </dgm:spPr>
      <dgm:t>
        <a:bodyPr/>
        <a:lstStyle/>
        <a:p>
          <a:r>
            <a:rPr lang="es-CR" sz="1400">
              <a:latin typeface="Sagona ExtraLight" panose="02020303050505020204" pitchFamily="18" charset="0"/>
            </a:rPr>
            <a:t>Aceptar</a:t>
          </a:r>
          <a:r>
            <a:rPr lang="es-CR" sz="1400" i="1">
              <a:latin typeface="Sagona ExtraLight" panose="02020303050505020204" pitchFamily="18" charset="0"/>
            </a:rPr>
            <a:t>(no lleva acción)</a:t>
          </a:r>
        </a:p>
      </dgm:t>
    </dgm:pt>
    <dgm:pt modelId="{5D94503B-31FC-422D-8CEB-4D77E0111522}" type="parTrans" cxnId="{6629EB2A-EDE1-4C3D-8209-49522A3E6898}">
      <dgm:prSet/>
      <dgm:spPr>
        <a:ln>
          <a:solidFill>
            <a:schemeClr val="bg1">
              <a:lumMod val="50000"/>
            </a:schemeClr>
          </a:solidFill>
        </a:ln>
      </dgm:spPr>
      <dgm:t>
        <a:bodyPr/>
        <a:lstStyle/>
        <a:p>
          <a:endParaRPr lang="es-CR"/>
        </a:p>
      </dgm:t>
    </dgm:pt>
    <dgm:pt modelId="{E2631A67-70C9-47B2-ABF2-18B0966B8981}" type="sibTrans" cxnId="{6629EB2A-EDE1-4C3D-8209-49522A3E6898}">
      <dgm:prSet/>
      <dgm:spPr/>
      <dgm:t>
        <a:bodyPr/>
        <a:lstStyle/>
        <a:p>
          <a:endParaRPr lang="es-CR"/>
        </a:p>
      </dgm:t>
    </dgm:pt>
    <dgm:pt modelId="{1F21421B-3F2A-4A85-B4F1-D2E3D667B0CC}">
      <dgm:prSet phldrT="[Texto]" custT="1"/>
      <dgm:spPr>
        <a:ln>
          <a:solidFill>
            <a:srgbClr val="0070C0"/>
          </a:solidFill>
        </a:ln>
      </dgm:spPr>
      <dgm:t>
        <a:bodyPr/>
        <a:lstStyle/>
        <a:p>
          <a:r>
            <a:rPr lang="es-CR" sz="1400">
              <a:latin typeface="Sagona ExtraLight" panose="02020303050505020204" pitchFamily="18" charset="0"/>
            </a:rPr>
            <a:t>Administrar </a:t>
          </a:r>
          <a:r>
            <a:rPr lang="es-CR" sz="1400" i="1">
              <a:latin typeface="Sagona ExtraLight" panose="02020303050505020204" pitchFamily="18" charset="0"/>
            </a:rPr>
            <a:t>(Seleccionar estrategias y definir acciones</a:t>
          </a:r>
          <a:r>
            <a:rPr lang="es-CR" sz="1400">
              <a:latin typeface="Sagona ExtraLight" panose="02020303050505020204" pitchFamily="18" charset="0"/>
            </a:rPr>
            <a:t>)</a:t>
          </a:r>
        </a:p>
      </dgm:t>
    </dgm:pt>
    <dgm:pt modelId="{8C553D7A-8AFC-47EE-80C5-DEAA94A50FFC}" type="parTrans" cxnId="{FB113DE3-95BD-490C-A0AB-E63003B1031F}">
      <dgm:prSet/>
      <dgm:spPr>
        <a:ln>
          <a:solidFill>
            <a:schemeClr val="bg1">
              <a:lumMod val="50000"/>
            </a:schemeClr>
          </a:solidFill>
        </a:ln>
      </dgm:spPr>
      <dgm:t>
        <a:bodyPr/>
        <a:lstStyle/>
        <a:p>
          <a:endParaRPr lang="es-CR"/>
        </a:p>
      </dgm:t>
    </dgm:pt>
    <dgm:pt modelId="{F4C706E5-2DE0-4DE5-A348-9FEBF1307B29}" type="sibTrans" cxnId="{FB113DE3-95BD-490C-A0AB-E63003B1031F}">
      <dgm:prSet/>
      <dgm:spPr/>
      <dgm:t>
        <a:bodyPr/>
        <a:lstStyle/>
        <a:p>
          <a:endParaRPr lang="es-CR"/>
        </a:p>
      </dgm:t>
    </dgm:pt>
    <dgm:pt modelId="{DB869715-BE8B-4693-9B65-C63E9FF6BB29}">
      <dgm:prSet phldrT="[Texto]" custT="1"/>
      <dgm:spPr>
        <a:ln>
          <a:solidFill>
            <a:srgbClr val="869FB2"/>
          </a:solidFill>
        </a:ln>
      </dgm:spPr>
      <dgm:t>
        <a:bodyPr/>
        <a:lstStyle/>
        <a:p>
          <a:r>
            <a:rPr lang="es-CR" sz="1400">
              <a:latin typeface="Sagona ExtraLight" panose="02020303050505020204" pitchFamily="18" charset="0"/>
            </a:rPr>
            <a:t>Prevenir</a:t>
          </a:r>
        </a:p>
      </dgm:t>
    </dgm:pt>
    <dgm:pt modelId="{EE8B63F2-9D39-4F90-8E0B-C3C90DC93F7A}" type="parTrans" cxnId="{D078092A-7C7F-48DD-A8DB-16A902EC5B4F}">
      <dgm:prSet/>
      <dgm:spPr/>
      <dgm:t>
        <a:bodyPr/>
        <a:lstStyle/>
        <a:p>
          <a:endParaRPr lang="es-CR"/>
        </a:p>
      </dgm:t>
    </dgm:pt>
    <dgm:pt modelId="{64C2AC18-E474-4EBE-B9F9-55ADAED76E26}" type="sibTrans" cxnId="{D078092A-7C7F-48DD-A8DB-16A902EC5B4F}">
      <dgm:prSet/>
      <dgm:spPr/>
      <dgm:t>
        <a:bodyPr/>
        <a:lstStyle/>
        <a:p>
          <a:endParaRPr lang="es-CR"/>
        </a:p>
      </dgm:t>
    </dgm:pt>
    <dgm:pt modelId="{4C882CEB-4324-48A0-831D-6F01051CD904}">
      <dgm:prSet phldrT="[Texto]" custT="1"/>
      <dgm:spPr>
        <a:ln>
          <a:solidFill>
            <a:srgbClr val="869FB2"/>
          </a:solidFill>
        </a:ln>
      </dgm:spPr>
      <dgm:t>
        <a:bodyPr/>
        <a:lstStyle/>
        <a:p>
          <a:r>
            <a:rPr lang="es-CR" sz="1400">
              <a:latin typeface="Sagona ExtraLight" panose="02020303050505020204" pitchFamily="18" charset="0"/>
            </a:rPr>
            <a:t>Transferir</a:t>
          </a:r>
        </a:p>
      </dgm:t>
    </dgm:pt>
    <dgm:pt modelId="{996FCAA7-5D3C-4203-A765-96B924A1732C}" type="parTrans" cxnId="{03ACFB5A-E6CD-4569-98E2-E7E68F983B8A}">
      <dgm:prSet/>
      <dgm:spPr/>
      <dgm:t>
        <a:bodyPr/>
        <a:lstStyle/>
        <a:p>
          <a:endParaRPr lang="es-CR"/>
        </a:p>
      </dgm:t>
    </dgm:pt>
    <dgm:pt modelId="{5CD4926A-A784-43D2-BC69-95CA2F1F87BB}" type="sibTrans" cxnId="{03ACFB5A-E6CD-4569-98E2-E7E68F983B8A}">
      <dgm:prSet/>
      <dgm:spPr/>
      <dgm:t>
        <a:bodyPr/>
        <a:lstStyle/>
        <a:p>
          <a:endParaRPr lang="es-CR"/>
        </a:p>
      </dgm:t>
    </dgm:pt>
    <dgm:pt modelId="{233EC54C-D601-4FD0-A94E-946C5DA4D3BE}">
      <dgm:prSet phldrT="[Texto]" custT="1"/>
      <dgm:spPr>
        <a:ln>
          <a:solidFill>
            <a:srgbClr val="869FB2"/>
          </a:solidFill>
        </a:ln>
      </dgm:spPr>
      <dgm:t>
        <a:bodyPr/>
        <a:lstStyle/>
        <a:p>
          <a:r>
            <a:rPr lang="es-CR" sz="1400">
              <a:latin typeface="Sagona ExtraLight" panose="02020303050505020204" pitchFamily="18" charset="0"/>
            </a:rPr>
            <a:t>Mitigar</a:t>
          </a:r>
        </a:p>
      </dgm:t>
    </dgm:pt>
    <dgm:pt modelId="{0E665AC5-D41A-4AA8-AC1A-106D55EE212D}" type="parTrans" cxnId="{003832BD-37E0-424E-A37B-8D9E4E8828AB}">
      <dgm:prSet/>
      <dgm:spPr/>
      <dgm:t>
        <a:bodyPr/>
        <a:lstStyle/>
        <a:p>
          <a:endParaRPr lang="es-CR"/>
        </a:p>
      </dgm:t>
    </dgm:pt>
    <dgm:pt modelId="{CD6C1B33-C25F-4936-A321-DEC96256D3B0}" type="sibTrans" cxnId="{003832BD-37E0-424E-A37B-8D9E4E8828AB}">
      <dgm:prSet/>
      <dgm:spPr/>
      <dgm:t>
        <a:bodyPr/>
        <a:lstStyle/>
        <a:p>
          <a:endParaRPr lang="es-CR"/>
        </a:p>
      </dgm:t>
    </dgm:pt>
    <dgm:pt modelId="{F61E1F29-0B4C-40F0-97EA-58DEF32E8B7C}" type="pres">
      <dgm:prSet presAssocID="{1791D4C8-A2F3-45D2-B4AA-39FE6530C650}" presName="hierChild1" presStyleCnt="0">
        <dgm:presLayoutVars>
          <dgm:chPref val="1"/>
          <dgm:dir/>
          <dgm:animOne val="branch"/>
          <dgm:animLvl val="lvl"/>
          <dgm:resizeHandles/>
        </dgm:presLayoutVars>
      </dgm:prSet>
      <dgm:spPr/>
    </dgm:pt>
    <dgm:pt modelId="{82E7A16F-CE49-4CD0-8C6A-08CC01E84C85}" type="pres">
      <dgm:prSet presAssocID="{4B53C053-4A10-4D6C-A7A0-6E37E730F652}" presName="hierRoot1" presStyleCnt="0"/>
      <dgm:spPr/>
    </dgm:pt>
    <dgm:pt modelId="{8271F5F7-E6D3-4120-9C7B-A02B7227BF6F}" type="pres">
      <dgm:prSet presAssocID="{4B53C053-4A10-4D6C-A7A0-6E37E730F652}" presName="composite" presStyleCnt="0"/>
      <dgm:spPr/>
    </dgm:pt>
    <dgm:pt modelId="{2600CB74-68E2-4EF9-8B88-E45142283B61}" type="pres">
      <dgm:prSet presAssocID="{4B53C053-4A10-4D6C-A7A0-6E37E730F652}" presName="background" presStyleLbl="node0" presStyleIdx="0" presStyleCnt="1"/>
      <dgm:spPr>
        <a:solidFill>
          <a:srgbClr val="008A3E"/>
        </a:solidFill>
        <a:ln>
          <a:solidFill>
            <a:srgbClr val="008A3E"/>
          </a:solidFill>
        </a:ln>
      </dgm:spPr>
    </dgm:pt>
    <dgm:pt modelId="{7FE675D5-AC0E-492F-AD4D-9B9C4E96B8F9}" type="pres">
      <dgm:prSet presAssocID="{4B53C053-4A10-4D6C-A7A0-6E37E730F652}" presName="text" presStyleLbl="fgAcc0" presStyleIdx="0" presStyleCnt="1">
        <dgm:presLayoutVars>
          <dgm:chPref val="3"/>
        </dgm:presLayoutVars>
      </dgm:prSet>
      <dgm:spPr/>
    </dgm:pt>
    <dgm:pt modelId="{EB94DB3E-F37A-4B1E-A2F7-291C5F39D12A}" type="pres">
      <dgm:prSet presAssocID="{4B53C053-4A10-4D6C-A7A0-6E37E730F652}" presName="hierChild2" presStyleCnt="0"/>
      <dgm:spPr/>
    </dgm:pt>
    <dgm:pt modelId="{84055EDA-E5E1-4634-B710-994CFC0D1ACE}" type="pres">
      <dgm:prSet presAssocID="{5D94503B-31FC-422D-8CEB-4D77E0111522}" presName="Name10" presStyleLbl="parChTrans1D2" presStyleIdx="0" presStyleCnt="2"/>
      <dgm:spPr/>
    </dgm:pt>
    <dgm:pt modelId="{B151C1DA-7554-4AA5-84AE-88E11B0952DC}" type="pres">
      <dgm:prSet presAssocID="{D5496739-CDD4-4B34-B56F-DA4DB2E317A3}" presName="hierRoot2" presStyleCnt="0"/>
      <dgm:spPr/>
    </dgm:pt>
    <dgm:pt modelId="{5C5A2C0A-0417-48BF-8374-D69D9F276014}" type="pres">
      <dgm:prSet presAssocID="{D5496739-CDD4-4B34-B56F-DA4DB2E317A3}" presName="composite2" presStyleCnt="0"/>
      <dgm:spPr/>
    </dgm:pt>
    <dgm:pt modelId="{68E3EA2C-F8D7-4943-B060-6EE72AB29FDE}" type="pres">
      <dgm:prSet presAssocID="{D5496739-CDD4-4B34-B56F-DA4DB2E317A3}" presName="background2" presStyleLbl="node2" presStyleIdx="0" presStyleCnt="2"/>
      <dgm:spPr>
        <a:solidFill>
          <a:srgbClr val="FFC000"/>
        </a:solidFill>
      </dgm:spPr>
    </dgm:pt>
    <dgm:pt modelId="{0BECA80C-8C2D-4CD2-89A1-50CA7B0EEEBA}" type="pres">
      <dgm:prSet presAssocID="{D5496739-CDD4-4B34-B56F-DA4DB2E317A3}" presName="text2" presStyleLbl="fgAcc2" presStyleIdx="0" presStyleCnt="2">
        <dgm:presLayoutVars>
          <dgm:chPref val="3"/>
        </dgm:presLayoutVars>
      </dgm:prSet>
      <dgm:spPr/>
    </dgm:pt>
    <dgm:pt modelId="{578F5425-37D5-41AB-B022-138F73AA4A56}" type="pres">
      <dgm:prSet presAssocID="{D5496739-CDD4-4B34-B56F-DA4DB2E317A3}" presName="hierChild3" presStyleCnt="0"/>
      <dgm:spPr/>
    </dgm:pt>
    <dgm:pt modelId="{0FC6320D-CB8F-4D41-991D-371D772472BC}" type="pres">
      <dgm:prSet presAssocID="{8C553D7A-8AFC-47EE-80C5-DEAA94A50FFC}" presName="Name10" presStyleLbl="parChTrans1D2" presStyleIdx="1" presStyleCnt="2"/>
      <dgm:spPr/>
    </dgm:pt>
    <dgm:pt modelId="{02229CF3-1EFB-4CFC-BE5E-5BA21F561242}" type="pres">
      <dgm:prSet presAssocID="{1F21421B-3F2A-4A85-B4F1-D2E3D667B0CC}" presName="hierRoot2" presStyleCnt="0"/>
      <dgm:spPr/>
    </dgm:pt>
    <dgm:pt modelId="{91A884DD-6A02-4AE3-94CE-B09640C8E699}" type="pres">
      <dgm:prSet presAssocID="{1F21421B-3F2A-4A85-B4F1-D2E3D667B0CC}" presName="composite2" presStyleCnt="0"/>
      <dgm:spPr/>
    </dgm:pt>
    <dgm:pt modelId="{87109BC2-2A15-4013-8806-92BB51945EDC}" type="pres">
      <dgm:prSet presAssocID="{1F21421B-3F2A-4A85-B4F1-D2E3D667B0CC}" presName="background2" presStyleLbl="node2" presStyleIdx="1" presStyleCnt="2"/>
      <dgm:spPr/>
    </dgm:pt>
    <dgm:pt modelId="{F19C2111-761C-4B29-B0D6-C013AE4049DD}" type="pres">
      <dgm:prSet presAssocID="{1F21421B-3F2A-4A85-B4F1-D2E3D667B0CC}" presName="text2" presStyleLbl="fgAcc2" presStyleIdx="1" presStyleCnt="2">
        <dgm:presLayoutVars>
          <dgm:chPref val="3"/>
        </dgm:presLayoutVars>
      </dgm:prSet>
      <dgm:spPr/>
    </dgm:pt>
    <dgm:pt modelId="{5CEC5953-A1A8-4679-959C-1B9583693706}" type="pres">
      <dgm:prSet presAssocID="{1F21421B-3F2A-4A85-B4F1-D2E3D667B0CC}" presName="hierChild3" presStyleCnt="0"/>
      <dgm:spPr/>
    </dgm:pt>
    <dgm:pt modelId="{23DA3111-F9AE-43CA-9DFC-33A645FD0358}" type="pres">
      <dgm:prSet presAssocID="{EE8B63F2-9D39-4F90-8E0B-C3C90DC93F7A}" presName="Name17" presStyleLbl="parChTrans1D3" presStyleIdx="0" presStyleCnt="3"/>
      <dgm:spPr/>
    </dgm:pt>
    <dgm:pt modelId="{F6E2C69A-64F3-4368-89EA-B68E12CB863C}" type="pres">
      <dgm:prSet presAssocID="{DB869715-BE8B-4693-9B65-C63E9FF6BB29}" presName="hierRoot3" presStyleCnt="0"/>
      <dgm:spPr/>
    </dgm:pt>
    <dgm:pt modelId="{05FCA9D9-3927-4046-B0F2-342E09917F68}" type="pres">
      <dgm:prSet presAssocID="{DB869715-BE8B-4693-9B65-C63E9FF6BB29}" presName="composite3" presStyleCnt="0"/>
      <dgm:spPr/>
    </dgm:pt>
    <dgm:pt modelId="{9C7251FD-BE11-49C9-BAF7-CAB0D81343B3}" type="pres">
      <dgm:prSet presAssocID="{DB869715-BE8B-4693-9B65-C63E9FF6BB29}" presName="background3" presStyleLbl="node3" presStyleIdx="0" presStyleCnt="3"/>
      <dgm:spPr>
        <a:solidFill>
          <a:srgbClr val="869FB2"/>
        </a:solidFill>
      </dgm:spPr>
    </dgm:pt>
    <dgm:pt modelId="{58CE09AF-9A00-4D4F-9B74-6F7128D31C1D}" type="pres">
      <dgm:prSet presAssocID="{DB869715-BE8B-4693-9B65-C63E9FF6BB29}" presName="text3" presStyleLbl="fgAcc3" presStyleIdx="0" presStyleCnt="3" custScaleX="75132" custScaleY="75132">
        <dgm:presLayoutVars>
          <dgm:chPref val="3"/>
        </dgm:presLayoutVars>
      </dgm:prSet>
      <dgm:spPr/>
    </dgm:pt>
    <dgm:pt modelId="{055A5EAA-79F5-401B-A711-CF963F0DAE43}" type="pres">
      <dgm:prSet presAssocID="{DB869715-BE8B-4693-9B65-C63E9FF6BB29}" presName="hierChild4" presStyleCnt="0"/>
      <dgm:spPr/>
    </dgm:pt>
    <dgm:pt modelId="{C60C2D9B-2AF4-4200-BE4C-816DF8140CA2}" type="pres">
      <dgm:prSet presAssocID="{996FCAA7-5D3C-4203-A765-96B924A1732C}" presName="Name17" presStyleLbl="parChTrans1D3" presStyleIdx="1" presStyleCnt="3"/>
      <dgm:spPr/>
    </dgm:pt>
    <dgm:pt modelId="{838C48A5-F640-492F-B003-D4A168F230EF}" type="pres">
      <dgm:prSet presAssocID="{4C882CEB-4324-48A0-831D-6F01051CD904}" presName="hierRoot3" presStyleCnt="0"/>
      <dgm:spPr/>
    </dgm:pt>
    <dgm:pt modelId="{93507A3F-5150-4D27-AFAB-E8BBE11410B4}" type="pres">
      <dgm:prSet presAssocID="{4C882CEB-4324-48A0-831D-6F01051CD904}" presName="composite3" presStyleCnt="0"/>
      <dgm:spPr/>
    </dgm:pt>
    <dgm:pt modelId="{A7C9D627-4056-44AA-86D3-2C1C17FEB9DB}" type="pres">
      <dgm:prSet presAssocID="{4C882CEB-4324-48A0-831D-6F01051CD904}" presName="background3" presStyleLbl="node3" presStyleIdx="1" presStyleCnt="3"/>
      <dgm:spPr>
        <a:solidFill>
          <a:srgbClr val="869FB2"/>
        </a:solidFill>
      </dgm:spPr>
    </dgm:pt>
    <dgm:pt modelId="{B6BAF609-0533-42D8-A3F9-1FB0D5023781}" type="pres">
      <dgm:prSet presAssocID="{4C882CEB-4324-48A0-831D-6F01051CD904}" presName="text3" presStyleLbl="fgAcc3" presStyleIdx="1" presStyleCnt="3" custScaleX="75132" custScaleY="75132">
        <dgm:presLayoutVars>
          <dgm:chPref val="3"/>
        </dgm:presLayoutVars>
      </dgm:prSet>
      <dgm:spPr/>
    </dgm:pt>
    <dgm:pt modelId="{5A22D988-42CC-49DD-A1B8-44F366EB5BD4}" type="pres">
      <dgm:prSet presAssocID="{4C882CEB-4324-48A0-831D-6F01051CD904}" presName="hierChild4" presStyleCnt="0"/>
      <dgm:spPr/>
    </dgm:pt>
    <dgm:pt modelId="{FB8A3FC3-2E14-4E2B-AF82-84D06B5CA2A5}" type="pres">
      <dgm:prSet presAssocID="{0E665AC5-D41A-4AA8-AC1A-106D55EE212D}" presName="Name17" presStyleLbl="parChTrans1D3" presStyleIdx="2" presStyleCnt="3"/>
      <dgm:spPr/>
    </dgm:pt>
    <dgm:pt modelId="{CA2AAC2C-12C9-48B1-AA07-2CC0287B03E7}" type="pres">
      <dgm:prSet presAssocID="{233EC54C-D601-4FD0-A94E-946C5DA4D3BE}" presName="hierRoot3" presStyleCnt="0"/>
      <dgm:spPr/>
    </dgm:pt>
    <dgm:pt modelId="{BD23D9E6-978A-4EE2-AF15-790A46BFD9E3}" type="pres">
      <dgm:prSet presAssocID="{233EC54C-D601-4FD0-A94E-946C5DA4D3BE}" presName="composite3" presStyleCnt="0"/>
      <dgm:spPr/>
    </dgm:pt>
    <dgm:pt modelId="{CC88CC3F-3922-4F02-A86A-F6592BF5BABC}" type="pres">
      <dgm:prSet presAssocID="{233EC54C-D601-4FD0-A94E-946C5DA4D3BE}" presName="background3" presStyleLbl="node3" presStyleIdx="2" presStyleCnt="3"/>
      <dgm:spPr>
        <a:solidFill>
          <a:srgbClr val="869FB2"/>
        </a:solidFill>
      </dgm:spPr>
    </dgm:pt>
    <dgm:pt modelId="{80C0E2DA-AB83-4BD2-A6B8-98F752737E3E}" type="pres">
      <dgm:prSet presAssocID="{233EC54C-D601-4FD0-A94E-946C5DA4D3BE}" presName="text3" presStyleLbl="fgAcc3" presStyleIdx="2" presStyleCnt="3" custScaleX="75132" custScaleY="75132">
        <dgm:presLayoutVars>
          <dgm:chPref val="3"/>
        </dgm:presLayoutVars>
      </dgm:prSet>
      <dgm:spPr/>
    </dgm:pt>
    <dgm:pt modelId="{A5733D91-251C-4E1E-843A-DD456EC2F6E0}" type="pres">
      <dgm:prSet presAssocID="{233EC54C-D601-4FD0-A94E-946C5DA4D3BE}" presName="hierChild4" presStyleCnt="0"/>
      <dgm:spPr/>
    </dgm:pt>
  </dgm:ptLst>
  <dgm:cxnLst>
    <dgm:cxn modelId="{3C6A130A-B339-4E1E-9DEA-CFC7B68D815F}" type="presOf" srcId="{1F21421B-3F2A-4A85-B4F1-D2E3D667B0CC}" destId="{F19C2111-761C-4B29-B0D6-C013AE4049DD}" srcOrd="0" destOrd="0" presId="urn:microsoft.com/office/officeart/2005/8/layout/hierarchy1"/>
    <dgm:cxn modelId="{B7B2690F-59C8-4A5C-ACDD-691331F0D21D}" srcId="{1791D4C8-A2F3-45D2-B4AA-39FE6530C650}" destId="{4B53C053-4A10-4D6C-A7A0-6E37E730F652}" srcOrd="0" destOrd="0" parTransId="{F8F92806-9809-4541-B78E-17360D7487AD}" sibTransId="{4F592F4E-A4F3-4849-B579-C56650C62048}"/>
    <dgm:cxn modelId="{0ED7BE1C-C505-4FAE-ACF3-4AC7F9F03966}" type="presOf" srcId="{D5496739-CDD4-4B34-B56F-DA4DB2E317A3}" destId="{0BECA80C-8C2D-4CD2-89A1-50CA7B0EEEBA}" srcOrd="0" destOrd="0" presId="urn:microsoft.com/office/officeart/2005/8/layout/hierarchy1"/>
    <dgm:cxn modelId="{D078092A-7C7F-48DD-A8DB-16A902EC5B4F}" srcId="{1F21421B-3F2A-4A85-B4F1-D2E3D667B0CC}" destId="{DB869715-BE8B-4693-9B65-C63E9FF6BB29}" srcOrd="0" destOrd="0" parTransId="{EE8B63F2-9D39-4F90-8E0B-C3C90DC93F7A}" sibTransId="{64C2AC18-E474-4EBE-B9F9-55ADAED76E26}"/>
    <dgm:cxn modelId="{6629EB2A-EDE1-4C3D-8209-49522A3E6898}" srcId="{4B53C053-4A10-4D6C-A7A0-6E37E730F652}" destId="{D5496739-CDD4-4B34-B56F-DA4DB2E317A3}" srcOrd="0" destOrd="0" parTransId="{5D94503B-31FC-422D-8CEB-4D77E0111522}" sibTransId="{E2631A67-70C9-47B2-ABF2-18B0966B8981}"/>
    <dgm:cxn modelId="{EC323F2C-8C15-4F07-95CB-07D351D3C565}" type="presOf" srcId="{4C882CEB-4324-48A0-831D-6F01051CD904}" destId="{B6BAF609-0533-42D8-A3F9-1FB0D5023781}" srcOrd="0" destOrd="0" presId="urn:microsoft.com/office/officeart/2005/8/layout/hierarchy1"/>
    <dgm:cxn modelId="{2B9B7436-8F1E-4ED9-A9AD-5D96129FF038}" type="presOf" srcId="{4B53C053-4A10-4D6C-A7A0-6E37E730F652}" destId="{7FE675D5-AC0E-492F-AD4D-9B9C4E96B8F9}" srcOrd="0" destOrd="0" presId="urn:microsoft.com/office/officeart/2005/8/layout/hierarchy1"/>
    <dgm:cxn modelId="{74DB9A5F-3A23-4936-B9E3-0A7067F577D6}" type="presOf" srcId="{233EC54C-D601-4FD0-A94E-946C5DA4D3BE}" destId="{80C0E2DA-AB83-4BD2-A6B8-98F752737E3E}" srcOrd="0" destOrd="0" presId="urn:microsoft.com/office/officeart/2005/8/layout/hierarchy1"/>
    <dgm:cxn modelId="{DC56506C-0A7D-4C36-AECB-CF444160E4FB}" type="presOf" srcId="{1791D4C8-A2F3-45D2-B4AA-39FE6530C650}" destId="{F61E1F29-0B4C-40F0-97EA-58DEF32E8B7C}" srcOrd="0" destOrd="0" presId="urn:microsoft.com/office/officeart/2005/8/layout/hierarchy1"/>
    <dgm:cxn modelId="{679C3876-CF7B-4173-9D04-5CB71C2E33DE}" type="presOf" srcId="{0E665AC5-D41A-4AA8-AC1A-106D55EE212D}" destId="{FB8A3FC3-2E14-4E2B-AF82-84D06B5CA2A5}" srcOrd="0" destOrd="0" presId="urn:microsoft.com/office/officeart/2005/8/layout/hierarchy1"/>
    <dgm:cxn modelId="{03ACFB5A-E6CD-4569-98E2-E7E68F983B8A}" srcId="{1F21421B-3F2A-4A85-B4F1-D2E3D667B0CC}" destId="{4C882CEB-4324-48A0-831D-6F01051CD904}" srcOrd="1" destOrd="0" parTransId="{996FCAA7-5D3C-4203-A765-96B924A1732C}" sibTransId="{5CD4926A-A784-43D2-BC69-95CA2F1F87BB}"/>
    <dgm:cxn modelId="{A48F9DA5-6DCB-4839-AA3E-A10DFE831534}" type="presOf" srcId="{DB869715-BE8B-4693-9B65-C63E9FF6BB29}" destId="{58CE09AF-9A00-4D4F-9B74-6F7128D31C1D}" srcOrd="0" destOrd="0" presId="urn:microsoft.com/office/officeart/2005/8/layout/hierarchy1"/>
    <dgm:cxn modelId="{003832BD-37E0-424E-A37B-8D9E4E8828AB}" srcId="{1F21421B-3F2A-4A85-B4F1-D2E3D667B0CC}" destId="{233EC54C-D601-4FD0-A94E-946C5DA4D3BE}" srcOrd="2" destOrd="0" parTransId="{0E665AC5-D41A-4AA8-AC1A-106D55EE212D}" sibTransId="{CD6C1B33-C25F-4936-A321-DEC96256D3B0}"/>
    <dgm:cxn modelId="{38C86CD0-9148-4E42-9142-42FFE9725F9A}" type="presOf" srcId="{996FCAA7-5D3C-4203-A765-96B924A1732C}" destId="{C60C2D9B-2AF4-4200-BE4C-816DF8140CA2}" srcOrd="0" destOrd="0" presId="urn:microsoft.com/office/officeart/2005/8/layout/hierarchy1"/>
    <dgm:cxn modelId="{66571CD7-20D7-45B9-A927-03D4E63C7C97}" type="presOf" srcId="{EE8B63F2-9D39-4F90-8E0B-C3C90DC93F7A}" destId="{23DA3111-F9AE-43CA-9DFC-33A645FD0358}" srcOrd="0" destOrd="0" presId="urn:microsoft.com/office/officeart/2005/8/layout/hierarchy1"/>
    <dgm:cxn modelId="{FB113DE3-95BD-490C-A0AB-E63003B1031F}" srcId="{4B53C053-4A10-4D6C-A7A0-6E37E730F652}" destId="{1F21421B-3F2A-4A85-B4F1-D2E3D667B0CC}" srcOrd="1" destOrd="0" parTransId="{8C553D7A-8AFC-47EE-80C5-DEAA94A50FFC}" sibTransId="{F4C706E5-2DE0-4DE5-A348-9FEBF1307B29}"/>
    <dgm:cxn modelId="{4953CFF8-746D-4445-9B79-65C790800A93}" type="presOf" srcId="{8C553D7A-8AFC-47EE-80C5-DEAA94A50FFC}" destId="{0FC6320D-CB8F-4D41-991D-371D772472BC}" srcOrd="0" destOrd="0" presId="urn:microsoft.com/office/officeart/2005/8/layout/hierarchy1"/>
    <dgm:cxn modelId="{306A10FF-1123-4EF5-9114-56B5AAD3E35C}" type="presOf" srcId="{5D94503B-31FC-422D-8CEB-4D77E0111522}" destId="{84055EDA-E5E1-4634-B710-994CFC0D1ACE}" srcOrd="0" destOrd="0" presId="urn:microsoft.com/office/officeart/2005/8/layout/hierarchy1"/>
    <dgm:cxn modelId="{56DD748C-C4A9-4C09-A191-92E666D41487}" type="presParOf" srcId="{F61E1F29-0B4C-40F0-97EA-58DEF32E8B7C}" destId="{82E7A16F-CE49-4CD0-8C6A-08CC01E84C85}" srcOrd="0" destOrd="0" presId="urn:microsoft.com/office/officeart/2005/8/layout/hierarchy1"/>
    <dgm:cxn modelId="{2CA8D046-EE36-4276-B3B2-53BC3A02B4D5}" type="presParOf" srcId="{82E7A16F-CE49-4CD0-8C6A-08CC01E84C85}" destId="{8271F5F7-E6D3-4120-9C7B-A02B7227BF6F}" srcOrd="0" destOrd="0" presId="urn:microsoft.com/office/officeart/2005/8/layout/hierarchy1"/>
    <dgm:cxn modelId="{083AE4E0-97DF-4FA2-BE68-C001F64F0032}" type="presParOf" srcId="{8271F5F7-E6D3-4120-9C7B-A02B7227BF6F}" destId="{2600CB74-68E2-4EF9-8B88-E45142283B61}" srcOrd="0" destOrd="0" presId="urn:microsoft.com/office/officeart/2005/8/layout/hierarchy1"/>
    <dgm:cxn modelId="{0ED42C60-DA5F-4C64-9963-AF4CD840AF1E}" type="presParOf" srcId="{8271F5F7-E6D3-4120-9C7B-A02B7227BF6F}" destId="{7FE675D5-AC0E-492F-AD4D-9B9C4E96B8F9}" srcOrd="1" destOrd="0" presId="urn:microsoft.com/office/officeart/2005/8/layout/hierarchy1"/>
    <dgm:cxn modelId="{14665764-9445-460D-BD8A-A447154C2AF5}" type="presParOf" srcId="{82E7A16F-CE49-4CD0-8C6A-08CC01E84C85}" destId="{EB94DB3E-F37A-4B1E-A2F7-291C5F39D12A}" srcOrd="1" destOrd="0" presId="urn:microsoft.com/office/officeart/2005/8/layout/hierarchy1"/>
    <dgm:cxn modelId="{18051D5B-618B-4E02-8C76-5E1F39CBEAA5}" type="presParOf" srcId="{EB94DB3E-F37A-4B1E-A2F7-291C5F39D12A}" destId="{84055EDA-E5E1-4634-B710-994CFC0D1ACE}" srcOrd="0" destOrd="0" presId="urn:microsoft.com/office/officeart/2005/8/layout/hierarchy1"/>
    <dgm:cxn modelId="{4A5B04EE-9E75-4416-BA4B-8F161AD5B255}" type="presParOf" srcId="{EB94DB3E-F37A-4B1E-A2F7-291C5F39D12A}" destId="{B151C1DA-7554-4AA5-84AE-88E11B0952DC}" srcOrd="1" destOrd="0" presId="urn:microsoft.com/office/officeart/2005/8/layout/hierarchy1"/>
    <dgm:cxn modelId="{F52D56CF-C0C8-4285-92B8-0D5FDA72E291}" type="presParOf" srcId="{B151C1DA-7554-4AA5-84AE-88E11B0952DC}" destId="{5C5A2C0A-0417-48BF-8374-D69D9F276014}" srcOrd="0" destOrd="0" presId="urn:microsoft.com/office/officeart/2005/8/layout/hierarchy1"/>
    <dgm:cxn modelId="{CF673E42-1B87-4015-B14E-3578B52EDFA7}" type="presParOf" srcId="{5C5A2C0A-0417-48BF-8374-D69D9F276014}" destId="{68E3EA2C-F8D7-4943-B060-6EE72AB29FDE}" srcOrd="0" destOrd="0" presId="urn:microsoft.com/office/officeart/2005/8/layout/hierarchy1"/>
    <dgm:cxn modelId="{4AC7AEE3-4DF1-4085-B7CF-CB538E8FDC89}" type="presParOf" srcId="{5C5A2C0A-0417-48BF-8374-D69D9F276014}" destId="{0BECA80C-8C2D-4CD2-89A1-50CA7B0EEEBA}" srcOrd="1" destOrd="0" presId="urn:microsoft.com/office/officeart/2005/8/layout/hierarchy1"/>
    <dgm:cxn modelId="{1BF3B373-0FC3-45E9-A09A-C3798EEE1258}" type="presParOf" srcId="{B151C1DA-7554-4AA5-84AE-88E11B0952DC}" destId="{578F5425-37D5-41AB-B022-138F73AA4A56}" srcOrd="1" destOrd="0" presId="urn:microsoft.com/office/officeart/2005/8/layout/hierarchy1"/>
    <dgm:cxn modelId="{B56BEA1F-13C8-4E37-AF87-208BE127D2DB}" type="presParOf" srcId="{EB94DB3E-F37A-4B1E-A2F7-291C5F39D12A}" destId="{0FC6320D-CB8F-4D41-991D-371D772472BC}" srcOrd="2" destOrd="0" presId="urn:microsoft.com/office/officeart/2005/8/layout/hierarchy1"/>
    <dgm:cxn modelId="{E6695BFD-2859-4875-8D5F-C7EFEF95C332}" type="presParOf" srcId="{EB94DB3E-F37A-4B1E-A2F7-291C5F39D12A}" destId="{02229CF3-1EFB-4CFC-BE5E-5BA21F561242}" srcOrd="3" destOrd="0" presId="urn:microsoft.com/office/officeart/2005/8/layout/hierarchy1"/>
    <dgm:cxn modelId="{E3DEB3A2-7AE9-466F-B9E6-C5613B466052}" type="presParOf" srcId="{02229CF3-1EFB-4CFC-BE5E-5BA21F561242}" destId="{91A884DD-6A02-4AE3-94CE-B09640C8E699}" srcOrd="0" destOrd="0" presId="urn:microsoft.com/office/officeart/2005/8/layout/hierarchy1"/>
    <dgm:cxn modelId="{00CD2D86-AFCD-4692-9977-2B2D1B74AF18}" type="presParOf" srcId="{91A884DD-6A02-4AE3-94CE-B09640C8E699}" destId="{87109BC2-2A15-4013-8806-92BB51945EDC}" srcOrd="0" destOrd="0" presId="urn:microsoft.com/office/officeart/2005/8/layout/hierarchy1"/>
    <dgm:cxn modelId="{68B3A6EC-D940-4E4B-B3D0-1A63208E2DF5}" type="presParOf" srcId="{91A884DD-6A02-4AE3-94CE-B09640C8E699}" destId="{F19C2111-761C-4B29-B0D6-C013AE4049DD}" srcOrd="1" destOrd="0" presId="urn:microsoft.com/office/officeart/2005/8/layout/hierarchy1"/>
    <dgm:cxn modelId="{646CF575-7D18-4065-A3F5-B044E5CAD7E6}" type="presParOf" srcId="{02229CF3-1EFB-4CFC-BE5E-5BA21F561242}" destId="{5CEC5953-A1A8-4679-959C-1B9583693706}" srcOrd="1" destOrd="0" presId="urn:microsoft.com/office/officeart/2005/8/layout/hierarchy1"/>
    <dgm:cxn modelId="{E0F67BEF-E3F6-4AB3-9CA7-CF3DD8792992}" type="presParOf" srcId="{5CEC5953-A1A8-4679-959C-1B9583693706}" destId="{23DA3111-F9AE-43CA-9DFC-33A645FD0358}" srcOrd="0" destOrd="0" presId="urn:microsoft.com/office/officeart/2005/8/layout/hierarchy1"/>
    <dgm:cxn modelId="{980C4E49-D237-45E3-A4FD-4A54C14FBF96}" type="presParOf" srcId="{5CEC5953-A1A8-4679-959C-1B9583693706}" destId="{F6E2C69A-64F3-4368-89EA-B68E12CB863C}" srcOrd="1" destOrd="0" presId="urn:microsoft.com/office/officeart/2005/8/layout/hierarchy1"/>
    <dgm:cxn modelId="{72E21844-7134-45D6-A9DC-F7E395DB8796}" type="presParOf" srcId="{F6E2C69A-64F3-4368-89EA-B68E12CB863C}" destId="{05FCA9D9-3927-4046-B0F2-342E09917F68}" srcOrd="0" destOrd="0" presId="urn:microsoft.com/office/officeart/2005/8/layout/hierarchy1"/>
    <dgm:cxn modelId="{8C7241E9-C77E-414B-84E4-6007B795384E}" type="presParOf" srcId="{05FCA9D9-3927-4046-B0F2-342E09917F68}" destId="{9C7251FD-BE11-49C9-BAF7-CAB0D81343B3}" srcOrd="0" destOrd="0" presId="urn:microsoft.com/office/officeart/2005/8/layout/hierarchy1"/>
    <dgm:cxn modelId="{FBE11226-23E2-4117-BFB9-2BCE7ACD0A60}" type="presParOf" srcId="{05FCA9D9-3927-4046-B0F2-342E09917F68}" destId="{58CE09AF-9A00-4D4F-9B74-6F7128D31C1D}" srcOrd="1" destOrd="0" presId="urn:microsoft.com/office/officeart/2005/8/layout/hierarchy1"/>
    <dgm:cxn modelId="{D0DC5488-3120-4BA1-803D-C5A3F161011B}" type="presParOf" srcId="{F6E2C69A-64F3-4368-89EA-B68E12CB863C}" destId="{055A5EAA-79F5-401B-A711-CF963F0DAE43}" srcOrd="1" destOrd="0" presId="urn:microsoft.com/office/officeart/2005/8/layout/hierarchy1"/>
    <dgm:cxn modelId="{30B87A4C-1919-48F3-AD06-0843A27810B4}" type="presParOf" srcId="{5CEC5953-A1A8-4679-959C-1B9583693706}" destId="{C60C2D9B-2AF4-4200-BE4C-816DF8140CA2}" srcOrd="2" destOrd="0" presId="urn:microsoft.com/office/officeart/2005/8/layout/hierarchy1"/>
    <dgm:cxn modelId="{9BBEF0FE-D9A2-4940-8015-824E510AD731}" type="presParOf" srcId="{5CEC5953-A1A8-4679-959C-1B9583693706}" destId="{838C48A5-F640-492F-B003-D4A168F230EF}" srcOrd="3" destOrd="0" presId="urn:microsoft.com/office/officeart/2005/8/layout/hierarchy1"/>
    <dgm:cxn modelId="{6645DEFD-F254-4D4E-AC4D-DC628DF6796B}" type="presParOf" srcId="{838C48A5-F640-492F-B003-D4A168F230EF}" destId="{93507A3F-5150-4D27-AFAB-E8BBE11410B4}" srcOrd="0" destOrd="0" presId="urn:microsoft.com/office/officeart/2005/8/layout/hierarchy1"/>
    <dgm:cxn modelId="{90ED15F1-E5A7-4390-A20B-EB71D78F3241}" type="presParOf" srcId="{93507A3F-5150-4D27-AFAB-E8BBE11410B4}" destId="{A7C9D627-4056-44AA-86D3-2C1C17FEB9DB}" srcOrd="0" destOrd="0" presId="urn:microsoft.com/office/officeart/2005/8/layout/hierarchy1"/>
    <dgm:cxn modelId="{E5ADEE0C-1543-4356-AEF7-081E15990869}" type="presParOf" srcId="{93507A3F-5150-4D27-AFAB-E8BBE11410B4}" destId="{B6BAF609-0533-42D8-A3F9-1FB0D5023781}" srcOrd="1" destOrd="0" presId="urn:microsoft.com/office/officeart/2005/8/layout/hierarchy1"/>
    <dgm:cxn modelId="{697E9C1E-16AC-41AF-9317-DF38B67F055D}" type="presParOf" srcId="{838C48A5-F640-492F-B003-D4A168F230EF}" destId="{5A22D988-42CC-49DD-A1B8-44F366EB5BD4}" srcOrd="1" destOrd="0" presId="urn:microsoft.com/office/officeart/2005/8/layout/hierarchy1"/>
    <dgm:cxn modelId="{07216551-8523-4316-8CBE-7146D5F3FF25}" type="presParOf" srcId="{5CEC5953-A1A8-4679-959C-1B9583693706}" destId="{FB8A3FC3-2E14-4E2B-AF82-84D06B5CA2A5}" srcOrd="4" destOrd="0" presId="urn:microsoft.com/office/officeart/2005/8/layout/hierarchy1"/>
    <dgm:cxn modelId="{B466DCF9-6F3F-4A59-9290-7D3026A40F3C}" type="presParOf" srcId="{5CEC5953-A1A8-4679-959C-1B9583693706}" destId="{CA2AAC2C-12C9-48B1-AA07-2CC0287B03E7}" srcOrd="5" destOrd="0" presId="urn:microsoft.com/office/officeart/2005/8/layout/hierarchy1"/>
    <dgm:cxn modelId="{F0F957F1-7449-418C-8172-C190A57F2797}" type="presParOf" srcId="{CA2AAC2C-12C9-48B1-AA07-2CC0287B03E7}" destId="{BD23D9E6-978A-4EE2-AF15-790A46BFD9E3}" srcOrd="0" destOrd="0" presId="urn:microsoft.com/office/officeart/2005/8/layout/hierarchy1"/>
    <dgm:cxn modelId="{C0EC0897-AD79-4BAA-86D4-937D5577BADF}" type="presParOf" srcId="{BD23D9E6-978A-4EE2-AF15-790A46BFD9E3}" destId="{CC88CC3F-3922-4F02-A86A-F6592BF5BABC}" srcOrd="0" destOrd="0" presId="urn:microsoft.com/office/officeart/2005/8/layout/hierarchy1"/>
    <dgm:cxn modelId="{0B09778A-749E-4568-9475-46015A1E6C6F}" type="presParOf" srcId="{BD23D9E6-978A-4EE2-AF15-790A46BFD9E3}" destId="{80C0E2DA-AB83-4BD2-A6B8-98F752737E3E}" srcOrd="1" destOrd="0" presId="urn:microsoft.com/office/officeart/2005/8/layout/hierarchy1"/>
    <dgm:cxn modelId="{8819B857-85F9-4429-B91A-E6871C171E91}" type="presParOf" srcId="{CA2AAC2C-12C9-48B1-AA07-2CC0287B03E7}" destId="{A5733D91-251C-4E1E-843A-DD456EC2F6E0}" srcOrd="1" destOrd="0" presId="urn:microsoft.com/office/officeart/2005/8/layout/hierarchy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81A5F70E-1A66-4661-9A4D-087A28205034}"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s-CR"/>
        </a:p>
      </dgm:t>
    </dgm:pt>
    <dgm:pt modelId="{DBEED962-1ACB-48FB-BDF8-4773979CBE18}">
      <dgm:prSet phldrT="[Texto]" custT="1"/>
      <dgm:spPr>
        <a:solidFill>
          <a:srgbClr val="004D86"/>
        </a:solidFill>
        <a:effectLst/>
      </dgm:spPr>
      <dgm:t>
        <a:bodyPr/>
        <a:lstStyle/>
        <a:p>
          <a:r>
            <a:rPr lang="es-CR" sz="1400" kern="1200">
              <a:solidFill>
                <a:srgbClr val="FFFFFF"/>
              </a:solidFill>
              <a:latin typeface="Sagona ExtraLight" panose="02020303050505020204" pitchFamily="18" charset="0"/>
              <a:ea typeface="+mn-ea"/>
              <a:cs typeface="+mn-cs"/>
            </a:rPr>
            <a:t>1. Identificación</a:t>
          </a:r>
        </a:p>
      </dgm:t>
    </dgm:pt>
    <dgm:pt modelId="{BF17FC7C-3739-4234-ADBD-90979F033651}" type="parTrans" cxnId="{28FAA9C4-D7CC-4EB0-B005-8484B1BADA58}">
      <dgm:prSet/>
      <dgm:spPr>
        <a:ln>
          <a:solidFill>
            <a:srgbClr val="001132"/>
          </a:solidFill>
        </a:ln>
      </dgm:spPr>
      <dgm:t>
        <a:bodyPr/>
        <a:lstStyle/>
        <a:p>
          <a:endParaRPr lang="es-CR"/>
        </a:p>
      </dgm:t>
    </dgm:pt>
    <dgm:pt modelId="{63AE5074-2F8C-401A-AB48-EBB18EA360AA}" type="sibTrans" cxnId="{28FAA9C4-D7CC-4EB0-B005-8484B1BADA58}">
      <dgm:prSet/>
      <dgm:spPr>
        <a:solidFill>
          <a:srgbClr val="034793"/>
        </a:solidFill>
        <a:ln>
          <a:solidFill>
            <a:srgbClr val="004D86"/>
          </a:solidFill>
        </a:ln>
      </dgm:spPr>
      <dgm:t>
        <a:bodyPr/>
        <a:lstStyle/>
        <a:p>
          <a:endParaRPr lang="es-CR"/>
        </a:p>
      </dgm:t>
    </dgm:pt>
    <dgm:pt modelId="{57F187FB-81BE-4D8E-B121-CA8B9E3A843C}">
      <dgm:prSet phldrT="[Texto]" custT="1"/>
      <dgm:spPr>
        <a:solidFill>
          <a:srgbClr val="FCBD24"/>
        </a:solidFill>
        <a:effectLst/>
      </dgm:spPr>
      <dgm:t>
        <a:bodyPr/>
        <a:lstStyle/>
        <a:p>
          <a:r>
            <a:rPr lang="es-CR" sz="1400" kern="1200">
              <a:solidFill>
                <a:srgbClr val="FFFFFF"/>
              </a:solidFill>
              <a:latin typeface="Sagona ExtraLight" panose="02020303050505020204" pitchFamily="18" charset="0"/>
              <a:ea typeface="+mn-ea"/>
              <a:cs typeface="+mn-cs"/>
            </a:rPr>
            <a:t>2. Análisis</a:t>
          </a:r>
        </a:p>
      </dgm:t>
    </dgm:pt>
    <dgm:pt modelId="{6893974B-740F-4104-80B1-6D0AEB513C93}" type="parTrans" cxnId="{E127D885-1AFF-45CE-95D6-8542E7A25995}">
      <dgm:prSet/>
      <dgm:spPr>
        <a:ln>
          <a:solidFill>
            <a:srgbClr val="FCBD24"/>
          </a:solidFill>
        </a:ln>
      </dgm:spPr>
      <dgm:t>
        <a:bodyPr/>
        <a:lstStyle/>
        <a:p>
          <a:endParaRPr lang="es-CR"/>
        </a:p>
      </dgm:t>
    </dgm:pt>
    <dgm:pt modelId="{BCD47421-D754-447E-B41C-BF448EFF03F8}" type="sibTrans" cxnId="{E127D885-1AFF-45CE-95D6-8542E7A25995}">
      <dgm:prSet/>
      <dgm:spPr/>
      <dgm:t>
        <a:bodyPr/>
        <a:lstStyle/>
        <a:p>
          <a:endParaRPr lang="es-CR"/>
        </a:p>
      </dgm:t>
    </dgm:pt>
    <dgm:pt modelId="{E74AA341-5E44-4C2C-AD5B-ADE85CA5E68E}">
      <dgm:prSet phldrT="[Texto]" custT="1"/>
      <dgm:spPr>
        <a:solidFill>
          <a:srgbClr val="00B050"/>
        </a:solidFill>
        <a:ln>
          <a:solidFill>
            <a:srgbClr val="F2F2F2"/>
          </a:solidFill>
        </a:ln>
        <a:effectLst>
          <a:glow rad="139700">
            <a:srgbClr val="00B050">
              <a:alpha val="40000"/>
            </a:srgbClr>
          </a:glow>
        </a:effectLst>
      </dgm:spPr>
      <dgm:t>
        <a:bodyPr/>
        <a:lstStyle/>
        <a:p>
          <a:r>
            <a:rPr lang="es-CR" sz="3200">
              <a:latin typeface="Sagona ExtraLight" panose="02020303050505020204" pitchFamily="18" charset="0"/>
            </a:rPr>
            <a:t>3. Evaluación</a:t>
          </a:r>
        </a:p>
      </dgm:t>
    </dgm:pt>
    <dgm:pt modelId="{47CACF59-6CBA-4954-A01E-FB60C407F784}" type="parTrans" cxnId="{8B32B7AB-7B3B-4840-A74B-4BA007EA80CC}">
      <dgm:prSet/>
      <dgm:spPr>
        <a:ln>
          <a:solidFill>
            <a:srgbClr val="69E781"/>
          </a:solidFill>
        </a:ln>
      </dgm:spPr>
      <dgm:t>
        <a:bodyPr/>
        <a:lstStyle/>
        <a:p>
          <a:endParaRPr lang="es-CR"/>
        </a:p>
      </dgm:t>
    </dgm:pt>
    <dgm:pt modelId="{8A3048CC-A9B6-4ADE-B4B8-84A19FDBFF1B}" type="sibTrans" cxnId="{8B32B7AB-7B3B-4840-A74B-4BA007EA80CC}">
      <dgm:prSet/>
      <dgm:spPr/>
      <dgm:t>
        <a:bodyPr/>
        <a:lstStyle/>
        <a:p>
          <a:endParaRPr lang="es-CR"/>
        </a:p>
      </dgm:t>
    </dgm:pt>
    <dgm:pt modelId="{E835E7EE-498D-42EF-84E8-6DF8D623C813}">
      <dgm:prSet phldrT="[Texto]" custT="1"/>
      <dgm:spPr>
        <a:solidFill>
          <a:srgbClr val="0070C0"/>
        </a:solidFill>
      </dgm:spPr>
      <dgm:t>
        <a:bodyPr/>
        <a:lstStyle/>
        <a:p>
          <a:r>
            <a:rPr lang="es-CR" sz="1400">
              <a:latin typeface="Sagona ExtraLight" panose="02020303050505020204" pitchFamily="18" charset="0"/>
            </a:rPr>
            <a:t>4. Administración</a:t>
          </a:r>
        </a:p>
      </dgm:t>
    </dgm:pt>
    <dgm:pt modelId="{74E3D358-678E-4B43-8B1B-5702D24C9F28}" type="parTrans" cxnId="{F07DE2E3-7A55-40CF-8195-ED987650F498}">
      <dgm:prSet/>
      <dgm:spPr>
        <a:ln>
          <a:solidFill>
            <a:srgbClr val="0070C0"/>
          </a:solidFill>
        </a:ln>
      </dgm:spPr>
      <dgm:t>
        <a:bodyPr/>
        <a:lstStyle/>
        <a:p>
          <a:endParaRPr lang="es-CR"/>
        </a:p>
      </dgm:t>
    </dgm:pt>
    <dgm:pt modelId="{91CE2314-0BA7-4236-9ED6-6A90E08430A0}" type="sibTrans" cxnId="{F07DE2E3-7A55-40CF-8195-ED987650F498}">
      <dgm:prSet/>
      <dgm:spPr/>
      <dgm:t>
        <a:bodyPr/>
        <a:lstStyle/>
        <a:p>
          <a:endParaRPr lang="es-CR"/>
        </a:p>
      </dgm:t>
    </dgm:pt>
    <dgm:pt modelId="{BFDDD290-6732-49F8-9BCD-8779CA0E15BE}" type="pres">
      <dgm:prSet presAssocID="{81A5F70E-1A66-4661-9A4D-087A28205034}" presName="Name0" presStyleCnt="0">
        <dgm:presLayoutVars>
          <dgm:chMax val="7"/>
          <dgm:chPref val="7"/>
          <dgm:dir/>
        </dgm:presLayoutVars>
      </dgm:prSet>
      <dgm:spPr/>
    </dgm:pt>
    <dgm:pt modelId="{9CF8EA6E-16A9-47D9-B6CE-B067E4313174}" type="pres">
      <dgm:prSet presAssocID="{81A5F70E-1A66-4661-9A4D-087A28205034}" presName="Name1" presStyleCnt="0"/>
      <dgm:spPr/>
    </dgm:pt>
    <dgm:pt modelId="{FB1F12EF-3256-4C95-8F1F-23B4CF7B3518}" type="pres">
      <dgm:prSet presAssocID="{81A5F70E-1A66-4661-9A4D-087A28205034}" presName="cycle" presStyleCnt="0"/>
      <dgm:spPr/>
    </dgm:pt>
    <dgm:pt modelId="{E08416F5-1CD6-4338-A221-C7522AA7C150}" type="pres">
      <dgm:prSet presAssocID="{81A5F70E-1A66-4661-9A4D-087A28205034}" presName="srcNode" presStyleLbl="node1" presStyleIdx="0" presStyleCnt="4"/>
      <dgm:spPr/>
    </dgm:pt>
    <dgm:pt modelId="{76F8A212-B962-438D-92AD-047B68DC084D}" type="pres">
      <dgm:prSet presAssocID="{81A5F70E-1A66-4661-9A4D-087A28205034}" presName="conn" presStyleLbl="parChTrans1D2" presStyleIdx="0" presStyleCnt="1"/>
      <dgm:spPr/>
    </dgm:pt>
    <dgm:pt modelId="{90666660-E0F2-4F7E-B832-45FA73DDB196}" type="pres">
      <dgm:prSet presAssocID="{81A5F70E-1A66-4661-9A4D-087A28205034}" presName="extraNode" presStyleLbl="node1" presStyleIdx="0" presStyleCnt="4"/>
      <dgm:spPr/>
    </dgm:pt>
    <dgm:pt modelId="{E3F76454-2450-42AD-9DFB-4247F39B7D4D}" type="pres">
      <dgm:prSet presAssocID="{81A5F70E-1A66-4661-9A4D-087A28205034}" presName="dstNode" presStyleLbl="node1" presStyleIdx="0" presStyleCnt="4"/>
      <dgm:spPr/>
    </dgm:pt>
    <dgm:pt modelId="{6DB874AD-7D2A-401B-A061-A305D3340DBC}" type="pres">
      <dgm:prSet presAssocID="{DBEED962-1ACB-48FB-BDF8-4773979CBE18}" presName="text_1" presStyleLbl="node1" presStyleIdx="0" presStyleCnt="4" custScaleX="95585" custScaleY="106307" custLinFactNeighborX="1543" custLinFactNeighborY="3348">
        <dgm:presLayoutVars>
          <dgm:bulletEnabled val="1"/>
        </dgm:presLayoutVars>
      </dgm:prSet>
      <dgm:spPr/>
    </dgm:pt>
    <dgm:pt modelId="{21CF2959-CB45-4802-85A8-6F4B02842CE3}" type="pres">
      <dgm:prSet presAssocID="{DBEED962-1ACB-48FB-BDF8-4773979CBE18}" presName="accent_1" presStyleCnt="0"/>
      <dgm:spPr/>
    </dgm:pt>
    <dgm:pt modelId="{67F31F55-D498-4525-92A2-73D825F05455}" type="pres">
      <dgm:prSet presAssocID="{DBEED962-1ACB-48FB-BDF8-4773979CBE18}" presName="accentRepeatNode" presStyleLbl="solidFgAcc1" presStyleIdx="0" presStyleCnt="4" custScaleX="25085" custScaleY="31148" custLinFactX="169047" custLinFactNeighborX="200000" custLinFactNeighborY="2678"/>
      <dgm:spPr>
        <a:noFill/>
        <a:ln>
          <a:noFill/>
        </a:ln>
      </dgm:spPr>
    </dgm:pt>
    <dgm:pt modelId="{C36007DA-36DC-48E2-8555-FA68ACF1D011}" type="pres">
      <dgm:prSet presAssocID="{57F187FB-81BE-4D8E-B121-CA8B9E3A843C}" presName="text_2" presStyleLbl="node1" presStyleIdx="1" presStyleCnt="4" custScaleX="100138" custScaleY="100105" custLinFactNeighborX="-252" custLinFactNeighborY="-4080">
        <dgm:presLayoutVars>
          <dgm:bulletEnabled val="1"/>
        </dgm:presLayoutVars>
      </dgm:prSet>
      <dgm:spPr/>
    </dgm:pt>
    <dgm:pt modelId="{404CEB74-C51C-482B-B908-EB43C0A9DB66}" type="pres">
      <dgm:prSet presAssocID="{57F187FB-81BE-4D8E-B121-CA8B9E3A843C}" presName="accent_2" presStyleCnt="0"/>
      <dgm:spPr/>
    </dgm:pt>
    <dgm:pt modelId="{B928FED4-9D8F-45BC-9C31-B8D8C4ED699B}" type="pres">
      <dgm:prSet presAssocID="{57F187FB-81BE-4D8E-B121-CA8B9E3A843C}" presName="accentRepeatNode" presStyleLbl="solidFgAcc1" presStyleIdx="1" presStyleCnt="4" custFlipVert="1" custFlipHor="0" custScaleX="38506" custScaleY="9795" custLinFactX="100000" custLinFactNeighborX="152289" custLinFactNeighborY="-33467"/>
      <dgm:spPr>
        <a:noFill/>
        <a:ln>
          <a:noFill/>
        </a:ln>
      </dgm:spPr>
    </dgm:pt>
    <dgm:pt modelId="{330D9F21-ABFB-4AC1-8C71-514E2ABFD35E}" type="pres">
      <dgm:prSet presAssocID="{E74AA341-5E44-4C2C-AD5B-ADE85CA5E68E}" presName="text_3" presStyleLbl="node1" presStyleIdx="2" presStyleCnt="4" custScaleX="135800" custScaleY="132883">
        <dgm:presLayoutVars>
          <dgm:bulletEnabled val="1"/>
        </dgm:presLayoutVars>
      </dgm:prSet>
      <dgm:spPr/>
    </dgm:pt>
    <dgm:pt modelId="{B951AF92-9025-4ADA-843A-CF610F701635}" type="pres">
      <dgm:prSet presAssocID="{E74AA341-5E44-4C2C-AD5B-ADE85CA5E68E}" presName="accent_3" presStyleCnt="0"/>
      <dgm:spPr/>
    </dgm:pt>
    <dgm:pt modelId="{801CC9F5-98E0-4CF6-8A13-70F6CFF98AEF}" type="pres">
      <dgm:prSet presAssocID="{E74AA341-5E44-4C2C-AD5B-ADE85CA5E68E}" presName="accentRepeatNode" presStyleLbl="solidFgAcc1" presStyleIdx="2" presStyleCnt="4" custFlipVert="1" custFlipHor="1" custScaleX="77411" custScaleY="5317" custLinFactNeighborX="14936" custLinFactNeighborY="13987"/>
      <dgm:spPr>
        <a:noFill/>
        <a:ln>
          <a:noFill/>
        </a:ln>
      </dgm:spPr>
    </dgm:pt>
    <dgm:pt modelId="{F0773FA8-5B99-4A4C-83B9-0BD21405D4F3}" type="pres">
      <dgm:prSet presAssocID="{E835E7EE-498D-42EF-84E8-6DF8D623C813}" presName="text_4" presStyleLbl="node1" presStyleIdx="3" presStyleCnt="4">
        <dgm:presLayoutVars>
          <dgm:bulletEnabled val="1"/>
        </dgm:presLayoutVars>
      </dgm:prSet>
      <dgm:spPr/>
    </dgm:pt>
    <dgm:pt modelId="{446902FA-D02A-46AF-8189-08D9B457DBCB}" type="pres">
      <dgm:prSet presAssocID="{E835E7EE-498D-42EF-84E8-6DF8D623C813}" presName="accent_4" presStyleCnt="0"/>
      <dgm:spPr/>
    </dgm:pt>
    <dgm:pt modelId="{7799CADD-7D61-44FE-9665-6223F1DDF972}" type="pres">
      <dgm:prSet presAssocID="{E835E7EE-498D-42EF-84E8-6DF8D623C813}" presName="accentRepeatNode" presStyleLbl="solidFgAcc1" presStyleIdx="3" presStyleCnt="4" custScaleX="18686" custScaleY="27845" custLinFactNeighborX="32006" custLinFactNeighborY="-10327"/>
      <dgm:spPr>
        <a:noFill/>
        <a:ln>
          <a:noFill/>
        </a:ln>
      </dgm:spPr>
    </dgm:pt>
  </dgm:ptLst>
  <dgm:cxnLst>
    <dgm:cxn modelId="{D100D459-655D-4118-B1E5-8A5058FCE259}" type="presOf" srcId="{63AE5074-2F8C-401A-AB48-EBB18EA360AA}" destId="{76F8A212-B962-438D-92AD-047B68DC084D}" srcOrd="0" destOrd="0" presId="urn:microsoft.com/office/officeart/2008/layout/VerticalCurvedList"/>
    <dgm:cxn modelId="{E127D885-1AFF-45CE-95D6-8542E7A25995}" srcId="{81A5F70E-1A66-4661-9A4D-087A28205034}" destId="{57F187FB-81BE-4D8E-B121-CA8B9E3A843C}" srcOrd="1" destOrd="0" parTransId="{6893974B-740F-4104-80B1-6D0AEB513C93}" sibTransId="{BCD47421-D754-447E-B41C-BF448EFF03F8}"/>
    <dgm:cxn modelId="{8373C894-8061-4313-8414-AF62EC74D17A}" type="presOf" srcId="{57F187FB-81BE-4D8E-B121-CA8B9E3A843C}" destId="{C36007DA-36DC-48E2-8555-FA68ACF1D011}" srcOrd="0" destOrd="0" presId="urn:microsoft.com/office/officeart/2008/layout/VerticalCurvedList"/>
    <dgm:cxn modelId="{6A12D1A2-9CB1-4DCA-940E-D0F3B0B74682}" type="presOf" srcId="{81A5F70E-1A66-4661-9A4D-087A28205034}" destId="{BFDDD290-6732-49F8-9BCD-8779CA0E15BE}" srcOrd="0" destOrd="0" presId="urn:microsoft.com/office/officeart/2008/layout/VerticalCurvedList"/>
    <dgm:cxn modelId="{8B32B7AB-7B3B-4840-A74B-4BA007EA80CC}" srcId="{81A5F70E-1A66-4661-9A4D-087A28205034}" destId="{E74AA341-5E44-4C2C-AD5B-ADE85CA5E68E}" srcOrd="2" destOrd="0" parTransId="{47CACF59-6CBA-4954-A01E-FB60C407F784}" sibTransId="{8A3048CC-A9B6-4ADE-B4B8-84A19FDBFF1B}"/>
    <dgm:cxn modelId="{E9ED61AD-402E-45CB-B264-DFC272786E73}" type="presOf" srcId="{DBEED962-1ACB-48FB-BDF8-4773979CBE18}" destId="{6DB874AD-7D2A-401B-A061-A305D3340DBC}" srcOrd="0" destOrd="0" presId="urn:microsoft.com/office/officeart/2008/layout/VerticalCurvedList"/>
    <dgm:cxn modelId="{2E9ED8B5-57A9-412C-87A9-EAFEF8729005}" type="presOf" srcId="{E74AA341-5E44-4C2C-AD5B-ADE85CA5E68E}" destId="{330D9F21-ABFB-4AC1-8C71-514E2ABFD35E}" srcOrd="0" destOrd="0" presId="urn:microsoft.com/office/officeart/2008/layout/VerticalCurvedList"/>
    <dgm:cxn modelId="{28FAA9C4-D7CC-4EB0-B005-8484B1BADA58}" srcId="{81A5F70E-1A66-4661-9A4D-087A28205034}" destId="{DBEED962-1ACB-48FB-BDF8-4773979CBE18}" srcOrd="0" destOrd="0" parTransId="{BF17FC7C-3739-4234-ADBD-90979F033651}" sibTransId="{63AE5074-2F8C-401A-AB48-EBB18EA360AA}"/>
    <dgm:cxn modelId="{F07DE2E3-7A55-40CF-8195-ED987650F498}" srcId="{81A5F70E-1A66-4661-9A4D-087A28205034}" destId="{E835E7EE-498D-42EF-84E8-6DF8D623C813}" srcOrd="3" destOrd="0" parTransId="{74E3D358-678E-4B43-8B1B-5702D24C9F28}" sibTransId="{91CE2314-0BA7-4236-9ED6-6A90E08430A0}"/>
    <dgm:cxn modelId="{DFC0FEF4-7F7D-40A6-8B7C-635771735BA5}" type="presOf" srcId="{E835E7EE-498D-42EF-84E8-6DF8D623C813}" destId="{F0773FA8-5B99-4A4C-83B9-0BD21405D4F3}" srcOrd="0" destOrd="0" presId="urn:microsoft.com/office/officeart/2008/layout/VerticalCurvedList"/>
    <dgm:cxn modelId="{A05DB1CE-3BAC-4EBB-8F39-FFEAA5EC06FB}" type="presParOf" srcId="{BFDDD290-6732-49F8-9BCD-8779CA0E15BE}" destId="{9CF8EA6E-16A9-47D9-B6CE-B067E4313174}" srcOrd="0" destOrd="0" presId="urn:microsoft.com/office/officeart/2008/layout/VerticalCurvedList"/>
    <dgm:cxn modelId="{38D3088F-78C7-49AF-AFC4-5A6465A704A8}" type="presParOf" srcId="{9CF8EA6E-16A9-47D9-B6CE-B067E4313174}" destId="{FB1F12EF-3256-4C95-8F1F-23B4CF7B3518}" srcOrd="0" destOrd="0" presId="urn:microsoft.com/office/officeart/2008/layout/VerticalCurvedList"/>
    <dgm:cxn modelId="{8E2F5779-6553-431D-8CBA-2A98A1A854CE}" type="presParOf" srcId="{FB1F12EF-3256-4C95-8F1F-23B4CF7B3518}" destId="{E08416F5-1CD6-4338-A221-C7522AA7C150}" srcOrd="0" destOrd="0" presId="urn:microsoft.com/office/officeart/2008/layout/VerticalCurvedList"/>
    <dgm:cxn modelId="{6CAA8DCF-DE77-4A8E-A1E6-E12352126BC1}" type="presParOf" srcId="{FB1F12EF-3256-4C95-8F1F-23B4CF7B3518}" destId="{76F8A212-B962-438D-92AD-047B68DC084D}" srcOrd="1" destOrd="0" presId="urn:microsoft.com/office/officeart/2008/layout/VerticalCurvedList"/>
    <dgm:cxn modelId="{02F276BF-26B6-4525-8BBC-4588E1F780EF}" type="presParOf" srcId="{FB1F12EF-3256-4C95-8F1F-23B4CF7B3518}" destId="{90666660-E0F2-4F7E-B832-45FA73DDB196}" srcOrd="2" destOrd="0" presId="urn:microsoft.com/office/officeart/2008/layout/VerticalCurvedList"/>
    <dgm:cxn modelId="{AC880146-3539-49D8-A554-16E9166E5768}" type="presParOf" srcId="{FB1F12EF-3256-4C95-8F1F-23B4CF7B3518}" destId="{E3F76454-2450-42AD-9DFB-4247F39B7D4D}" srcOrd="3" destOrd="0" presId="urn:microsoft.com/office/officeart/2008/layout/VerticalCurvedList"/>
    <dgm:cxn modelId="{8560EFA2-9D82-42B6-A616-7FE57C146C1D}" type="presParOf" srcId="{9CF8EA6E-16A9-47D9-B6CE-B067E4313174}" destId="{6DB874AD-7D2A-401B-A061-A305D3340DBC}" srcOrd="1" destOrd="0" presId="urn:microsoft.com/office/officeart/2008/layout/VerticalCurvedList"/>
    <dgm:cxn modelId="{409D0DB3-723E-4744-AC89-7B0959C4337F}" type="presParOf" srcId="{9CF8EA6E-16A9-47D9-B6CE-B067E4313174}" destId="{21CF2959-CB45-4802-85A8-6F4B02842CE3}" srcOrd="2" destOrd="0" presId="urn:microsoft.com/office/officeart/2008/layout/VerticalCurvedList"/>
    <dgm:cxn modelId="{AE64CB6A-9AF3-4C49-BE72-74DF6C4C568F}" type="presParOf" srcId="{21CF2959-CB45-4802-85A8-6F4B02842CE3}" destId="{67F31F55-D498-4525-92A2-73D825F05455}" srcOrd="0" destOrd="0" presId="urn:microsoft.com/office/officeart/2008/layout/VerticalCurvedList"/>
    <dgm:cxn modelId="{13060803-CDC9-477F-B5B4-7BB58793BBA9}" type="presParOf" srcId="{9CF8EA6E-16A9-47D9-B6CE-B067E4313174}" destId="{C36007DA-36DC-48E2-8555-FA68ACF1D011}" srcOrd="3" destOrd="0" presId="urn:microsoft.com/office/officeart/2008/layout/VerticalCurvedList"/>
    <dgm:cxn modelId="{686C9D58-F324-411D-8257-CC84A0B24656}" type="presParOf" srcId="{9CF8EA6E-16A9-47D9-B6CE-B067E4313174}" destId="{404CEB74-C51C-482B-B908-EB43C0A9DB66}" srcOrd="4" destOrd="0" presId="urn:microsoft.com/office/officeart/2008/layout/VerticalCurvedList"/>
    <dgm:cxn modelId="{60AECC69-5CE2-4F7E-9BD2-2B9EE04D4F2A}" type="presParOf" srcId="{404CEB74-C51C-482B-B908-EB43C0A9DB66}" destId="{B928FED4-9D8F-45BC-9C31-B8D8C4ED699B}" srcOrd="0" destOrd="0" presId="urn:microsoft.com/office/officeart/2008/layout/VerticalCurvedList"/>
    <dgm:cxn modelId="{9AC55F6E-1F89-47DA-B987-2F7766EA5131}" type="presParOf" srcId="{9CF8EA6E-16A9-47D9-B6CE-B067E4313174}" destId="{330D9F21-ABFB-4AC1-8C71-514E2ABFD35E}" srcOrd="5" destOrd="0" presId="urn:microsoft.com/office/officeart/2008/layout/VerticalCurvedList"/>
    <dgm:cxn modelId="{EB77CB89-0FA5-4084-86E5-C13951CF02A5}" type="presParOf" srcId="{9CF8EA6E-16A9-47D9-B6CE-B067E4313174}" destId="{B951AF92-9025-4ADA-843A-CF610F701635}" srcOrd="6" destOrd="0" presId="urn:microsoft.com/office/officeart/2008/layout/VerticalCurvedList"/>
    <dgm:cxn modelId="{6A2160AB-191E-424C-B8BD-23825F3DC091}" type="presParOf" srcId="{B951AF92-9025-4ADA-843A-CF610F701635}" destId="{801CC9F5-98E0-4CF6-8A13-70F6CFF98AEF}" srcOrd="0" destOrd="0" presId="urn:microsoft.com/office/officeart/2008/layout/VerticalCurvedList"/>
    <dgm:cxn modelId="{D972E441-CAAB-413E-BFCD-388C712AB034}" type="presParOf" srcId="{9CF8EA6E-16A9-47D9-B6CE-B067E4313174}" destId="{F0773FA8-5B99-4A4C-83B9-0BD21405D4F3}" srcOrd="7" destOrd="0" presId="urn:microsoft.com/office/officeart/2008/layout/VerticalCurvedList"/>
    <dgm:cxn modelId="{8AB86B6D-95DE-49F3-80E3-462EEF4974C5}" type="presParOf" srcId="{9CF8EA6E-16A9-47D9-B6CE-B067E4313174}" destId="{446902FA-D02A-46AF-8189-08D9B457DBCB}" srcOrd="8" destOrd="0" presId="urn:microsoft.com/office/officeart/2008/layout/VerticalCurvedList"/>
    <dgm:cxn modelId="{07EC65B3-19BA-42DC-B120-AA2A80E1C492}" type="presParOf" srcId="{446902FA-D02A-46AF-8189-08D9B457DBCB}" destId="{7799CADD-7D61-44FE-9665-6223F1DDF972}"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1791D4C8-A2F3-45D2-B4AA-39FE6530C650}" type="doc">
      <dgm:prSet loTypeId="urn:microsoft.com/office/officeart/2005/8/layout/hierarchy1" loCatId="hierarchy" qsTypeId="urn:microsoft.com/office/officeart/2005/8/quickstyle/simple2" qsCatId="simple" csTypeId="urn:microsoft.com/office/officeart/2005/8/colors/colorful2" csCatId="colorful" phldr="1"/>
      <dgm:spPr/>
      <dgm:t>
        <a:bodyPr/>
        <a:lstStyle/>
        <a:p>
          <a:endParaRPr lang="es-CR"/>
        </a:p>
      </dgm:t>
    </dgm:pt>
    <dgm:pt modelId="{4B53C053-4A10-4D6C-A7A0-6E37E730F652}">
      <dgm:prSet phldrT="[Texto]" custT="1"/>
      <dgm:spPr>
        <a:ln>
          <a:solidFill>
            <a:srgbClr val="008A3E"/>
          </a:solidFill>
        </a:ln>
      </dgm:spPr>
      <dgm:t>
        <a:bodyPr/>
        <a:lstStyle/>
        <a:p>
          <a:r>
            <a:rPr lang="es-CR" sz="1800" b="1">
              <a:latin typeface="Sagona ExtraLight" panose="02020303050505020204" pitchFamily="18" charset="0"/>
            </a:rPr>
            <a:t>Resultado de la evaluación </a:t>
          </a:r>
        </a:p>
      </dgm:t>
    </dgm:pt>
    <dgm:pt modelId="{F8F92806-9809-4541-B78E-17360D7487AD}" type="parTrans" cxnId="{B7B2690F-59C8-4A5C-ACDD-691331F0D21D}">
      <dgm:prSet/>
      <dgm:spPr/>
      <dgm:t>
        <a:bodyPr/>
        <a:lstStyle/>
        <a:p>
          <a:endParaRPr lang="es-CR"/>
        </a:p>
      </dgm:t>
    </dgm:pt>
    <dgm:pt modelId="{4F592F4E-A4F3-4849-B579-C56650C62048}" type="sibTrans" cxnId="{B7B2690F-59C8-4A5C-ACDD-691331F0D21D}">
      <dgm:prSet/>
      <dgm:spPr/>
      <dgm:t>
        <a:bodyPr/>
        <a:lstStyle/>
        <a:p>
          <a:endParaRPr lang="es-CR"/>
        </a:p>
      </dgm:t>
    </dgm:pt>
    <dgm:pt modelId="{D5496739-CDD4-4B34-B56F-DA4DB2E317A3}">
      <dgm:prSet phldrT="[Texto]" custT="1"/>
      <dgm:spPr>
        <a:solidFill>
          <a:srgbClr val="FFFFFF"/>
        </a:solidFill>
        <a:ln>
          <a:solidFill>
            <a:srgbClr val="0070C0"/>
          </a:solidFill>
        </a:ln>
      </dgm:spPr>
      <dgm:t>
        <a:bodyPr/>
        <a:lstStyle/>
        <a:p>
          <a:r>
            <a:rPr lang="es-CR" sz="1400">
              <a:latin typeface="Sagona ExtraLight" panose="02020303050505020204" pitchFamily="18" charset="0"/>
            </a:rPr>
            <a:t>Aceptar</a:t>
          </a:r>
          <a:r>
            <a:rPr lang="es-CR" sz="1400" i="1">
              <a:latin typeface="Sagona ExtraLight" panose="02020303050505020204" pitchFamily="18" charset="0"/>
            </a:rPr>
            <a:t>(no lleva acción)</a:t>
          </a:r>
        </a:p>
      </dgm:t>
    </dgm:pt>
    <dgm:pt modelId="{5D94503B-31FC-422D-8CEB-4D77E0111522}" type="parTrans" cxnId="{6629EB2A-EDE1-4C3D-8209-49522A3E6898}">
      <dgm:prSet/>
      <dgm:spPr>
        <a:ln>
          <a:solidFill>
            <a:schemeClr val="bg1">
              <a:lumMod val="50000"/>
            </a:schemeClr>
          </a:solidFill>
        </a:ln>
      </dgm:spPr>
      <dgm:t>
        <a:bodyPr/>
        <a:lstStyle/>
        <a:p>
          <a:endParaRPr lang="es-CR"/>
        </a:p>
      </dgm:t>
    </dgm:pt>
    <dgm:pt modelId="{E2631A67-70C9-47B2-ABF2-18B0966B8981}" type="sibTrans" cxnId="{6629EB2A-EDE1-4C3D-8209-49522A3E6898}">
      <dgm:prSet/>
      <dgm:spPr/>
      <dgm:t>
        <a:bodyPr/>
        <a:lstStyle/>
        <a:p>
          <a:endParaRPr lang="es-CR"/>
        </a:p>
      </dgm:t>
    </dgm:pt>
    <dgm:pt modelId="{1F21421B-3F2A-4A85-B4F1-D2E3D667B0CC}">
      <dgm:prSet phldrT="[Texto]" custT="1"/>
      <dgm:spPr>
        <a:ln>
          <a:solidFill>
            <a:srgbClr val="0070C0"/>
          </a:solidFill>
        </a:ln>
      </dgm:spPr>
      <dgm:t>
        <a:bodyPr/>
        <a:lstStyle/>
        <a:p>
          <a:r>
            <a:rPr lang="es-CR" sz="1400">
              <a:latin typeface="Sagona ExtraLight" panose="02020303050505020204" pitchFamily="18" charset="0"/>
            </a:rPr>
            <a:t>Administrar </a:t>
          </a:r>
          <a:r>
            <a:rPr lang="es-CR" sz="1400" i="1">
              <a:latin typeface="Sagona ExtraLight" panose="02020303050505020204" pitchFamily="18" charset="0"/>
            </a:rPr>
            <a:t>(Seleccionar estrategias y definir acciones</a:t>
          </a:r>
          <a:r>
            <a:rPr lang="es-CR" sz="1400">
              <a:latin typeface="Sagona ExtraLight" panose="02020303050505020204" pitchFamily="18" charset="0"/>
            </a:rPr>
            <a:t>)</a:t>
          </a:r>
        </a:p>
      </dgm:t>
    </dgm:pt>
    <dgm:pt modelId="{8C553D7A-8AFC-47EE-80C5-DEAA94A50FFC}" type="parTrans" cxnId="{FB113DE3-95BD-490C-A0AB-E63003B1031F}">
      <dgm:prSet/>
      <dgm:spPr>
        <a:ln>
          <a:solidFill>
            <a:schemeClr val="bg1">
              <a:lumMod val="50000"/>
            </a:schemeClr>
          </a:solidFill>
        </a:ln>
      </dgm:spPr>
      <dgm:t>
        <a:bodyPr/>
        <a:lstStyle/>
        <a:p>
          <a:endParaRPr lang="es-CR"/>
        </a:p>
      </dgm:t>
    </dgm:pt>
    <dgm:pt modelId="{F4C706E5-2DE0-4DE5-A348-9FEBF1307B29}" type="sibTrans" cxnId="{FB113DE3-95BD-490C-A0AB-E63003B1031F}">
      <dgm:prSet/>
      <dgm:spPr/>
      <dgm:t>
        <a:bodyPr/>
        <a:lstStyle/>
        <a:p>
          <a:endParaRPr lang="es-CR"/>
        </a:p>
      </dgm:t>
    </dgm:pt>
    <dgm:pt modelId="{DB869715-BE8B-4693-9B65-C63E9FF6BB29}">
      <dgm:prSet phldrT="[Texto]" custT="1"/>
      <dgm:spPr>
        <a:ln>
          <a:solidFill>
            <a:srgbClr val="869FB2"/>
          </a:solidFill>
        </a:ln>
      </dgm:spPr>
      <dgm:t>
        <a:bodyPr/>
        <a:lstStyle/>
        <a:p>
          <a:r>
            <a:rPr lang="es-CR" sz="1400">
              <a:latin typeface="Sagona ExtraLight" panose="02020303050505020204" pitchFamily="18" charset="0"/>
            </a:rPr>
            <a:t>Prevenir</a:t>
          </a:r>
        </a:p>
      </dgm:t>
    </dgm:pt>
    <dgm:pt modelId="{EE8B63F2-9D39-4F90-8E0B-C3C90DC93F7A}" type="parTrans" cxnId="{D078092A-7C7F-48DD-A8DB-16A902EC5B4F}">
      <dgm:prSet/>
      <dgm:spPr/>
      <dgm:t>
        <a:bodyPr/>
        <a:lstStyle/>
        <a:p>
          <a:endParaRPr lang="es-CR"/>
        </a:p>
      </dgm:t>
    </dgm:pt>
    <dgm:pt modelId="{64C2AC18-E474-4EBE-B9F9-55ADAED76E26}" type="sibTrans" cxnId="{D078092A-7C7F-48DD-A8DB-16A902EC5B4F}">
      <dgm:prSet/>
      <dgm:spPr/>
      <dgm:t>
        <a:bodyPr/>
        <a:lstStyle/>
        <a:p>
          <a:endParaRPr lang="es-CR"/>
        </a:p>
      </dgm:t>
    </dgm:pt>
    <dgm:pt modelId="{4C882CEB-4324-48A0-831D-6F01051CD904}">
      <dgm:prSet phldrT="[Texto]" custT="1"/>
      <dgm:spPr>
        <a:ln>
          <a:solidFill>
            <a:srgbClr val="869FB2"/>
          </a:solidFill>
        </a:ln>
      </dgm:spPr>
      <dgm:t>
        <a:bodyPr/>
        <a:lstStyle/>
        <a:p>
          <a:r>
            <a:rPr lang="es-CR" sz="1400">
              <a:latin typeface="Sagona ExtraLight" panose="02020303050505020204" pitchFamily="18" charset="0"/>
            </a:rPr>
            <a:t>Transferir</a:t>
          </a:r>
        </a:p>
      </dgm:t>
    </dgm:pt>
    <dgm:pt modelId="{996FCAA7-5D3C-4203-A765-96B924A1732C}" type="parTrans" cxnId="{03ACFB5A-E6CD-4569-98E2-E7E68F983B8A}">
      <dgm:prSet/>
      <dgm:spPr/>
      <dgm:t>
        <a:bodyPr/>
        <a:lstStyle/>
        <a:p>
          <a:endParaRPr lang="es-CR"/>
        </a:p>
      </dgm:t>
    </dgm:pt>
    <dgm:pt modelId="{5CD4926A-A784-43D2-BC69-95CA2F1F87BB}" type="sibTrans" cxnId="{03ACFB5A-E6CD-4569-98E2-E7E68F983B8A}">
      <dgm:prSet/>
      <dgm:spPr/>
      <dgm:t>
        <a:bodyPr/>
        <a:lstStyle/>
        <a:p>
          <a:endParaRPr lang="es-CR"/>
        </a:p>
      </dgm:t>
    </dgm:pt>
    <dgm:pt modelId="{233EC54C-D601-4FD0-A94E-946C5DA4D3BE}">
      <dgm:prSet phldrT="[Texto]" custT="1"/>
      <dgm:spPr>
        <a:ln>
          <a:solidFill>
            <a:srgbClr val="869FB2"/>
          </a:solidFill>
        </a:ln>
      </dgm:spPr>
      <dgm:t>
        <a:bodyPr/>
        <a:lstStyle/>
        <a:p>
          <a:r>
            <a:rPr lang="es-CR" sz="1400">
              <a:latin typeface="Sagona ExtraLight" panose="02020303050505020204" pitchFamily="18" charset="0"/>
            </a:rPr>
            <a:t>Mitigar</a:t>
          </a:r>
        </a:p>
      </dgm:t>
    </dgm:pt>
    <dgm:pt modelId="{0E665AC5-D41A-4AA8-AC1A-106D55EE212D}" type="parTrans" cxnId="{003832BD-37E0-424E-A37B-8D9E4E8828AB}">
      <dgm:prSet/>
      <dgm:spPr/>
      <dgm:t>
        <a:bodyPr/>
        <a:lstStyle/>
        <a:p>
          <a:endParaRPr lang="es-CR"/>
        </a:p>
      </dgm:t>
    </dgm:pt>
    <dgm:pt modelId="{CD6C1B33-C25F-4936-A321-DEC96256D3B0}" type="sibTrans" cxnId="{003832BD-37E0-424E-A37B-8D9E4E8828AB}">
      <dgm:prSet/>
      <dgm:spPr/>
      <dgm:t>
        <a:bodyPr/>
        <a:lstStyle/>
        <a:p>
          <a:endParaRPr lang="es-CR"/>
        </a:p>
      </dgm:t>
    </dgm:pt>
    <dgm:pt modelId="{F61E1F29-0B4C-40F0-97EA-58DEF32E8B7C}" type="pres">
      <dgm:prSet presAssocID="{1791D4C8-A2F3-45D2-B4AA-39FE6530C650}" presName="hierChild1" presStyleCnt="0">
        <dgm:presLayoutVars>
          <dgm:chPref val="1"/>
          <dgm:dir/>
          <dgm:animOne val="branch"/>
          <dgm:animLvl val="lvl"/>
          <dgm:resizeHandles/>
        </dgm:presLayoutVars>
      </dgm:prSet>
      <dgm:spPr/>
    </dgm:pt>
    <dgm:pt modelId="{82E7A16F-CE49-4CD0-8C6A-08CC01E84C85}" type="pres">
      <dgm:prSet presAssocID="{4B53C053-4A10-4D6C-A7A0-6E37E730F652}" presName="hierRoot1" presStyleCnt="0"/>
      <dgm:spPr/>
    </dgm:pt>
    <dgm:pt modelId="{8271F5F7-E6D3-4120-9C7B-A02B7227BF6F}" type="pres">
      <dgm:prSet presAssocID="{4B53C053-4A10-4D6C-A7A0-6E37E730F652}" presName="composite" presStyleCnt="0"/>
      <dgm:spPr/>
    </dgm:pt>
    <dgm:pt modelId="{2600CB74-68E2-4EF9-8B88-E45142283B61}" type="pres">
      <dgm:prSet presAssocID="{4B53C053-4A10-4D6C-A7A0-6E37E730F652}" presName="background" presStyleLbl="node0" presStyleIdx="0" presStyleCnt="1"/>
      <dgm:spPr>
        <a:solidFill>
          <a:srgbClr val="008A3E"/>
        </a:solidFill>
        <a:ln>
          <a:solidFill>
            <a:srgbClr val="008A3E"/>
          </a:solidFill>
        </a:ln>
      </dgm:spPr>
    </dgm:pt>
    <dgm:pt modelId="{7FE675D5-AC0E-492F-AD4D-9B9C4E96B8F9}" type="pres">
      <dgm:prSet presAssocID="{4B53C053-4A10-4D6C-A7A0-6E37E730F652}" presName="text" presStyleLbl="fgAcc0" presStyleIdx="0" presStyleCnt="1">
        <dgm:presLayoutVars>
          <dgm:chPref val="3"/>
        </dgm:presLayoutVars>
      </dgm:prSet>
      <dgm:spPr/>
    </dgm:pt>
    <dgm:pt modelId="{EB94DB3E-F37A-4B1E-A2F7-291C5F39D12A}" type="pres">
      <dgm:prSet presAssocID="{4B53C053-4A10-4D6C-A7A0-6E37E730F652}" presName="hierChild2" presStyleCnt="0"/>
      <dgm:spPr/>
    </dgm:pt>
    <dgm:pt modelId="{84055EDA-E5E1-4634-B710-994CFC0D1ACE}" type="pres">
      <dgm:prSet presAssocID="{5D94503B-31FC-422D-8CEB-4D77E0111522}" presName="Name10" presStyleLbl="parChTrans1D2" presStyleIdx="0" presStyleCnt="2"/>
      <dgm:spPr/>
    </dgm:pt>
    <dgm:pt modelId="{B151C1DA-7554-4AA5-84AE-88E11B0952DC}" type="pres">
      <dgm:prSet presAssocID="{D5496739-CDD4-4B34-B56F-DA4DB2E317A3}" presName="hierRoot2" presStyleCnt="0"/>
      <dgm:spPr/>
    </dgm:pt>
    <dgm:pt modelId="{5C5A2C0A-0417-48BF-8374-D69D9F276014}" type="pres">
      <dgm:prSet presAssocID="{D5496739-CDD4-4B34-B56F-DA4DB2E317A3}" presName="composite2" presStyleCnt="0"/>
      <dgm:spPr/>
    </dgm:pt>
    <dgm:pt modelId="{68E3EA2C-F8D7-4943-B060-6EE72AB29FDE}" type="pres">
      <dgm:prSet presAssocID="{D5496739-CDD4-4B34-B56F-DA4DB2E317A3}" presName="background2" presStyleLbl="node2" presStyleIdx="0" presStyleCnt="2"/>
      <dgm:spPr>
        <a:solidFill>
          <a:srgbClr val="FFC000"/>
        </a:solidFill>
      </dgm:spPr>
    </dgm:pt>
    <dgm:pt modelId="{0BECA80C-8C2D-4CD2-89A1-50CA7B0EEEBA}" type="pres">
      <dgm:prSet presAssocID="{D5496739-CDD4-4B34-B56F-DA4DB2E317A3}" presName="text2" presStyleLbl="fgAcc2" presStyleIdx="0" presStyleCnt="2">
        <dgm:presLayoutVars>
          <dgm:chPref val="3"/>
        </dgm:presLayoutVars>
      </dgm:prSet>
      <dgm:spPr/>
    </dgm:pt>
    <dgm:pt modelId="{578F5425-37D5-41AB-B022-138F73AA4A56}" type="pres">
      <dgm:prSet presAssocID="{D5496739-CDD4-4B34-B56F-DA4DB2E317A3}" presName="hierChild3" presStyleCnt="0"/>
      <dgm:spPr/>
    </dgm:pt>
    <dgm:pt modelId="{0FC6320D-CB8F-4D41-991D-371D772472BC}" type="pres">
      <dgm:prSet presAssocID="{8C553D7A-8AFC-47EE-80C5-DEAA94A50FFC}" presName="Name10" presStyleLbl="parChTrans1D2" presStyleIdx="1" presStyleCnt="2"/>
      <dgm:spPr/>
    </dgm:pt>
    <dgm:pt modelId="{02229CF3-1EFB-4CFC-BE5E-5BA21F561242}" type="pres">
      <dgm:prSet presAssocID="{1F21421B-3F2A-4A85-B4F1-D2E3D667B0CC}" presName="hierRoot2" presStyleCnt="0"/>
      <dgm:spPr/>
    </dgm:pt>
    <dgm:pt modelId="{91A884DD-6A02-4AE3-94CE-B09640C8E699}" type="pres">
      <dgm:prSet presAssocID="{1F21421B-3F2A-4A85-B4F1-D2E3D667B0CC}" presName="composite2" presStyleCnt="0"/>
      <dgm:spPr/>
    </dgm:pt>
    <dgm:pt modelId="{87109BC2-2A15-4013-8806-92BB51945EDC}" type="pres">
      <dgm:prSet presAssocID="{1F21421B-3F2A-4A85-B4F1-D2E3D667B0CC}" presName="background2" presStyleLbl="node2" presStyleIdx="1" presStyleCnt="2"/>
      <dgm:spPr/>
    </dgm:pt>
    <dgm:pt modelId="{F19C2111-761C-4B29-B0D6-C013AE4049DD}" type="pres">
      <dgm:prSet presAssocID="{1F21421B-3F2A-4A85-B4F1-D2E3D667B0CC}" presName="text2" presStyleLbl="fgAcc2" presStyleIdx="1" presStyleCnt="2">
        <dgm:presLayoutVars>
          <dgm:chPref val="3"/>
        </dgm:presLayoutVars>
      </dgm:prSet>
      <dgm:spPr/>
    </dgm:pt>
    <dgm:pt modelId="{5CEC5953-A1A8-4679-959C-1B9583693706}" type="pres">
      <dgm:prSet presAssocID="{1F21421B-3F2A-4A85-B4F1-D2E3D667B0CC}" presName="hierChild3" presStyleCnt="0"/>
      <dgm:spPr/>
    </dgm:pt>
    <dgm:pt modelId="{23DA3111-F9AE-43CA-9DFC-33A645FD0358}" type="pres">
      <dgm:prSet presAssocID="{EE8B63F2-9D39-4F90-8E0B-C3C90DC93F7A}" presName="Name17" presStyleLbl="parChTrans1D3" presStyleIdx="0" presStyleCnt="3"/>
      <dgm:spPr/>
    </dgm:pt>
    <dgm:pt modelId="{F6E2C69A-64F3-4368-89EA-B68E12CB863C}" type="pres">
      <dgm:prSet presAssocID="{DB869715-BE8B-4693-9B65-C63E9FF6BB29}" presName="hierRoot3" presStyleCnt="0"/>
      <dgm:spPr/>
    </dgm:pt>
    <dgm:pt modelId="{05FCA9D9-3927-4046-B0F2-342E09917F68}" type="pres">
      <dgm:prSet presAssocID="{DB869715-BE8B-4693-9B65-C63E9FF6BB29}" presName="composite3" presStyleCnt="0"/>
      <dgm:spPr/>
    </dgm:pt>
    <dgm:pt modelId="{9C7251FD-BE11-49C9-BAF7-CAB0D81343B3}" type="pres">
      <dgm:prSet presAssocID="{DB869715-BE8B-4693-9B65-C63E9FF6BB29}" presName="background3" presStyleLbl="node3" presStyleIdx="0" presStyleCnt="3"/>
      <dgm:spPr>
        <a:solidFill>
          <a:srgbClr val="869FB2"/>
        </a:solidFill>
      </dgm:spPr>
    </dgm:pt>
    <dgm:pt modelId="{58CE09AF-9A00-4D4F-9B74-6F7128D31C1D}" type="pres">
      <dgm:prSet presAssocID="{DB869715-BE8B-4693-9B65-C63E9FF6BB29}" presName="text3" presStyleLbl="fgAcc3" presStyleIdx="0" presStyleCnt="3" custScaleX="75132" custScaleY="75132">
        <dgm:presLayoutVars>
          <dgm:chPref val="3"/>
        </dgm:presLayoutVars>
      </dgm:prSet>
      <dgm:spPr/>
    </dgm:pt>
    <dgm:pt modelId="{055A5EAA-79F5-401B-A711-CF963F0DAE43}" type="pres">
      <dgm:prSet presAssocID="{DB869715-BE8B-4693-9B65-C63E9FF6BB29}" presName="hierChild4" presStyleCnt="0"/>
      <dgm:spPr/>
    </dgm:pt>
    <dgm:pt modelId="{C60C2D9B-2AF4-4200-BE4C-816DF8140CA2}" type="pres">
      <dgm:prSet presAssocID="{996FCAA7-5D3C-4203-A765-96B924A1732C}" presName="Name17" presStyleLbl="parChTrans1D3" presStyleIdx="1" presStyleCnt="3"/>
      <dgm:spPr/>
    </dgm:pt>
    <dgm:pt modelId="{838C48A5-F640-492F-B003-D4A168F230EF}" type="pres">
      <dgm:prSet presAssocID="{4C882CEB-4324-48A0-831D-6F01051CD904}" presName="hierRoot3" presStyleCnt="0"/>
      <dgm:spPr/>
    </dgm:pt>
    <dgm:pt modelId="{93507A3F-5150-4D27-AFAB-E8BBE11410B4}" type="pres">
      <dgm:prSet presAssocID="{4C882CEB-4324-48A0-831D-6F01051CD904}" presName="composite3" presStyleCnt="0"/>
      <dgm:spPr/>
    </dgm:pt>
    <dgm:pt modelId="{A7C9D627-4056-44AA-86D3-2C1C17FEB9DB}" type="pres">
      <dgm:prSet presAssocID="{4C882CEB-4324-48A0-831D-6F01051CD904}" presName="background3" presStyleLbl="node3" presStyleIdx="1" presStyleCnt="3"/>
      <dgm:spPr>
        <a:solidFill>
          <a:srgbClr val="869FB2"/>
        </a:solidFill>
      </dgm:spPr>
    </dgm:pt>
    <dgm:pt modelId="{B6BAF609-0533-42D8-A3F9-1FB0D5023781}" type="pres">
      <dgm:prSet presAssocID="{4C882CEB-4324-48A0-831D-6F01051CD904}" presName="text3" presStyleLbl="fgAcc3" presStyleIdx="1" presStyleCnt="3" custScaleX="75132" custScaleY="75132">
        <dgm:presLayoutVars>
          <dgm:chPref val="3"/>
        </dgm:presLayoutVars>
      </dgm:prSet>
      <dgm:spPr/>
    </dgm:pt>
    <dgm:pt modelId="{5A22D988-42CC-49DD-A1B8-44F366EB5BD4}" type="pres">
      <dgm:prSet presAssocID="{4C882CEB-4324-48A0-831D-6F01051CD904}" presName="hierChild4" presStyleCnt="0"/>
      <dgm:spPr/>
    </dgm:pt>
    <dgm:pt modelId="{FB8A3FC3-2E14-4E2B-AF82-84D06B5CA2A5}" type="pres">
      <dgm:prSet presAssocID="{0E665AC5-D41A-4AA8-AC1A-106D55EE212D}" presName="Name17" presStyleLbl="parChTrans1D3" presStyleIdx="2" presStyleCnt="3"/>
      <dgm:spPr/>
    </dgm:pt>
    <dgm:pt modelId="{CA2AAC2C-12C9-48B1-AA07-2CC0287B03E7}" type="pres">
      <dgm:prSet presAssocID="{233EC54C-D601-4FD0-A94E-946C5DA4D3BE}" presName="hierRoot3" presStyleCnt="0"/>
      <dgm:spPr/>
    </dgm:pt>
    <dgm:pt modelId="{BD23D9E6-978A-4EE2-AF15-790A46BFD9E3}" type="pres">
      <dgm:prSet presAssocID="{233EC54C-D601-4FD0-A94E-946C5DA4D3BE}" presName="composite3" presStyleCnt="0"/>
      <dgm:spPr/>
    </dgm:pt>
    <dgm:pt modelId="{CC88CC3F-3922-4F02-A86A-F6592BF5BABC}" type="pres">
      <dgm:prSet presAssocID="{233EC54C-D601-4FD0-A94E-946C5DA4D3BE}" presName="background3" presStyleLbl="node3" presStyleIdx="2" presStyleCnt="3"/>
      <dgm:spPr>
        <a:solidFill>
          <a:srgbClr val="869FB2"/>
        </a:solidFill>
      </dgm:spPr>
    </dgm:pt>
    <dgm:pt modelId="{80C0E2DA-AB83-4BD2-A6B8-98F752737E3E}" type="pres">
      <dgm:prSet presAssocID="{233EC54C-D601-4FD0-A94E-946C5DA4D3BE}" presName="text3" presStyleLbl="fgAcc3" presStyleIdx="2" presStyleCnt="3" custScaleX="75132" custScaleY="75132">
        <dgm:presLayoutVars>
          <dgm:chPref val="3"/>
        </dgm:presLayoutVars>
      </dgm:prSet>
      <dgm:spPr/>
    </dgm:pt>
    <dgm:pt modelId="{A5733D91-251C-4E1E-843A-DD456EC2F6E0}" type="pres">
      <dgm:prSet presAssocID="{233EC54C-D601-4FD0-A94E-946C5DA4D3BE}" presName="hierChild4" presStyleCnt="0"/>
      <dgm:spPr/>
    </dgm:pt>
  </dgm:ptLst>
  <dgm:cxnLst>
    <dgm:cxn modelId="{3C6A130A-B339-4E1E-9DEA-CFC7B68D815F}" type="presOf" srcId="{1F21421B-3F2A-4A85-B4F1-D2E3D667B0CC}" destId="{F19C2111-761C-4B29-B0D6-C013AE4049DD}" srcOrd="0" destOrd="0" presId="urn:microsoft.com/office/officeart/2005/8/layout/hierarchy1"/>
    <dgm:cxn modelId="{B7B2690F-59C8-4A5C-ACDD-691331F0D21D}" srcId="{1791D4C8-A2F3-45D2-B4AA-39FE6530C650}" destId="{4B53C053-4A10-4D6C-A7A0-6E37E730F652}" srcOrd="0" destOrd="0" parTransId="{F8F92806-9809-4541-B78E-17360D7487AD}" sibTransId="{4F592F4E-A4F3-4849-B579-C56650C62048}"/>
    <dgm:cxn modelId="{0ED7BE1C-C505-4FAE-ACF3-4AC7F9F03966}" type="presOf" srcId="{D5496739-CDD4-4B34-B56F-DA4DB2E317A3}" destId="{0BECA80C-8C2D-4CD2-89A1-50CA7B0EEEBA}" srcOrd="0" destOrd="0" presId="urn:microsoft.com/office/officeart/2005/8/layout/hierarchy1"/>
    <dgm:cxn modelId="{D078092A-7C7F-48DD-A8DB-16A902EC5B4F}" srcId="{1F21421B-3F2A-4A85-B4F1-D2E3D667B0CC}" destId="{DB869715-BE8B-4693-9B65-C63E9FF6BB29}" srcOrd="0" destOrd="0" parTransId="{EE8B63F2-9D39-4F90-8E0B-C3C90DC93F7A}" sibTransId="{64C2AC18-E474-4EBE-B9F9-55ADAED76E26}"/>
    <dgm:cxn modelId="{6629EB2A-EDE1-4C3D-8209-49522A3E6898}" srcId="{4B53C053-4A10-4D6C-A7A0-6E37E730F652}" destId="{D5496739-CDD4-4B34-B56F-DA4DB2E317A3}" srcOrd="0" destOrd="0" parTransId="{5D94503B-31FC-422D-8CEB-4D77E0111522}" sibTransId="{E2631A67-70C9-47B2-ABF2-18B0966B8981}"/>
    <dgm:cxn modelId="{EC323F2C-8C15-4F07-95CB-07D351D3C565}" type="presOf" srcId="{4C882CEB-4324-48A0-831D-6F01051CD904}" destId="{B6BAF609-0533-42D8-A3F9-1FB0D5023781}" srcOrd="0" destOrd="0" presId="urn:microsoft.com/office/officeart/2005/8/layout/hierarchy1"/>
    <dgm:cxn modelId="{2B9B7436-8F1E-4ED9-A9AD-5D96129FF038}" type="presOf" srcId="{4B53C053-4A10-4D6C-A7A0-6E37E730F652}" destId="{7FE675D5-AC0E-492F-AD4D-9B9C4E96B8F9}" srcOrd="0" destOrd="0" presId="urn:microsoft.com/office/officeart/2005/8/layout/hierarchy1"/>
    <dgm:cxn modelId="{74DB9A5F-3A23-4936-B9E3-0A7067F577D6}" type="presOf" srcId="{233EC54C-D601-4FD0-A94E-946C5DA4D3BE}" destId="{80C0E2DA-AB83-4BD2-A6B8-98F752737E3E}" srcOrd="0" destOrd="0" presId="urn:microsoft.com/office/officeart/2005/8/layout/hierarchy1"/>
    <dgm:cxn modelId="{DC56506C-0A7D-4C36-AECB-CF444160E4FB}" type="presOf" srcId="{1791D4C8-A2F3-45D2-B4AA-39FE6530C650}" destId="{F61E1F29-0B4C-40F0-97EA-58DEF32E8B7C}" srcOrd="0" destOrd="0" presId="urn:microsoft.com/office/officeart/2005/8/layout/hierarchy1"/>
    <dgm:cxn modelId="{679C3876-CF7B-4173-9D04-5CB71C2E33DE}" type="presOf" srcId="{0E665AC5-D41A-4AA8-AC1A-106D55EE212D}" destId="{FB8A3FC3-2E14-4E2B-AF82-84D06B5CA2A5}" srcOrd="0" destOrd="0" presId="urn:microsoft.com/office/officeart/2005/8/layout/hierarchy1"/>
    <dgm:cxn modelId="{03ACFB5A-E6CD-4569-98E2-E7E68F983B8A}" srcId="{1F21421B-3F2A-4A85-B4F1-D2E3D667B0CC}" destId="{4C882CEB-4324-48A0-831D-6F01051CD904}" srcOrd="1" destOrd="0" parTransId="{996FCAA7-5D3C-4203-A765-96B924A1732C}" sibTransId="{5CD4926A-A784-43D2-BC69-95CA2F1F87BB}"/>
    <dgm:cxn modelId="{A48F9DA5-6DCB-4839-AA3E-A10DFE831534}" type="presOf" srcId="{DB869715-BE8B-4693-9B65-C63E9FF6BB29}" destId="{58CE09AF-9A00-4D4F-9B74-6F7128D31C1D}" srcOrd="0" destOrd="0" presId="urn:microsoft.com/office/officeart/2005/8/layout/hierarchy1"/>
    <dgm:cxn modelId="{003832BD-37E0-424E-A37B-8D9E4E8828AB}" srcId="{1F21421B-3F2A-4A85-B4F1-D2E3D667B0CC}" destId="{233EC54C-D601-4FD0-A94E-946C5DA4D3BE}" srcOrd="2" destOrd="0" parTransId="{0E665AC5-D41A-4AA8-AC1A-106D55EE212D}" sibTransId="{CD6C1B33-C25F-4936-A321-DEC96256D3B0}"/>
    <dgm:cxn modelId="{38C86CD0-9148-4E42-9142-42FFE9725F9A}" type="presOf" srcId="{996FCAA7-5D3C-4203-A765-96B924A1732C}" destId="{C60C2D9B-2AF4-4200-BE4C-816DF8140CA2}" srcOrd="0" destOrd="0" presId="urn:microsoft.com/office/officeart/2005/8/layout/hierarchy1"/>
    <dgm:cxn modelId="{66571CD7-20D7-45B9-A927-03D4E63C7C97}" type="presOf" srcId="{EE8B63F2-9D39-4F90-8E0B-C3C90DC93F7A}" destId="{23DA3111-F9AE-43CA-9DFC-33A645FD0358}" srcOrd="0" destOrd="0" presId="urn:microsoft.com/office/officeart/2005/8/layout/hierarchy1"/>
    <dgm:cxn modelId="{FB113DE3-95BD-490C-A0AB-E63003B1031F}" srcId="{4B53C053-4A10-4D6C-A7A0-6E37E730F652}" destId="{1F21421B-3F2A-4A85-B4F1-D2E3D667B0CC}" srcOrd="1" destOrd="0" parTransId="{8C553D7A-8AFC-47EE-80C5-DEAA94A50FFC}" sibTransId="{F4C706E5-2DE0-4DE5-A348-9FEBF1307B29}"/>
    <dgm:cxn modelId="{4953CFF8-746D-4445-9B79-65C790800A93}" type="presOf" srcId="{8C553D7A-8AFC-47EE-80C5-DEAA94A50FFC}" destId="{0FC6320D-CB8F-4D41-991D-371D772472BC}" srcOrd="0" destOrd="0" presId="urn:microsoft.com/office/officeart/2005/8/layout/hierarchy1"/>
    <dgm:cxn modelId="{306A10FF-1123-4EF5-9114-56B5AAD3E35C}" type="presOf" srcId="{5D94503B-31FC-422D-8CEB-4D77E0111522}" destId="{84055EDA-E5E1-4634-B710-994CFC0D1ACE}" srcOrd="0" destOrd="0" presId="urn:microsoft.com/office/officeart/2005/8/layout/hierarchy1"/>
    <dgm:cxn modelId="{56DD748C-C4A9-4C09-A191-92E666D41487}" type="presParOf" srcId="{F61E1F29-0B4C-40F0-97EA-58DEF32E8B7C}" destId="{82E7A16F-CE49-4CD0-8C6A-08CC01E84C85}" srcOrd="0" destOrd="0" presId="urn:microsoft.com/office/officeart/2005/8/layout/hierarchy1"/>
    <dgm:cxn modelId="{2CA8D046-EE36-4276-B3B2-53BC3A02B4D5}" type="presParOf" srcId="{82E7A16F-CE49-4CD0-8C6A-08CC01E84C85}" destId="{8271F5F7-E6D3-4120-9C7B-A02B7227BF6F}" srcOrd="0" destOrd="0" presId="urn:microsoft.com/office/officeart/2005/8/layout/hierarchy1"/>
    <dgm:cxn modelId="{083AE4E0-97DF-4FA2-BE68-C001F64F0032}" type="presParOf" srcId="{8271F5F7-E6D3-4120-9C7B-A02B7227BF6F}" destId="{2600CB74-68E2-4EF9-8B88-E45142283B61}" srcOrd="0" destOrd="0" presId="urn:microsoft.com/office/officeart/2005/8/layout/hierarchy1"/>
    <dgm:cxn modelId="{0ED42C60-DA5F-4C64-9963-AF4CD840AF1E}" type="presParOf" srcId="{8271F5F7-E6D3-4120-9C7B-A02B7227BF6F}" destId="{7FE675D5-AC0E-492F-AD4D-9B9C4E96B8F9}" srcOrd="1" destOrd="0" presId="urn:microsoft.com/office/officeart/2005/8/layout/hierarchy1"/>
    <dgm:cxn modelId="{14665764-9445-460D-BD8A-A447154C2AF5}" type="presParOf" srcId="{82E7A16F-CE49-4CD0-8C6A-08CC01E84C85}" destId="{EB94DB3E-F37A-4B1E-A2F7-291C5F39D12A}" srcOrd="1" destOrd="0" presId="urn:microsoft.com/office/officeart/2005/8/layout/hierarchy1"/>
    <dgm:cxn modelId="{18051D5B-618B-4E02-8C76-5E1F39CBEAA5}" type="presParOf" srcId="{EB94DB3E-F37A-4B1E-A2F7-291C5F39D12A}" destId="{84055EDA-E5E1-4634-B710-994CFC0D1ACE}" srcOrd="0" destOrd="0" presId="urn:microsoft.com/office/officeart/2005/8/layout/hierarchy1"/>
    <dgm:cxn modelId="{4A5B04EE-9E75-4416-BA4B-8F161AD5B255}" type="presParOf" srcId="{EB94DB3E-F37A-4B1E-A2F7-291C5F39D12A}" destId="{B151C1DA-7554-4AA5-84AE-88E11B0952DC}" srcOrd="1" destOrd="0" presId="urn:microsoft.com/office/officeart/2005/8/layout/hierarchy1"/>
    <dgm:cxn modelId="{F52D56CF-C0C8-4285-92B8-0D5FDA72E291}" type="presParOf" srcId="{B151C1DA-7554-4AA5-84AE-88E11B0952DC}" destId="{5C5A2C0A-0417-48BF-8374-D69D9F276014}" srcOrd="0" destOrd="0" presId="urn:microsoft.com/office/officeart/2005/8/layout/hierarchy1"/>
    <dgm:cxn modelId="{CF673E42-1B87-4015-B14E-3578B52EDFA7}" type="presParOf" srcId="{5C5A2C0A-0417-48BF-8374-D69D9F276014}" destId="{68E3EA2C-F8D7-4943-B060-6EE72AB29FDE}" srcOrd="0" destOrd="0" presId="urn:microsoft.com/office/officeart/2005/8/layout/hierarchy1"/>
    <dgm:cxn modelId="{4AC7AEE3-4DF1-4085-B7CF-CB538E8FDC89}" type="presParOf" srcId="{5C5A2C0A-0417-48BF-8374-D69D9F276014}" destId="{0BECA80C-8C2D-4CD2-89A1-50CA7B0EEEBA}" srcOrd="1" destOrd="0" presId="urn:microsoft.com/office/officeart/2005/8/layout/hierarchy1"/>
    <dgm:cxn modelId="{1BF3B373-0FC3-45E9-A09A-C3798EEE1258}" type="presParOf" srcId="{B151C1DA-7554-4AA5-84AE-88E11B0952DC}" destId="{578F5425-37D5-41AB-B022-138F73AA4A56}" srcOrd="1" destOrd="0" presId="urn:microsoft.com/office/officeart/2005/8/layout/hierarchy1"/>
    <dgm:cxn modelId="{B56BEA1F-13C8-4E37-AF87-208BE127D2DB}" type="presParOf" srcId="{EB94DB3E-F37A-4B1E-A2F7-291C5F39D12A}" destId="{0FC6320D-CB8F-4D41-991D-371D772472BC}" srcOrd="2" destOrd="0" presId="urn:microsoft.com/office/officeart/2005/8/layout/hierarchy1"/>
    <dgm:cxn modelId="{E6695BFD-2859-4875-8D5F-C7EFEF95C332}" type="presParOf" srcId="{EB94DB3E-F37A-4B1E-A2F7-291C5F39D12A}" destId="{02229CF3-1EFB-4CFC-BE5E-5BA21F561242}" srcOrd="3" destOrd="0" presId="urn:microsoft.com/office/officeart/2005/8/layout/hierarchy1"/>
    <dgm:cxn modelId="{E3DEB3A2-7AE9-466F-B9E6-C5613B466052}" type="presParOf" srcId="{02229CF3-1EFB-4CFC-BE5E-5BA21F561242}" destId="{91A884DD-6A02-4AE3-94CE-B09640C8E699}" srcOrd="0" destOrd="0" presId="urn:microsoft.com/office/officeart/2005/8/layout/hierarchy1"/>
    <dgm:cxn modelId="{00CD2D86-AFCD-4692-9977-2B2D1B74AF18}" type="presParOf" srcId="{91A884DD-6A02-4AE3-94CE-B09640C8E699}" destId="{87109BC2-2A15-4013-8806-92BB51945EDC}" srcOrd="0" destOrd="0" presId="urn:microsoft.com/office/officeart/2005/8/layout/hierarchy1"/>
    <dgm:cxn modelId="{68B3A6EC-D940-4E4B-B3D0-1A63208E2DF5}" type="presParOf" srcId="{91A884DD-6A02-4AE3-94CE-B09640C8E699}" destId="{F19C2111-761C-4B29-B0D6-C013AE4049DD}" srcOrd="1" destOrd="0" presId="urn:microsoft.com/office/officeart/2005/8/layout/hierarchy1"/>
    <dgm:cxn modelId="{646CF575-7D18-4065-A3F5-B044E5CAD7E6}" type="presParOf" srcId="{02229CF3-1EFB-4CFC-BE5E-5BA21F561242}" destId="{5CEC5953-A1A8-4679-959C-1B9583693706}" srcOrd="1" destOrd="0" presId="urn:microsoft.com/office/officeart/2005/8/layout/hierarchy1"/>
    <dgm:cxn modelId="{E0F67BEF-E3F6-4AB3-9CA7-CF3DD8792992}" type="presParOf" srcId="{5CEC5953-A1A8-4679-959C-1B9583693706}" destId="{23DA3111-F9AE-43CA-9DFC-33A645FD0358}" srcOrd="0" destOrd="0" presId="urn:microsoft.com/office/officeart/2005/8/layout/hierarchy1"/>
    <dgm:cxn modelId="{980C4E49-D237-45E3-A4FD-4A54C14FBF96}" type="presParOf" srcId="{5CEC5953-A1A8-4679-959C-1B9583693706}" destId="{F6E2C69A-64F3-4368-89EA-B68E12CB863C}" srcOrd="1" destOrd="0" presId="urn:microsoft.com/office/officeart/2005/8/layout/hierarchy1"/>
    <dgm:cxn modelId="{72E21844-7134-45D6-A9DC-F7E395DB8796}" type="presParOf" srcId="{F6E2C69A-64F3-4368-89EA-B68E12CB863C}" destId="{05FCA9D9-3927-4046-B0F2-342E09917F68}" srcOrd="0" destOrd="0" presId="urn:microsoft.com/office/officeart/2005/8/layout/hierarchy1"/>
    <dgm:cxn modelId="{8C7241E9-C77E-414B-84E4-6007B795384E}" type="presParOf" srcId="{05FCA9D9-3927-4046-B0F2-342E09917F68}" destId="{9C7251FD-BE11-49C9-BAF7-CAB0D81343B3}" srcOrd="0" destOrd="0" presId="urn:microsoft.com/office/officeart/2005/8/layout/hierarchy1"/>
    <dgm:cxn modelId="{FBE11226-23E2-4117-BFB9-2BCE7ACD0A60}" type="presParOf" srcId="{05FCA9D9-3927-4046-B0F2-342E09917F68}" destId="{58CE09AF-9A00-4D4F-9B74-6F7128D31C1D}" srcOrd="1" destOrd="0" presId="urn:microsoft.com/office/officeart/2005/8/layout/hierarchy1"/>
    <dgm:cxn modelId="{D0DC5488-3120-4BA1-803D-C5A3F161011B}" type="presParOf" srcId="{F6E2C69A-64F3-4368-89EA-B68E12CB863C}" destId="{055A5EAA-79F5-401B-A711-CF963F0DAE43}" srcOrd="1" destOrd="0" presId="urn:microsoft.com/office/officeart/2005/8/layout/hierarchy1"/>
    <dgm:cxn modelId="{30B87A4C-1919-48F3-AD06-0843A27810B4}" type="presParOf" srcId="{5CEC5953-A1A8-4679-959C-1B9583693706}" destId="{C60C2D9B-2AF4-4200-BE4C-816DF8140CA2}" srcOrd="2" destOrd="0" presId="urn:microsoft.com/office/officeart/2005/8/layout/hierarchy1"/>
    <dgm:cxn modelId="{9BBEF0FE-D9A2-4940-8015-824E510AD731}" type="presParOf" srcId="{5CEC5953-A1A8-4679-959C-1B9583693706}" destId="{838C48A5-F640-492F-B003-D4A168F230EF}" srcOrd="3" destOrd="0" presId="urn:microsoft.com/office/officeart/2005/8/layout/hierarchy1"/>
    <dgm:cxn modelId="{6645DEFD-F254-4D4E-AC4D-DC628DF6796B}" type="presParOf" srcId="{838C48A5-F640-492F-B003-D4A168F230EF}" destId="{93507A3F-5150-4D27-AFAB-E8BBE11410B4}" srcOrd="0" destOrd="0" presId="urn:microsoft.com/office/officeart/2005/8/layout/hierarchy1"/>
    <dgm:cxn modelId="{90ED15F1-E5A7-4390-A20B-EB71D78F3241}" type="presParOf" srcId="{93507A3F-5150-4D27-AFAB-E8BBE11410B4}" destId="{A7C9D627-4056-44AA-86D3-2C1C17FEB9DB}" srcOrd="0" destOrd="0" presId="urn:microsoft.com/office/officeart/2005/8/layout/hierarchy1"/>
    <dgm:cxn modelId="{E5ADEE0C-1543-4356-AEF7-081E15990869}" type="presParOf" srcId="{93507A3F-5150-4D27-AFAB-E8BBE11410B4}" destId="{B6BAF609-0533-42D8-A3F9-1FB0D5023781}" srcOrd="1" destOrd="0" presId="urn:microsoft.com/office/officeart/2005/8/layout/hierarchy1"/>
    <dgm:cxn modelId="{697E9C1E-16AC-41AF-9317-DF38B67F055D}" type="presParOf" srcId="{838C48A5-F640-492F-B003-D4A168F230EF}" destId="{5A22D988-42CC-49DD-A1B8-44F366EB5BD4}" srcOrd="1" destOrd="0" presId="urn:microsoft.com/office/officeart/2005/8/layout/hierarchy1"/>
    <dgm:cxn modelId="{07216551-8523-4316-8CBE-7146D5F3FF25}" type="presParOf" srcId="{5CEC5953-A1A8-4679-959C-1B9583693706}" destId="{FB8A3FC3-2E14-4E2B-AF82-84D06B5CA2A5}" srcOrd="4" destOrd="0" presId="urn:microsoft.com/office/officeart/2005/8/layout/hierarchy1"/>
    <dgm:cxn modelId="{B466DCF9-6F3F-4A59-9290-7D3026A40F3C}" type="presParOf" srcId="{5CEC5953-A1A8-4679-959C-1B9583693706}" destId="{CA2AAC2C-12C9-48B1-AA07-2CC0287B03E7}" srcOrd="5" destOrd="0" presId="urn:microsoft.com/office/officeart/2005/8/layout/hierarchy1"/>
    <dgm:cxn modelId="{F0F957F1-7449-418C-8172-C190A57F2797}" type="presParOf" srcId="{CA2AAC2C-12C9-48B1-AA07-2CC0287B03E7}" destId="{BD23D9E6-978A-4EE2-AF15-790A46BFD9E3}" srcOrd="0" destOrd="0" presId="urn:microsoft.com/office/officeart/2005/8/layout/hierarchy1"/>
    <dgm:cxn modelId="{C0EC0897-AD79-4BAA-86D4-937D5577BADF}" type="presParOf" srcId="{BD23D9E6-978A-4EE2-AF15-790A46BFD9E3}" destId="{CC88CC3F-3922-4F02-A86A-F6592BF5BABC}" srcOrd="0" destOrd="0" presId="urn:microsoft.com/office/officeart/2005/8/layout/hierarchy1"/>
    <dgm:cxn modelId="{0B09778A-749E-4568-9475-46015A1E6C6F}" type="presParOf" srcId="{BD23D9E6-978A-4EE2-AF15-790A46BFD9E3}" destId="{80C0E2DA-AB83-4BD2-A6B8-98F752737E3E}" srcOrd="1" destOrd="0" presId="urn:microsoft.com/office/officeart/2005/8/layout/hierarchy1"/>
    <dgm:cxn modelId="{8819B857-85F9-4429-B91A-E6871C171E91}" type="presParOf" srcId="{CA2AAC2C-12C9-48B1-AA07-2CC0287B03E7}" destId="{A5733D91-251C-4E1E-843A-DD456EC2F6E0}" srcOrd="1" destOrd="0" presId="urn:microsoft.com/office/officeart/2005/8/layout/hierarchy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81A5F70E-1A66-4661-9A4D-087A28205034}"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s-CR"/>
        </a:p>
      </dgm:t>
    </dgm:pt>
    <dgm:pt modelId="{DBEED962-1ACB-48FB-BDF8-4773979CBE18}">
      <dgm:prSet phldrT="[Texto]" custT="1"/>
      <dgm:spPr>
        <a:solidFill>
          <a:srgbClr val="004D86"/>
        </a:solidFill>
        <a:effectLst/>
      </dgm:spPr>
      <dgm:t>
        <a:bodyPr/>
        <a:lstStyle/>
        <a:p>
          <a:r>
            <a:rPr lang="es-CR" sz="1400" kern="1200">
              <a:solidFill>
                <a:srgbClr val="FFFFFF"/>
              </a:solidFill>
              <a:latin typeface="Sagona ExtraLight" panose="02020303050505020204" pitchFamily="18" charset="0"/>
              <a:ea typeface="+mn-ea"/>
              <a:cs typeface="+mn-cs"/>
            </a:rPr>
            <a:t>1. Identificación</a:t>
          </a:r>
        </a:p>
      </dgm:t>
    </dgm:pt>
    <dgm:pt modelId="{BF17FC7C-3739-4234-ADBD-90979F033651}" type="parTrans" cxnId="{28FAA9C4-D7CC-4EB0-B005-8484B1BADA58}">
      <dgm:prSet/>
      <dgm:spPr>
        <a:ln>
          <a:solidFill>
            <a:srgbClr val="001132"/>
          </a:solidFill>
        </a:ln>
      </dgm:spPr>
      <dgm:t>
        <a:bodyPr/>
        <a:lstStyle/>
        <a:p>
          <a:endParaRPr lang="es-CR"/>
        </a:p>
      </dgm:t>
    </dgm:pt>
    <dgm:pt modelId="{63AE5074-2F8C-401A-AB48-EBB18EA360AA}" type="sibTrans" cxnId="{28FAA9C4-D7CC-4EB0-B005-8484B1BADA58}">
      <dgm:prSet/>
      <dgm:spPr>
        <a:solidFill>
          <a:srgbClr val="034793"/>
        </a:solidFill>
        <a:ln>
          <a:solidFill>
            <a:srgbClr val="004D86"/>
          </a:solidFill>
        </a:ln>
      </dgm:spPr>
      <dgm:t>
        <a:bodyPr/>
        <a:lstStyle/>
        <a:p>
          <a:endParaRPr lang="es-CR"/>
        </a:p>
      </dgm:t>
    </dgm:pt>
    <dgm:pt modelId="{57F187FB-81BE-4D8E-B121-CA8B9E3A843C}">
      <dgm:prSet phldrT="[Texto]" custT="1"/>
      <dgm:spPr>
        <a:solidFill>
          <a:srgbClr val="FCBD24"/>
        </a:solidFill>
        <a:effectLst/>
      </dgm:spPr>
      <dgm:t>
        <a:bodyPr/>
        <a:lstStyle/>
        <a:p>
          <a:r>
            <a:rPr lang="es-CR" sz="1400" kern="1200">
              <a:solidFill>
                <a:srgbClr val="FFFFFF"/>
              </a:solidFill>
              <a:latin typeface="Sagona ExtraLight" panose="02020303050505020204" pitchFamily="18" charset="0"/>
              <a:ea typeface="+mn-ea"/>
              <a:cs typeface="+mn-cs"/>
            </a:rPr>
            <a:t>2. Análisis</a:t>
          </a:r>
        </a:p>
      </dgm:t>
    </dgm:pt>
    <dgm:pt modelId="{6893974B-740F-4104-80B1-6D0AEB513C93}" type="parTrans" cxnId="{E127D885-1AFF-45CE-95D6-8542E7A25995}">
      <dgm:prSet/>
      <dgm:spPr>
        <a:ln>
          <a:solidFill>
            <a:srgbClr val="FCBD24"/>
          </a:solidFill>
        </a:ln>
      </dgm:spPr>
      <dgm:t>
        <a:bodyPr/>
        <a:lstStyle/>
        <a:p>
          <a:endParaRPr lang="es-CR"/>
        </a:p>
      </dgm:t>
    </dgm:pt>
    <dgm:pt modelId="{BCD47421-D754-447E-B41C-BF448EFF03F8}" type="sibTrans" cxnId="{E127D885-1AFF-45CE-95D6-8542E7A25995}">
      <dgm:prSet/>
      <dgm:spPr/>
      <dgm:t>
        <a:bodyPr/>
        <a:lstStyle/>
        <a:p>
          <a:endParaRPr lang="es-CR"/>
        </a:p>
      </dgm:t>
    </dgm:pt>
    <dgm:pt modelId="{E74AA341-5E44-4C2C-AD5B-ADE85CA5E68E}">
      <dgm:prSet phldrT="[Texto]" custT="1"/>
      <dgm:spPr>
        <a:solidFill>
          <a:srgbClr val="00B050"/>
        </a:solidFill>
      </dgm:spPr>
      <dgm:t>
        <a:bodyPr/>
        <a:lstStyle/>
        <a:p>
          <a:r>
            <a:rPr lang="es-CR" sz="1400">
              <a:latin typeface="Sagona ExtraLight" panose="02020303050505020204" pitchFamily="18" charset="0"/>
            </a:rPr>
            <a:t>3. Evaluación</a:t>
          </a:r>
        </a:p>
      </dgm:t>
    </dgm:pt>
    <dgm:pt modelId="{47CACF59-6CBA-4954-A01E-FB60C407F784}" type="parTrans" cxnId="{8B32B7AB-7B3B-4840-A74B-4BA007EA80CC}">
      <dgm:prSet/>
      <dgm:spPr>
        <a:ln>
          <a:solidFill>
            <a:srgbClr val="69E781"/>
          </a:solidFill>
        </a:ln>
      </dgm:spPr>
      <dgm:t>
        <a:bodyPr/>
        <a:lstStyle/>
        <a:p>
          <a:endParaRPr lang="es-CR"/>
        </a:p>
      </dgm:t>
    </dgm:pt>
    <dgm:pt modelId="{8A3048CC-A9B6-4ADE-B4B8-84A19FDBFF1B}" type="sibTrans" cxnId="{8B32B7AB-7B3B-4840-A74B-4BA007EA80CC}">
      <dgm:prSet/>
      <dgm:spPr/>
      <dgm:t>
        <a:bodyPr/>
        <a:lstStyle/>
        <a:p>
          <a:endParaRPr lang="es-CR"/>
        </a:p>
      </dgm:t>
    </dgm:pt>
    <dgm:pt modelId="{E835E7EE-498D-42EF-84E8-6DF8D623C813}">
      <dgm:prSet phldrT="[Texto]" custT="1"/>
      <dgm:spPr>
        <a:solidFill>
          <a:srgbClr val="0070C0"/>
        </a:solidFill>
        <a:ln>
          <a:solidFill>
            <a:srgbClr val="FFFFFF"/>
          </a:solidFill>
        </a:ln>
        <a:effectLst>
          <a:glow rad="139700">
            <a:srgbClr val="0070C0">
              <a:alpha val="40000"/>
            </a:srgbClr>
          </a:glow>
        </a:effectLst>
      </dgm:spPr>
      <dgm:t>
        <a:bodyPr/>
        <a:lstStyle/>
        <a:p>
          <a:r>
            <a:rPr lang="es-CR" sz="2800">
              <a:latin typeface="Sagona ExtraLight" panose="02020303050505020204" pitchFamily="18" charset="0"/>
            </a:rPr>
            <a:t>4. Administración</a:t>
          </a:r>
        </a:p>
      </dgm:t>
    </dgm:pt>
    <dgm:pt modelId="{74E3D358-678E-4B43-8B1B-5702D24C9F28}" type="parTrans" cxnId="{F07DE2E3-7A55-40CF-8195-ED987650F498}">
      <dgm:prSet/>
      <dgm:spPr>
        <a:ln>
          <a:solidFill>
            <a:srgbClr val="0070C0"/>
          </a:solidFill>
        </a:ln>
      </dgm:spPr>
      <dgm:t>
        <a:bodyPr/>
        <a:lstStyle/>
        <a:p>
          <a:endParaRPr lang="es-CR"/>
        </a:p>
      </dgm:t>
    </dgm:pt>
    <dgm:pt modelId="{91CE2314-0BA7-4236-9ED6-6A90E08430A0}" type="sibTrans" cxnId="{F07DE2E3-7A55-40CF-8195-ED987650F498}">
      <dgm:prSet/>
      <dgm:spPr/>
      <dgm:t>
        <a:bodyPr/>
        <a:lstStyle/>
        <a:p>
          <a:endParaRPr lang="es-CR"/>
        </a:p>
      </dgm:t>
    </dgm:pt>
    <dgm:pt modelId="{BFDDD290-6732-49F8-9BCD-8779CA0E15BE}" type="pres">
      <dgm:prSet presAssocID="{81A5F70E-1A66-4661-9A4D-087A28205034}" presName="Name0" presStyleCnt="0">
        <dgm:presLayoutVars>
          <dgm:chMax val="7"/>
          <dgm:chPref val="7"/>
          <dgm:dir/>
        </dgm:presLayoutVars>
      </dgm:prSet>
      <dgm:spPr/>
    </dgm:pt>
    <dgm:pt modelId="{9CF8EA6E-16A9-47D9-B6CE-B067E4313174}" type="pres">
      <dgm:prSet presAssocID="{81A5F70E-1A66-4661-9A4D-087A28205034}" presName="Name1" presStyleCnt="0"/>
      <dgm:spPr/>
    </dgm:pt>
    <dgm:pt modelId="{FB1F12EF-3256-4C95-8F1F-23B4CF7B3518}" type="pres">
      <dgm:prSet presAssocID="{81A5F70E-1A66-4661-9A4D-087A28205034}" presName="cycle" presStyleCnt="0"/>
      <dgm:spPr/>
    </dgm:pt>
    <dgm:pt modelId="{E08416F5-1CD6-4338-A221-C7522AA7C150}" type="pres">
      <dgm:prSet presAssocID="{81A5F70E-1A66-4661-9A4D-087A28205034}" presName="srcNode" presStyleLbl="node1" presStyleIdx="0" presStyleCnt="4"/>
      <dgm:spPr/>
    </dgm:pt>
    <dgm:pt modelId="{76F8A212-B962-438D-92AD-047B68DC084D}" type="pres">
      <dgm:prSet presAssocID="{81A5F70E-1A66-4661-9A4D-087A28205034}" presName="conn" presStyleLbl="parChTrans1D2" presStyleIdx="0" presStyleCnt="1"/>
      <dgm:spPr/>
    </dgm:pt>
    <dgm:pt modelId="{90666660-E0F2-4F7E-B832-45FA73DDB196}" type="pres">
      <dgm:prSet presAssocID="{81A5F70E-1A66-4661-9A4D-087A28205034}" presName="extraNode" presStyleLbl="node1" presStyleIdx="0" presStyleCnt="4"/>
      <dgm:spPr/>
    </dgm:pt>
    <dgm:pt modelId="{E3F76454-2450-42AD-9DFB-4247F39B7D4D}" type="pres">
      <dgm:prSet presAssocID="{81A5F70E-1A66-4661-9A4D-087A28205034}" presName="dstNode" presStyleLbl="node1" presStyleIdx="0" presStyleCnt="4"/>
      <dgm:spPr/>
    </dgm:pt>
    <dgm:pt modelId="{6DB874AD-7D2A-401B-A061-A305D3340DBC}" type="pres">
      <dgm:prSet presAssocID="{DBEED962-1ACB-48FB-BDF8-4773979CBE18}" presName="text_1" presStyleLbl="node1" presStyleIdx="0" presStyleCnt="4" custScaleX="95585" custScaleY="106307" custLinFactNeighborX="1543" custLinFactNeighborY="3348">
        <dgm:presLayoutVars>
          <dgm:bulletEnabled val="1"/>
        </dgm:presLayoutVars>
      </dgm:prSet>
      <dgm:spPr/>
    </dgm:pt>
    <dgm:pt modelId="{21CF2959-CB45-4802-85A8-6F4B02842CE3}" type="pres">
      <dgm:prSet presAssocID="{DBEED962-1ACB-48FB-BDF8-4773979CBE18}" presName="accent_1" presStyleCnt="0"/>
      <dgm:spPr/>
    </dgm:pt>
    <dgm:pt modelId="{67F31F55-D498-4525-92A2-73D825F05455}" type="pres">
      <dgm:prSet presAssocID="{DBEED962-1ACB-48FB-BDF8-4773979CBE18}" presName="accentRepeatNode" presStyleLbl="solidFgAcc1" presStyleIdx="0" presStyleCnt="4" custScaleX="25085" custScaleY="31148" custLinFactX="169047" custLinFactNeighborX="200000" custLinFactNeighborY="2678"/>
      <dgm:spPr>
        <a:noFill/>
        <a:ln>
          <a:noFill/>
        </a:ln>
      </dgm:spPr>
    </dgm:pt>
    <dgm:pt modelId="{C36007DA-36DC-48E2-8555-FA68ACF1D011}" type="pres">
      <dgm:prSet presAssocID="{57F187FB-81BE-4D8E-B121-CA8B9E3A843C}" presName="text_2" presStyleLbl="node1" presStyleIdx="1" presStyleCnt="4" custScaleX="100138" custScaleY="100105" custLinFactNeighborX="-252" custLinFactNeighborY="-4080">
        <dgm:presLayoutVars>
          <dgm:bulletEnabled val="1"/>
        </dgm:presLayoutVars>
      </dgm:prSet>
      <dgm:spPr/>
    </dgm:pt>
    <dgm:pt modelId="{404CEB74-C51C-482B-B908-EB43C0A9DB66}" type="pres">
      <dgm:prSet presAssocID="{57F187FB-81BE-4D8E-B121-CA8B9E3A843C}" presName="accent_2" presStyleCnt="0"/>
      <dgm:spPr/>
    </dgm:pt>
    <dgm:pt modelId="{B928FED4-9D8F-45BC-9C31-B8D8C4ED699B}" type="pres">
      <dgm:prSet presAssocID="{57F187FB-81BE-4D8E-B121-CA8B9E3A843C}" presName="accentRepeatNode" presStyleLbl="solidFgAcc1" presStyleIdx="1" presStyleCnt="4" custFlipVert="1" custFlipHor="0" custScaleX="38506" custScaleY="9795" custLinFactX="100000" custLinFactNeighborX="152289" custLinFactNeighborY="-33467"/>
      <dgm:spPr>
        <a:noFill/>
        <a:ln>
          <a:noFill/>
        </a:ln>
      </dgm:spPr>
    </dgm:pt>
    <dgm:pt modelId="{330D9F21-ABFB-4AC1-8C71-514E2ABFD35E}" type="pres">
      <dgm:prSet presAssocID="{E74AA341-5E44-4C2C-AD5B-ADE85CA5E68E}" presName="text_3" presStyleLbl="node1" presStyleIdx="2" presStyleCnt="4">
        <dgm:presLayoutVars>
          <dgm:bulletEnabled val="1"/>
        </dgm:presLayoutVars>
      </dgm:prSet>
      <dgm:spPr/>
    </dgm:pt>
    <dgm:pt modelId="{B951AF92-9025-4ADA-843A-CF610F701635}" type="pres">
      <dgm:prSet presAssocID="{E74AA341-5E44-4C2C-AD5B-ADE85CA5E68E}" presName="accent_3" presStyleCnt="0"/>
      <dgm:spPr/>
    </dgm:pt>
    <dgm:pt modelId="{801CC9F5-98E0-4CF6-8A13-70F6CFF98AEF}" type="pres">
      <dgm:prSet presAssocID="{E74AA341-5E44-4C2C-AD5B-ADE85CA5E68E}" presName="accentRepeatNode" presStyleLbl="solidFgAcc1" presStyleIdx="2" presStyleCnt="4" custScaleX="14165" custScaleY="13987" custLinFactNeighborX="14936" custLinFactNeighborY="13987"/>
      <dgm:spPr>
        <a:solidFill>
          <a:srgbClr val="00B050"/>
        </a:solidFill>
        <a:ln>
          <a:solidFill>
            <a:srgbClr val="00B050"/>
          </a:solidFill>
        </a:ln>
      </dgm:spPr>
    </dgm:pt>
    <dgm:pt modelId="{F0773FA8-5B99-4A4C-83B9-0BD21405D4F3}" type="pres">
      <dgm:prSet presAssocID="{E835E7EE-498D-42EF-84E8-6DF8D623C813}" presName="text_4" presStyleLbl="node1" presStyleIdx="3" presStyleCnt="4" custScaleX="131684" custScaleY="132883" custLinFactNeighborX="15297" custLinFactNeighborY="-6309">
        <dgm:presLayoutVars>
          <dgm:bulletEnabled val="1"/>
        </dgm:presLayoutVars>
      </dgm:prSet>
      <dgm:spPr/>
    </dgm:pt>
    <dgm:pt modelId="{446902FA-D02A-46AF-8189-08D9B457DBCB}" type="pres">
      <dgm:prSet presAssocID="{E835E7EE-498D-42EF-84E8-6DF8D623C813}" presName="accent_4" presStyleCnt="0"/>
      <dgm:spPr/>
    </dgm:pt>
    <dgm:pt modelId="{7799CADD-7D61-44FE-9665-6223F1DDF972}" type="pres">
      <dgm:prSet presAssocID="{E835E7EE-498D-42EF-84E8-6DF8D623C813}" presName="accentRepeatNode" presStyleLbl="solidFgAcc1" presStyleIdx="3" presStyleCnt="4" custScaleX="18686" custScaleY="27845" custLinFactNeighborX="32006" custLinFactNeighborY="-10327"/>
      <dgm:spPr>
        <a:noFill/>
        <a:ln>
          <a:noFill/>
        </a:ln>
      </dgm:spPr>
    </dgm:pt>
  </dgm:ptLst>
  <dgm:cxnLst>
    <dgm:cxn modelId="{D100D459-655D-4118-B1E5-8A5058FCE259}" type="presOf" srcId="{63AE5074-2F8C-401A-AB48-EBB18EA360AA}" destId="{76F8A212-B962-438D-92AD-047B68DC084D}" srcOrd="0" destOrd="0" presId="urn:microsoft.com/office/officeart/2008/layout/VerticalCurvedList"/>
    <dgm:cxn modelId="{E127D885-1AFF-45CE-95D6-8542E7A25995}" srcId="{81A5F70E-1A66-4661-9A4D-087A28205034}" destId="{57F187FB-81BE-4D8E-B121-CA8B9E3A843C}" srcOrd="1" destOrd="0" parTransId="{6893974B-740F-4104-80B1-6D0AEB513C93}" sibTransId="{BCD47421-D754-447E-B41C-BF448EFF03F8}"/>
    <dgm:cxn modelId="{8373C894-8061-4313-8414-AF62EC74D17A}" type="presOf" srcId="{57F187FB-81BE-4D8E-B121-CA8B9E3A843C}" destId="{C36007DA-36DC-48E2-8555-FA68ACF1D011}" srcOrd="0" destOrd="0" presId="urn:microsoft.com/office/officeart/2008/layout/VerticalCurvedList"/>
    <dgm:cxn modelId="{6A12D1A2-9CB1-4DCA-940E-D0F3B0B74682}" type="presOf" srcId="{81A5F70E-1A66-4661-9A4D-087A28205034}" destId="{BFDDD290-6732-49F8-9BCD-8779CA0E15BE}" srcOrd="0" destOrd="0" presId="urn:microsoft.com/office/officeart/2008/layout/VerticalCurvedList"/>
    <dgm:cxn modelId="{8B32B7AB-7B3B-4840-A74B-4BA007EA80CC}" srcId="{81A5F70E-1A66-4661-9A4D-087A28205034}" destId="{E74AA341-5E44-4C2C-AD5B-ADE85CA5E68E}" srcOrd="2" destOrd="0" parTransId="{47CACF59-6CBA-4954-A01E-FB60C407F784}" sibTransId="{8A3048CC-A9B6-4ADE-B4B8-84A19FDBFF1B}"/>
    <dgm:cxn modelId="{E9ED61AD-402E-45CB-B264-DFC272786E73}" type="presOf" srcId="{DBEED962-1ACB-48FB-BDF8-4773979CBE18}" destId="{6DB874AD-7D2A-401B-A061-A305D3340DBC}" srcOrd="0" destOrd="0" presId="urn:microsoft.com/office/officeart/2008/layout/VerticalCurvedList"/>
    <dgm:cxn modelId="{2E9ED8B5-57A9-412C-87A9-EAFEF8729005}" type="presOf" srcId="{E74AA341-5E44-4C2C-AD5B-ADE85CA5E68E}" destId="{330D9F21-ABFB-4AC1-8C71-514E2ABFD35E}" srcOrd="0" destOrd="0" presId="urn:microsoft.com/office/officeart/2008/layout/VerticalCurvedList"/>
    <dgm:cxn modelId="{28FAA9C4-D7CC-4EB0-B005-8484B1BADA58}" srcId="{81A5F70E-1A66-4661-9A4D-087A28205034}" destId="{DBEED962-1ACB-48FB-BDF8-4773979CBE18}" srcOrd="0" destOrd="0" parTransId="{BF17FC7C-3739-4234-ADBD-90979F033651}" sibTransId="{63AE5074-2F8C-401A-AB48-EBB18EA360AA}"/>
    <dgm:cxn modelId="{F07DE2E3-7A55-40CF-8195-ED987650F498}" srcId="{81A5F70E-1A66-4661-9A4D-087A28205034}" destId="{E835E7EE-498D-42EF-84E8-6DF8D623C813}" srcOrd="3" destOrd="0" parTransId="{74E3D358-678E-4B43-8B1B-5702D24C9F28}" sibTransId="{91CE2314-0BA7-4236-9ED6-6A90E08430A0}"/>
    <dgm:cxn modelId="{DFC0FEF4-7F7D-40A6-8B7C-635771735BA5}" type="presOf" srcId="{E835E7EE-498D-42EF-84E8-6DF8D623C813}" destId="{F0773FA8-5B99-4A4C-83B9-0BD21405D4F3}" srcOrd="0" destOrd="0" presId="urn:microsoft.com/office/officeart/2008/layout/VerticalCurvedList"/>
    <dgm:cxn modelId="{A05DB1CE-3BAC-4EBB-8F39-FFEAA5EC06FB}" type="presParOf" srcId="{BFDDD290-6732-49F8-9BCD-8779CA0E15BE}" destId="{9CF8EA6E-16A9-47D9-B6CE-B067E4313174}" srcOrd="0" destOrd="0" presId="urn:microsoft.com/office/officeart/2008/layout/VerticalCurvedList"/>
    <dgm:cxn modelId="{38D3088F-78C7-49AF-AFC4-5A6465A704A8}" type="presParOf" srcId="{9CF8EA6E-16A9-47D9-B6CE-B067E4313174}" destId="{FB1F12EF-3256-4C95-8F1F-23B4CF7B3518}" srcOrd="0" destOrd="0" presId="urn:microsoft.com/office/officeart/2008/layout/VerticalCurvedList"/>
    <dgm:cxn modelId="{8E2F5779-6553-431D-8CBA-2A98A1A854CE}" type="presParOf" srcId="{FB1F12EF-3256-4C95-8F1F-23B4CF7B3518}" destId="{E08416F5-1CD6-4338-A221-C7522AA7C150}" srcOrd="0" destOrd="0" presId="urn:microsoft.com/office/officeart/2008/layout/VerticalCurvedList"/>
    <dgm:cxn modelId="{6CAA8DCF-DE77-4A8E-A1E6-E12352126BC1}" type="presParOf" srcId="{FB1F12EF-3256-4C95-8F1F-23B4CF7B3518}" destId="{76F8A212-B962-438D-92AD-047B68DC084D}" srcOrd="1" destOrd="0" presId="urn:microsoft.com/office/officeart/2008/layout/VerticalCurvedList"/>
    <dgm:cxn modelId="{02F276BF-26B6-4525-8BBC-4588E1F780EF}" type="presParOf" srcId="{FB1F12EF-3256-4C95-8F1F-23B4CF7B3518}" destId="{90666660-E0F2-4F7E-B832-45FA73DDB196}" srcOrd="2" destOrd="0" presId="urn:microsoft.com/office/officeart/2008/layout/VerticalCurvedList"/>
    <dgm:cxn modelId="{AC880146-3539-49D8-A554-16E9166E5768}" type="presParOf" srcId="{FB1F12EF-3256-4C95-8F1F-23B4CF7B3518}" destId="{E3F76454-2450-42AD-9DFB-4247F39B7D4D}" srcOrd="3" destOrd="0" presId="urn:microsoft.com/office/officeart/2008/layout/VerticalCurvedList"/>
    <dgm:cxn modelId="{8560EFA2-9D82-42B6-A616-7FE57C146C1D}" type="presParOf" srcId="{9CF8EA6E-16A9-47D9-B6CE-B067E4313174}" destId="{6DB874AD-7D2A-401B-A061-A305D3340DBC}" srcOrd="1" destOrd="0" presId="urn:microsoft.com/office/officeart/2008/layout/VerticalCurvedList"/>
    <dgm:cxn modelId="{409D0DB3-723E-4744-AC89-7B0959C4337F}" type="presParOf" srcId="{9CF8EA6E-16A9-47D9-B6CE-B067E4313174}" destId="{21CF2959-CB45-4802-85A8-6F4B02842CE3}" srcOrd="2" destOrd="0" presId="urn:microsoft.com/office/officeart/2008/layout/VerticalCurvedList"/>
    <dgm:cxn modelId="{AE64CB6A-9AF3-4C49-BE72-74DF6C4C568F}" type="presParOf" srcId="{21CF2959-CB45-4802-85A8-6F4B02842CE3}" destId="{67F31F55-D498-4525-92A2-73D825F05455}" srcOrd="0" destOrd="0" presId="urn:microsoft.com/office/officeart/2008/layout/VerticalCurvedList"/>
    <dgm:cxn modelId="{13060803-CDC9-477F-B5B4-7BB58793BBA9}" type="presParOf" srcId="{9CF8EA6E-16A9-47D9-B6CE-B067E4313174}" destId="{C36007DA-36DC-48E2-8555-FA68ACF1D011}" srcOrd="3" destOrd="0" presId="urn:microsoft.com/office/officeart/2008/layout/VerticalCurvedList"/>
    <dgm:cxn modelId="{686C9D58-F324-411D-8257-CC84A0B24656}" type="presParOf" srcId="{9CF8EA6E-16A9-47D9-B6CE-B067E4313174}" destId="{404CEB74-C51C-482B-B908-EB43C0A9DB66}" srcOrd="4" destOrd="0" presId="urn:microsoft.com/office/officeart/2008/layout/VerticalCurvedList"/>
    <dgm:cxn modelId="{60AECC69-5CE2-4F7E-9BD2-2B9EE04D4F2A}" type="presParOf" srcId="{404CEB74-C51C-482B-B908-EB43C0A9DB66}" destId="{B928FED4-9D8F-45BC-9C31-B8D8C4ED699B}" srcOrd="0" destOrd="0" presId="urn:microsoft.com/office/officeart/2008/layout/VerticalCurvedList"/>
    <dgm:cxn modelId="{9AC55F6E-1F89-47DA-B987-2F7766EA5131}" type="presParOf" srcId="{9CF8EA6E-16A9-47D9-B6CE-B067E4313174}" destId="{330D9F21-ABFB-4AC1-8C71-514E2ABFD35E}" srcOrd="5" destOrd="0" presId="urn:microsoft.com/office/officeart/2008/layout/VerticalCurvedList"/>
    <dgm:cxn modelId="{EB77CB89-0FA5-4084-86E5-C13951CF02A5}" type="presParOf" srcId="{9CF8EA6E-16A9-47D9-B6CE-B067E4313174}" destId="{B951AF92-9025-4ADA-843A-CF610F701635}" srcOrd="6" destOrd="0" presId="urn:microsoft.com/office/officeart/2008/layout/VerticalCurvedList"/>
    <dgm:cxn modelId="{6A2160AB-191E-424C-B8BD-23825F3DC091}" type="presParOf" srcId="{B951AF92-9025-4ADA-843A-CF610F701635}" destId="{801CC9F5-98E0-4CF6-8A13-70F6CFF98AEF}" srcOrd="0" destOrd="0" presId="urn:microsoft.com/office/officeart/2008/layout/VerticalCurvedList"/>
    <dgm:cxn modelId="{D972E441-CAAB-413E-BFCD-388C712AB034}" type="presParOf" srcId="{9CF8EA6E-16A9-47D9-B6CE-B067E4313174}" destId="{F0773FA8-5B99-4A4C-83B9-0BD21405D4F3}" srcOrd="7" destOrd="0" presId="urn:microsoft.com/office/officeart/2008/layout/VerticalCurvedList"/>
    <dgm:cxn modelId="{8AB86B6D-95DE-49F3-80E3-462EEF4974C5}" type="presParOf" srcId="{9CF8EA6E-16A9-47D9-B6CE-B067E4313174}" destId="{446902FA-D02A-46AF-8189-08D9B457DBCB}" srcOrd="8" destOrd="0" presId="urn:microsoft.com/office/officeart/2008/layout/VerticalCurvedList"/>
    <dgm:cxn modelId="{07EC65B3-19BA-42DC-B120-AA2A80E1C492}" type="presParOf" srcId="{446902FA-D02A-46AF-8189-08D9B457DBCB}" destId="{7799CADD-7D61-44FE-9665-6223F1DDF972}"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306E032-EE6D-4EA1-AB8A-2516C8C0D7C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CR"/>
        </a:p>
      </dgm:t>
    </dgm:pt>
    <dgm:pt modelId="{D60EB922-B8F0-4088-938E-14C9CB440DA8}">
      <dgm:prSet custT="1"/>
      <dgm:spPr>
        <a:solidFill>
          <a:srgbClr val="004D86"/>
        </a:solidFill>
      </dgm:spPr>
      <dgm:t>
        <a:bodyPr/>
        <a:lstStyle/>
        <a:p>
          <a:r>
            <a:rPr lang="es-CR" sz="2000" b="1"/>
            <a:t>Modelo de Gestión Estratégica Judicial para la Implementación del Plan Estratégico Institucional (PEI) 2019, 2024. Aprobado por Corte Plena en sesión  56-18 del </a:t>
          </a:r>
          <a:r>
            <a:rPr lang="es-ES" sz="2000">
              <a:latin typeface="Book Antiqua" panose="02040602050305030304" pitchFamily="18" charset="0"/>
              <a:ea typeface="Times New Roman" panose="02020603050405020304" pitchFamily="18" charset="0"/>
              <a:cs typeface="Times New Roman" panose="02020603050405020304" pitchFamily="18" charset="0"/>
            </a:rPr>
            <a:t>10 de diciembre de 2018, artículo XXIII</a:t>
          </a:r>
          <a:endParaRPr lang="es-CR" sz="2000"/>
        </a:p>
      </dgm:t>
    </dgm:pt>
    <dgm:pt modelId="{212E2D70-F96D-4D9A-B6A3-0CF622784E60}" type="parTrans" cxnId="{BD47EE4D-C494-488F-9CEF-59683626E6F7}">
      <dgm:prSet/>
      <dgm:spPr/>
      <dgm:t>
        <a:bodyPr/>
        <a:lstStyle/>
        <a:p>
          <a:endParaRPr lang="es-CR"/>
        </a:p>
      </dgm:t>
    </dgm:pt>
    <dgm:pt modelId="{500B5D89-C35A-4350-AF1F-45B16A1CC19B}" type="sibTrans" cxnId="{BD47EE4D-C494-488F-9CEF-59683626E6F7}">
      <dgm:prSet/>
      <dgm:spPr/>
      <dgm:t>
        <a:bodyPr/>
        <a:lstStyle/>
        <a:p>
          <a:endParaRPr lang="es-CR"/>
        </a:p>
      </dgm:t>
    </dgm:pt>
    <dgm:pt modelId="{5BB4DCC3-5A0F-4367-A019-70208C6DAA87}" type="pres">
      <dgm:prSet presAssocID="{3306E032-EE6D-4EA1-AB8A-2516C8C0D7CC}" presName="linear" presStyleCnt="0">
        <dgm:presLayoutVars>
          <dgm:animLvl val="lvl"/>
          <dgm:resizeHandles val="exact"/>
        </dgm:presLayoutVars>
      </dgm:prSet>
      <dgm:spPr/>
    </dgm:pt>
    <dgm:pt modelId="{95458C94-6895-4850-9FDD-F8CF35085B56}" type="pres">
      <dgm:prSet presAssocID="{D60EB922-B8F0-4088-938E-14C9CB440DA8}" presName="parentText" presStyleLbl="node1" presStyleIdx="0" presStyleCnt="1" custScaleY="115385" custLinFactY="-65973" custLinFactNeighborX="-773" custLinFactNeighborY="-100000">
        <dgm:presLayoutVars>
          <dgm:chMax val="0"/>
          <dgm:bulletEnabled val="1"/>
        </dgm:presLayoutVars>
      </dgm:prSet>
      <dgm:spPr/>
    </dgm:pt>
  </dgm:ptLst>
  <dgm:cxnLst>
    <dgm:cxn modelId="{BD47EE4D-C494-488F-9CEF-59683626E6F7}" srcId="{3306E032-EE6D-4EA1-AB8A-2516C8C0D7CC}" destId="{D60EB922-B8F0-4088-938E-14C9CB440DA8}" srcOrd="0" destOrd="0" parTransId="{212E2D70-F96D-4D9A-B6A3-0CF622784E60}" sibTransId="{500B5D89-C35A-4350-AF1F-45B16A1CC19B}"/>
    <dgm:cxn modelId="{19CF4DF8-0B7E-4D5C-A391-9E13FBC51CE8}" type="presOf" srcId="{D60EB922-B8F0-4088-938E-14C9CB440DA8}" destId="{95458C94-6895-4850-9FDD-F8CF35085B56}" srcOrd="0" destOrd="0" presId="urn:microsoft.com/office/officeart/2005/8/layout/vList2"/>
    <dgm:cxn modelId="{76193FFA-65FB-44EB-B2A3-0D819E24C0FA}" type="presOf" srcId="{3306E032-EE6D-4EA1-AB8A-2516C8C0D7CC}" destId="{5BB4DCC3-5A0F-4367-A019-70208C6DAA87}" srcOrd="0" destOrd="0" presId="urn:microsoft.com/office/officeart/2005/8/layout/vList2"/>
    <dgm:cxn modelId="{ADDB37CA-14A8-42EC-8D73-04C5798D0CD5}" type="presParOf" srcId="{5BB4DCC3-5A0F-4367-A019-70208C6DAA87}" destId="{95458C94-6895-4850-9FDD-F8CF35085B56}"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81A5F70E-1A66-4661-9A4D-087A28205034}"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s-CR"/>
        </a:p>
      </dgm:t>
    </dgm:pt>
    <dgm:pt modelId="{DBEED962-1ACB-48FB-BDF8-4773979CBE18}">
      <dgm:prSet phldrT="[Texto]" custT="1"/>
      <dgm:spPr>
        <a:solidFill>
          <a:srgbClr val="004D86"/>
        </a:solidFill>
        <a:effectLst/>
      </dgm:spPr>
      <dgm:t>
        <a:bodyPr/>
        <a:lstStyle/>
        <a:p>
          <a:r>
            <a:rPr lang="es-CR" sz="1400" kern="1200">
              <a:solidFill>
                <a:srgbClr val="FFFFFF"/>
              </a:solidFill>
              <a:latin typeface="Sagona ExtraLight" panose="02020303050505020204" pitchFamily="18" charset="0"/>
              <a:ea typeface="+mn-ea"/>
              <a:cs typeface="+mn-cs"/>
            </a:rPr>
            <a:t>1. Identificación</a:t>
          </a:r>
        </a:p>
      </dgm:t>
    </dgm:pt>
    <dgm:pt modelId="{BF17FC7C-3739-4234-ADBD-90979F033651}" type="parTrans" cxnId="{28FAA9C4-D7CC-4EB0-B005-8484B1BADA58}">
      <dgm:prSet/>
      <dgm:spPr>
        <a:ln>
          <a:solidFill>
            <a:srgbClr val="001132"/>
          </a:solidFill>
        </a:ln>
      </dgm:spPr>
      <dgm:t>
        <a:bodyPr/>
        <a:lstStyle/>
        <a:p>
          <a:endParaRPr lang="es-CR"/>
        </a:p>
      </dgm:t>
    </dgm:pt>
    <dgm:pt modelId="{63AE5074-2F8C-401A-AB48-EBB18EA360AA}" type="sibTrans" cxnId="{28FAA9C4-D7CC-4EB0-B005-8484B1BADA58}">
      <dgm:prSet/>
      <dgm:spPr>
        <a:solidFill>
          <a:srgbClr val="034793"/>
        </a:solidFill>
        <a:ln>
          <a:solidFill>
            <a:srgbClr val="004D86"/>
          </a:solidFill>
        </a:ln>
      </dgm:spPr>
      <dgm:t>
        <a:bodyPr/>
        <a:lstStyle/>
        <a:p>
          <a:endParaRPr lang="es-CR"/>
        </a:p>
      </dgm:t>
    </dgm:pt>
    <dgm:pt modelId="{57F187FB-81BE-4D8E-B121-CA8B9E3A843C}">
      <dgm:prSet phldrT="[Texto]" custT="1"/>
      <dgm:spPr>
        <a:solidFill>
          <a:srgbClr val="FCBD24"/>
        </a:solidFill>
        <a:effectLst/>
      </dgm:spPr>
      <dgm:t>
        <a:bodyPr/>
        <a:lstStyle/>
        <a:p>
          <a:r>
            <a:rPr lang="es-CR" sz="1400" kern="1200">
              <a:solidFill>
                <a:srgbClr val="FFFFFF"/>
              </a:solidFill>
              <a:latin typeface="Sagona ExtraLight" panose="02020303050505020204" pitchFamily="18" charset="0"/>
              <a:ea typeface="+mn-ea"/>
              <a:cs typeface="+mn-cs"/>
            </a:rPr>
            <a:t>2. Análisis</a:t>
          </a:r>
        </a:p>
      </dgm:t>
    </dgm:pt>
    <dgm:pt modelId="{6893974B-740F-4104-80B1-6D0AEB513C93}" type="parTrans" cxnId="{E127D885-1AFF-45CE-95D6-8542E7A25995}">
      <dgm:prSet/>
      <dgm:spPr>
        <a:ln>
          <a:solidFill>
            <a:srgbClr val="FCBD24"/>
          </a:solidFill>
        </a:ln>
      </dgm:spPr>
      <dgm:t>
        <a:bodyPr/>
        <a:lstStyle/>
        <a:p>
          <a:endParaRPr lang="es-CR"/>
        </a:p>
      </dgm:t>
    </dgm:pt>
    <dgm:pt modelId="{BCD47421-D754-447E-B41C-BF448EFF03F8}" type="sibTrans" cxnId="{E127D885-1AFF-45CE-95D6-8542E7A25995}">
      <dgm:prSet/>
      <dgm:spPr/>
      <dgm:t>
        <a:bodyPr/>
        <a:lstStyle/>
        <a:p>
          <a:endParaRPr lang="es-CR"/>
        </a:p>
      </dgm:t>
    </dgm:pt>
    <dgm:pt modelId="{E74AA341-5E44-4C2C-AD5B-ADE85CA5E68E}">
      <dgm:prSet phldrT="[Texto]" custT="1"/>
      <dgm:spPr>
        <a:solidFill>
          <a:srgbClr val="00B050"/>
        </a:solidFill>
      </dgm:spPr>
      <dgm:t>
        <a:bodyPr/>
        <a:lstStyle/>
        <a:p>
          <a:r>
            <a:rPr lang="es-CR" sz="1400">
              <a:latin typeface="Sagona ExtraLight" panose="02020303050505020204" pitchFamily="18" charset="0"/>
            </a:rPr>
            <a:t>3. Evaluación</a:t>
          </a:r>
        </a:p>
      </dgm:t>
    </dgm:pt>
    <dgm:pt modelId="{47CACF59-6CBA-4954-A01E-FB60C407F784}" type="parTrans" cxnId="{8B32B7AB-7B3B-4840-A74B-4BA007EA80CC}">
      <dgm:prSet/>
      <dgm:spPr>
        <a:ln>
          <a:solidFill>
            <a:srgbClr val="69E781"/>
          </a:solidFill>
        </a:ln>
      </dgm:spPr>
      <dgm:t>
        <a:bodyPr/>
        <a:lstStyle/>
        <a:p>
          <a:endParaRPr lang="es-CR"/>
        </a:p>
      </dgm:t>
    </dgm:pt>
    <dgm:pt modelId="{8A3048CC-A9B6-4ADE-B4B8-84A19FDBFF1B}" type="sibTrans" cxnId="{8B32B7AB-7B3B-4840-A74B-4BA007EA80CC}">
      <dgm:prSet/>
      <dgm:spPr/>
      <dgm:t>
        <a:bodyPr/>
        <a:lstStyle/>
        <a:p>
          <a:endParaRPr lang="es-CR"/>
        </a:p>
      </dgm:t>
    </dgm:pt>
    <dgm:pt modelId="{E835E7EE-498D-42EF-84E8-6DF8D623C813}">
      <dgm:prSet phldrT="[Texto]" custT="1"/>
      <dgm:spPr>
        <a:solidFill>
          <a:srgbClr val="0070C0"/>
        </a:solidFill>
        <a:ln>
          <a:solidFill>
            <a:srgbClr val="FFFFFF"/>
          </a:solidFill>
        </a:ln>
        <a:effectLst>
          <a:glow rad="139700">
            <a:srgbClr val="0070C0">
              <a:alpha val="40000"/>
            </a:srgbClr>
          </a:glow>
        </a:effectLst>
      </dgm:spPr>
      <dgm:t>
        <a:bodyPr/>
        <a:lstStyle/>
        <a:p>
          <a:r>
            <a:rPr lang="es-CR" sz="2800">
              <a:latin typeface="Sagona ExtraLight" panose="02020303050505020204" pitchFamily="18" charset="0"/>
            </a:rPr>
            <a:t>4. Administración</a:t>
          </a:r>
        </a:p>
      </dgm:t>
    </dgm:pt>
    <dgm:pt modelId="{74E3D358-678E-4B43-8B1B-5702D24C9F28}" type="parTrans" cxnId="{F07DE2E3-7A55-40CF-8195-ED987650F498}">
      <dgm:prSet/>
      <dgm:spPr>
        <a:ln>
          <a:solidFill>
            <a:srgbClr val="0070C0"/>
          </a:solidFill>
        </a:ln>
      </dgm:spPr>
      <dgm:t>
        <a:bodyPr/>
        <a:lstStyle/>
        <a:p>
          <a:endParaRPr lang="es-CR"/>
        </a:p>
      </dgm:t>
    </dgm:pt>
    <dgm:pt modelId="{91CE2314-0BA7-4236-9ED6-6A90E08430A0}" type="sibTrans" cxnId="{F07DE2E3-7A55-40CF-8195-ED987650F498}">
      <dgm:prSet/>
      <dgm:spPr/>
      <dgm:t>
        <a:bodyPr/>
        <a:lstStyle/>
        <a:p>
          <a:endParaRPr lang="es-CR"/>
        </a:p>
      </dgm:t>
    </dgm:pt>
    <dgm:pt modelId="{BFDDD290-6732-49F8-9BCD-8779CA0E15BE}" type="pres">
      <dgm:prSet presAssocID="{81A5F70E-1A66-4661-9A4D-087A28205034}" presName="Name0" presStyleCnt="0">
        <dgm:presLayoutVars>
          <dgm:chMax val="7"/>
          <dgm:chPref val="7"/>
          <dgm:dir/>
        </dgm:presLayoutVars>
      </dgm:prSet>
      <dgm:spPr/>
    </dgm:pt>
    <dgm:pt modelId="{9CF8EA6E-16A9-47D9-B6CE-B067E4313174}" type="pres">
      <dgm:prSet presAssocID="{81A5F70E-1A66-4661-9A4D-087A28205034}" presName="Name1" presStyleCnt="0"/>
      <dgm:spPr/>
    </dgm:pt>
    <dgm:pt modelId="{FB1F12EF-3256-4C95-8F1F-23B4CF7B3518}" type="pres">
      <dgm:prSet presAssocID="{81A5F70E-1A66-4661-9A4D-087A28205034}" presName="cycle" presStyleCnt="0"/>
      <dgm:spPr/>
    </dgm:pt>
    <dgm:pt modelId="{E08416F5-1CD6-4338-A221-C7522AA7C150}" type="pres">
      <dgm:prSet presAssocID="{81A5F70E-1A66-4661-9A4D-087A28205034}" presName="srcNode" presStyleLbl="node1" presStyleIdx="0" presStyleCnt="4"/>
      <dgm:spPr/>
    </dgm:pt>
    <dgm:pt modelId="{76F8A212-B962-438D-92AD-047B68DC084D}" type="pres">
      <dgm:prSet presAssocID="{81A5F70E-1A66-4661-9A4D-087A28205034}" presName="conn" presStyleLbl="parChTrans1D2" presStyleIdx="0" presStyleCnt="1"/>
      <dgm:spPr/>
    </dgm:pt>
    <dgm:pt modelId="{90666660-E0F2-4F7E-B832-45FA73DDB196}" type="pres">
      <dgm:prSet presAssocID="{81A5F70E-1A66-4661-9A4D-087A28205034}" presName="extraNode" presStyleLbl="node1" presStyleIdx="0" presStyleCnt="4"/>
      <dgm:spPr/>
    </dgm:pt>
    <dgm:pt modelId="{E3F76454-2450-42AD-9DFB-4247F39B7D4D}" type="pres">
      <dgm:prSet presAssocID="{81A5F70E-1A66-4661-9A4D-087A28205034}" presName="dstNode" presStyleLbl="node1" presStyleIdx="0" presStyleCnt="4"/>
      <dgm:spPr/>
    </dgm:pt>
    <dgm:pt modelId="{6DB874AD-7D2A-401B-A061-A305D3340DBC}" type="pres">
      <dgm:prSet presAssocID="{DBEED962-1ACB-48FB-BDF8-4773979CBE18}" presName="text_1" presStyleLbl="node1" presStyleIdx="0" presStyleCnt="4" custScaleX="95585" custScaleY="106307" custLinFactNeighborX="1543" custLinFactNeighborY="3348">
        <dgm:presLayoutVars>
          <dgm:bulletEnabled val="1"/>
        </dgm:presLayoutVars>
      </dgm:prSet>
      <dgm:spPr/>
    </dgm:pt>
    <dgm:pt modelId="{21CF2959-CB45-4802-85A8-6F4B02842CE3}" type="pres">
      <dgm:prSet presAssocID="{DBEED962-1ACB-48FB-BDF8-4773979CBE18}" presName="accent_1" presStyleCnt="0"/>
      <dgm:spPr/>
    </dgm:pt>
    <dgm:pt modelId="{67F31F55-D498-4525-92A2-73D825F05455}" type="pres">
      <dgm:prSet presAssocID="{DBEED962-1ACB-48FB-BDF8-4773979CBE18}" presName="accentRepeatNode" presStyleLbl="solidFgAcc1" presStyleIdx="0" presStyleCnt="4" custScaleX="25085" custScaleY="31148" custLinFactX="169047" custLinFactNeighborX="200000" custLinFactNeighborY="2678"/>
      <dgm:spPr>
        <a:noFill/>
        <a:ln>
          <a:noFill/>
        </a:ln>
      </dgm:spPr>
    </dgm:pt>
    <dgm:pt modelId="{C36007DA-36DC-48E2-8555-FA68ACF1D011}" type="pres">
      <dgm:prSet presAssocID="{57F187FB-81BE-4D8E-B121-CA8B9E3A843C}" presName="text_2" presStyleLbl="node1" presStyleIdx="1" presStyleCnt="4" custScaleX="100138" custScaleY="100105" custLinFactNeighborX="-252" custLinFactNeighborY="-4080">
        <dgm:presLayoutVars>
          <dgm:bulletEnabled val="1"/>
        </dgm:presLayoutVars>
      </dgm:prSet>
      <dgm:spPr/>
    </dgm:pt>
    <dgm:pt modelId="{404CEB74-C51C-482B-B908-EB43C0A9DB66}" type="pres">
      <dgm:prSet presAssocID="{57F187FB-81BE-4D8E-B121-CA8B9E3A843C}" presName="accent_2" presStyleCnt="0"/>
      <dgm:spPr/>
    </dgm:pt>
    <dgm:pt modelId="{B928FED4-9D8F-45BC-9C31-B8D8C4ED699B}" type="pres">
      <dgm:prSet presAssocID="{57F187FB-81BE-4D8E-B121-CA8B9E3A843C}" presName="accentRepeatNode" presStyleLbl="solidFgAcc1" presStyleIdx="1" presStyleCnt="4" custFlipVert="1" custFlipHor="0" custScaleX="38506" custScaleY="9795" custLinFactX="100000" custLinFactNeighborX="152289" custLinFactNeighborY="-33467"/>
      <dgm:spPr>
        <a:noFill/>
        <a:ln>
          <a:noFill/>
        </a:ln>
      </dgm:spPr>
    </dgm:pt>
    <dgm:pt modelId="{330D9F21-ABFB-4AC1-8C71-514E2ABFD35E}" type="pres">
      <dgm:prSet presAssocID="{E74AA341-5E44-4C2C-AD5B-ADE85CA5E68E}" presName="text_3" presStyleLbl="node1" presStyleIdx="2" presStyleCnt="4">
        <dgm:presLayoutVars>
          <dgm:bulletEnabled val="1"/>
        </dgm:presLayoutVars>
      </dgm:prSet>
      <dgm:spPr/>
    </dgm:pt>
    <dgm:pt modelId="{B951AF92-9025-4ADA-843A-CF610F701635}" type="pres">
      <dgm:prSet presAssocID="{E74AA341-5E44-4C2C-AD5B-ADE85CA5E68E}" presName="accent_3" presStyleCnt="0"/>
      <dgm:spPr/>
    </dgm:pt>
    <dgm:pt modelId="{801CC9F5-98E0-4CF6-8A13-70F6CFF98AEF}" type="pres">
      <dgm:prSet presAssocID="{E74AA341-5E44-4C2C-AD5B-ADE85CA5E68E}" presName="accentRepeatNode" presStyleLbl="solidFgAcc1" presStyleIdx="2" presStyleCnt="4" custScaleX="14165" custScaleY="13987" custLinFactNeighborX="14936" custLinFactNeighborY="13987"/>
      <dgm:spPr>
        <a:solidFill>
          <a:srgbClr val="00B050"/>
        </a:solidFill>
        <a:ln>
          <a:solidFill>
            <a:srgbClr val="00B050"/>
          </a:solidFill>
        </a:ln>
      </dgm:spPr>
    </dgm:pt>
    <dgm:pt modelId="{F0773FA8-5B99-4A4C-83B9-0BD21405D4F3}" type="pres">
      <dgm:prSet presAssocID="{E835E7EE-498D-42EF-84E8-6DF8D623C813}" presName="text_4" presStyleLbl="node1" presStyleIdx="3" presStyleCnt="4" custScaleX="131684" custScaleY="132883" custLinFactNeighborX="15297" custLinFactNeighborY="-6309">
        <dgm:presLayoutVars>
          <dgm:bulletEnabled val="1"/>
        </dgm:presLayoutVars>
      </dgm:prSet>
      <dgm:spPr/>
    </dgm:pt>
    <dgm:pt modelId="{446902FA-D02A-46AF-8189-08D9B457DBCB}" type="pres">
      <dgm:prSet presAssocID="{E835E7EE-498D-42EF-84E8-6DF8D623C813}" presName="accent_4" presStyleCnt="0"/>
      <dgm:spPr/>
    </dgm:pt>
    <dgm:pt modelId="{7799CADD-7D61-44FE-9665-6223F1DDF972}" type="pres">
      <dgm:prSet presAssocID="{E835E7EE-498D-42EF-84E8-6DF8D623C813}" presName="accentRepeatNode" presStyleLbl="solidFgAcc1" presStyleIdx="3" presStyleCnt="4" custScaleX="18686" custScaleY="27845" custLinFactNeighborX="32006" custLinFactNeighborY="-10327"/>
      <dgm:spPr>
        <a:noFill/>
        <a:ln>
          <a:noFill/>
        </a:ln>
      </dgm:spPr>
    </dgm:pt>
  </dgm:ptLst>
  <dgm:cxnLst>
    <dgm:cxn modelId="{D100D459-655D-4118-B1E5-8A5058FCE259}" type="presOf" srcId="{63AE5074-2F8C-401A-AB48-EBB18EA360AA}" destId="{76F8A212-B962-438D-92AD-047B68DC084D}" srcOrd="0" destOrd="0" presId="urn:microsoft.com/office/officeart/2008/layout/VerticalCurvedList"/>
    <dgm:cxn modelId="{E127D885-1AFF-45CE-95D6-8542E7A25995}" srcId="{81A5F70E-1A66-4661-9A4D-087A28205034}" destId="{57F187FB-81BE-4D8E-B121-CA8B9E3A843C}" srcOrd="1" destOrd="0" parTransId="{6893974B-740F-4104-80B1-6D0AEB513C93}" sibTransId="{BCD47421-D754-447E-B41C-BF448EFF03F8}"/>
    <dgm:cxn modelId="{8373C894-8061-4313-8414-AF62EC74D17A}" type="presOf" srcId="{57F187FB-81BE-4D8E-B121-CA8B9E3A843C}" destId="{C36007DA-36DC-48E2-8555-FA68ACF1D011}" srcOrd="0" destOrd="0" presId="urn:microsoft.com/office/officeart/2008/layout/VerticalCurvedList"/>
    <dgm:cxn modelId="{6A12D1A2-9CB1-4DCA-940E-D0F3B0B74682}" type="presOf" srcId="{81A5F70E-1A66-4661-9A4D-087A28205034}" destId="{BFDDD290-6732-49F8-9BCD-8779CA0E15BE}" srcOrd="0" destOrd="0" presId="urn:microsoft.com/office/officeart/2008/layout/VerticalCurvedList"/>
    <dgm:cxn modelId="{8B32B7AB-7B3B-4840-A74B-4BA007EA80CC}" srcId="{81A5F70E-1A66-4661-9A4D-087A28205034}" destId="{E74AA341-5E44-4C2C-AD5B-ADE85CA5E68E}" srcOrd="2" destOrd="0" parTransId="{47CACF59-6CBA-4954-A01E-FB60C407F784}" sibTransId="{8A3048CC-A9B6-4ADE-B4B8-84A19FDBFF1B}"/>
    <dgm:cxn modelId="{E9ED61AD-402E-45CB-B264-DFC272786E73}" type="presOf" srcId="{DBEED962-1ACB-48FB-BDF8-4773979CBE18}" destId="{6DB874AD-7D2A-401B-A061-A305D3340DBC}" srcOrd="0" destOrd="0" presId="urn:microsoft.com/office/officeart/2008/layout/VerticalCurvedList"/>
    <dgm:cxn modelId="{2E9ED8B5-57A9-412C-87A9-EAFEF8729005}" type="presOf" srcId="{E74AA341-5E44-4C2C-AD5B-ADE85CA5E68E}" destId="{330D9F21-ABFB-4AC1-8C71-514E2ABFD35E}" srcOrd="0" destOrd="0" presId="urn:microsoft.com/office/officeart/2008/layout/VerticalCurvedList"/>
    <dgm:cxn modelId="{28FAA9C4-D7CC-4EB0-B005-8484B1BADA58}" srcId="{81A5F70E-1A66-4661-9A4D-087A28205034}" destId="{DBEED962-1ACB-48FB-BDF8-4773979CBE18}" srcOrd="0" destOrd="0" parTransId="{BF17FC7C-3739-4234-ADBD-90979F033651}" sibTransId="{63AE5074-2F8C-401A-AB48-EBB18EA360AA}"/>
    <dgm:cxn modelId="{F07DE2E3-7A55-40CF-8195-ED987650F498}" srcId="{81A5F70E-1A66-4661-9A4D-087A28205034}" destId="{E835E7EE-498D-42EF-84E8-6DF8D623C813}" srcOrd="3" destOrd="0" parTransId="{74E3D358-678E-4B43-8B1B-5702D24C9F28}" sibTransId="{91CE2314-0BA7-4236-9ED6-6A90E08430A0}"/>
    <dgm:cxn modelId="{DFC0FEF4-7F7D-40A6-8B7C-635771735BA5}" type="presOf" srcId="{E835E7EE-498D-42EF-84E8-6DF8D623C813}" destId="{F0773FA8-5B99-4A4C-83B9-0BD21405D4F3}" srcOrd="0" destOrd="0" presId="urn:microsoft.com/office/officeart/2008/layout/VerticalCurvedList"/>
    <dgm:cxn modelId="{A05DB1CE-3BAC-4EBB-8F39-FFEAA5EC06FB}" type="presParOf" srcId="{BFDDD290-6732-49F8-9BCD-8779CA0E15BE}" destId="{9CF8EA6E-16A9-47D9-B6CE-B067E4313174}" srcOrd="0" destOrd="0" presId="urn:microsoft.com/office/officeart/2008/layout/VerticalCurvedList"/>
    <dgm:cxn modelId="{38D3088F-78C7-49AF-AFC4-5A6465A704A8}" type="presParOf" srcId="{9CF8EA6E-16A9-47D9-B6CE-B067E4313174}" destId="{FB1F12EF-3256-4C95-8F1F-23B4CF7B3518}" srcOrd="0" destOrd="0" presId="urn:microsoft.com/office/officeart/2008/layout/VerticalCurvedList"/>
    <dgm:cxn modelId="{8E2F5779-6553-431D-8CBA-2A98A1A854CE}" type="presParOf" srcId="{FB1F12EF-3256-4C95-8F1F-23B4CF7B3518}" destId="{E08416F5-1CD6-4338-A221-C7522AA7C150}" srcOrd="0" destOrd="0" presId="urn:microsoft.com/office/officeart/2008/layout/VerticalCurvedList"/>
    <dgm:cxn modelId="{6CAA8DCF-DE77-4A8E-A1E6-E12352126BC1}" type="presParOf" srcId="{FB1F12EF-3256-4C95-8F1F-23B4CF7B3518}" destId="{76F8A212-B962-438D-92AD-047B68DC084D}" srcOrd="1" destOrd="0" presId="urn:microsoft.com/office/officeart/2008/layout/VerticalCurvedList"/>
    <dgm:cxn modelId="{02F276BF-26B6-4525-8BBC-4588E1F780EF}" type="presParOf" srcId="{FB1F12EF-3256-4C95-8F1F-23B4CF7B3518}" destId="{90666660-E0F2-4F7E-B832-45FA73DDB196}" srcOrd="2" destOrd="0" presId="urn:microsoft.com/office/officeart/2008/layout/VerticalCurvedList"/>
    <dgm:cxn modelId="{AC880146-3539-49D8-A554-16E9166E5768}" type="presParOf" srcId="{FB1F12EF-3256-4C95-8F1F-23B4CF7B3518}" destId="{E3F76454-2450-42AD-9DFB-4247F39B7D4D}" srcOrd="3" destOrd="0" presId="urn:microsoft.com/office/officeart/2008/layout/VerticalCurvedList"/>
    <dgm:cxn modelId="{8560EFA2-9D82-42B6-A616-7FE57C146C1D}" type="presParOf" srcId="{9CF8EA6E-16A9-47D9-B6CE-B067E4313174}" destId="{6DB874AD-7D2A-401B-A061-A305D3340DBC}" srcOrd="1" destOrd="0" presId="urn:microsoft.com/office/officeart/2008/layout/VerticalCurvedList"/>
    <dgm:cxn modelId="{409D0DB3-723E-4744-AC89-7B0959C4337F}" type="presParOf" srcId="{9CF8EA6E-16A9-47D9-B6CE-B067E4313174}" destId="{21CF2959-CB45-4802-85A8-6F4B02842CE3}" srcOrd="2" destOrd="0" presId="urn:microsoft.com/office/officeart/2008/layout/VerticalCurvedList"/>
    <dgm:cxn modelId="{AE64CB6A-9AF3-4C49-BE72-74DF6C4C568F}" type="presParOf" srcId="{21CF2959-CB45-4802-85A8-6F4B02842CE3}" destId="{67F31F55-D498-4525-92A2-73D825F05455}" srcOrd="0" destOrd="0" presId="urn:microsoft.com/office/officeart/2008/layout/VerticalCurvedList"/>
    <dgm:cxn modelId="{13060803-CDC9-477F-B5B4-7BB58793BBA9}" type="presParOf" srcId="{9CF8EA6E-16A9-47D9-B6CE-B067E4313174}" destId="{C36007DA-36DC-48E2-8555-FA68ACF1D011}" srcOrd="3" destOrd="0" presId="urn:microsoft.com/office/officeart/2008/layout/VerticalCurvedList"/>
    <dgm:cxn modelId="{686C9D58-F324-411D-8257-CC84A0B24656}" type="presParOf" srcId="{9CF8EA6E-16A9-47D9-B6CE-B067E4313174}" destId="{404CEB74-C51C-482B-B908-EB43C0A9DB66}" srcOrd="4" destOrd="0" presId="urn:microsoft.com/office/officeart/2008/layout/VerticalCurvedList"/>
    <dgm:cxn modelId="{60AECC69-5CE2-4F7E-9BD2-2B9EE04D4F2A}" type="presParOf" srcId="{404CEB74-C51C-482B-B908-EB43C0A9DB66}" destId="{B928FED4-9D8F-45BC-9C31-B8D8C4ED699B}" srcOrd="0" destOrd="0" presId="urn:microsoft.com/office/officeart/2008/layout/VerticalCurvedList"/>
    <dgm:cxn modelId="{9AC55F6E-1F89-47DA-B987-2F7766EA5131}" type="presParOf" srcId="{9CF8EA6E-16A9-47D9-B6CE-B067E4313174}" destId="{330D9F21-ABFB-4AC1-8C71-514E2ABFD35E}" srcOrd="5" destOrd="0" presId="urn:microsoft.com/office/officeart/2008/layout/VerticalCurvedList"/>
    <dgm:cxn modelId="{EB77CB89-0FA5-4084-86E5-C13951CF02A5}" type="presParOf" srcId="{9CF8EA6E-16A9-47D9-B6CE-B067E4313174}" destId="{B951AF92-9025-4ADA-843A-CF610F701635}" srcOrd="6" destOrd="0" presId="urn:microsoft.com/office/officeart/2008/layout/VerticalCurvedList"/>
    <dgm:cxn modelId="{6A2160AB-191E-424C-B8BD-23825F3DC091}" type="presParOf" srcId="{B951AF92-9025-4ADA-843A-CF610F701635}" destId="{801CC9F5-98E0-4CF6-8A13-70F6CFF98AEF}" srcOrd="0" destOrd="0" presId="urn:microsoft.com/office/officeart/2008/layout/VerticalCurvedList"/>
    <dgm:cxn modelId="{D972E441-CAAB-413E-BFCD-388C712AB034}" type="presParOf" srcId="{9CF8EA6E-16A9-47D9-B6CE-B067E4313174}" destId="{F0773FA8-5B99-4A4C-83B9-0BD21405D4F3}" srcOrd="7" destOrd="0" presId="urn:microsoft.com/office/officeart/2008/layout/VerticalCurvedList"/>
    <dgm:cxn modelId="{8AB86B6D-95DE-49F3-80E3-462EEF4974C5}" type="presParOf" srcId="{9CF8EA6E-16A9-47D9-B6CE-B067E4313174}" destId="{446902FA-D02A-46AF-8189-08D9B457DBCB}" srcOrd="8" destOrd="0" presId="urn:microsoft.com/office/officeart/2008/layout/VerticalCurvedList"/>
    <dgm:cxn modelId="{07EC65B3-19BA-42DC-B120-AA2A80E1C492}" type="presParOf" srcId="{446902FA-D02A-46AF-8189-08D9B457DBCB}" destId="{7799CADD-7D61-44FE-9665-6223F1DDF972}"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81A5F70E-1A66-4661-9A4D-087A28205034}"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s-CR"/>
        </a:p>
      </dgm:t>
    </dgm:pt>
    <dgm:pt modelId="{DBEED962-1ACB-48FB-BDF8-4773979CBE18}">
      <dgm:prSet phldrT="[Texto]" custT="1"/>
      <dgm:spPr>
        <a:solidFill>
          <a:srgbClr val="004D86"/>
        </a:solidFill>
        <a:effectLst/>
      </dgm:spPr>
      <dgm:t>
        <a:bodyPr/>
        <a:lstStyle/>
        <a:p>
          <a:r>
            <a:rPr lang="es-CR" sz="1400" kern="1200">
              <a:solidFill>
                <a:srgbClr val="FFFFFF"/>
              </a:solidFill>
              <a:latin typeface="Sagona ExtraLight" panose="02020303050505020204" pitchFamily="18" charset="0"/>
              <a:ea typeface="+mn-ea"/>
              <a:cs typeface="+mn-cs"/>
            </a:rPr>
            <a:t>1. Identificación</a:t>
          </a:r>
        </a:p>
      </dgm:t>
    </dgm:pt>
    <dgm:pt modelId="{BF17FC7C-3739-4234-ADBD-90979F033651}" type="parTrans" cxnId="{28FAA9C4-D7CC-4EB0-B005-8484B1BADA58}">
      <dgm:prSet/>
      <dgm:spPr>
        <a:ln>
          <a:solidFill>
            <a:srgbClr val="001132"/>
          </a:solidFill>
        </a:ln>
      </dgm:spPr>
      <dgm:t>
        <a:bodyPr/>
        <a:lstStyle/>
        <a:p>
          <a:endParaRPr lang="es-CR"/>
        </a:p>
      </dgm:t>
    </dgm:pt>
    <dgm:pt modelId="{63AE5074-2F8C-401A-AB48-EBB18EA360AA}" type="sibTrans" cxnId="{28FAA9C4-D7CC-4EB0-B005-8484B1BADA58}">
      <dgm:prSet/>
      <dgm:spPr>
        <a:solidFill>
          <a:srgbClr val="034793"/>
        </a:solidFill>
        <a:ln>
          <a:solidFill>
            <a:srgbClr val="004D86"/>
          </a:solidFill>
        </a:ln>
      </dgm:spPr>
      <dgm:t>
        <a:bodyPr/>
        <a:lstStyle/>
        <a:p>
          <a:endParaRPr lang="es-CR"/>
        </a:p>
      </dgm:t>
    </dgm:pt>
    <dgm:pt modelId="{57F187FB-81BE-4D8E-B121-CA8B9E3A843C}">
      <dgm:prSet phldrT="[Texto]" custT="1"/>
      <dgm:spPr>
        <a:solidFill>
          <a:srgbClr val="FCBD24"/>
        </a:solidFill>
        <a:effectLst/>
      </dgm:spPr>
      <dgm:t>
        <a:bodyPr/>
        <a:lstStyle/>
        <a:p>
          <a:r>
            <a:rPr lang="es-CR" sz="1400" kern="1200">
              <a:solidFill>
                <a:srgbClr val="FFFFFF"/>
              </a:solidFill>
              <a:latin typeface="Sagona ExtraLight" panose="02020303050505020204" pitchFamily="18" charset="0"/>
              <a:ea typeface="+mn-ea"/>
              <a:cs typeface="+mn-cs"/>
            </a:rPr>
            <a:t>2. Análisis</a:t>
          </a:r>
        </a:p>
      </dgm:t>
    </dgm:pt>
    <dgm:pt modelId="{6893974B-740F-4104-80B1-6D0AEB513C93}" type="parTrans" cxnId="{E127D885-1AFF-45CE-95D6-8542E7A25995}">
      <dgm:prSet/>
      <dgm:spPr>
        <a:ln>
          <a:solidFill>
            <a:srgbClr val="FCBD24"/>
          </a:solidFill>
        </a:ln>
      </dgm:spPr>
      <dgm:t>
        <a:bodyPr/>
        <a:lstStyle/>
        <a:p>
          <a:endParaRPr lang="es-CR"/>
        </a:p>
      </dgm:t>
    </dgm:pt>
    <dgm:pt modelId="{BCD47421-D754-447E-B41C-BF448EFF03F8}" type="sibTrans" cxnId="{E127D885-1AFF-45CE-95D6-8542E7A25995}">
      <dgm:prSet/>
      <dgm:spPr/>
      <dgm:t>
        <a:bodyPr/>
        <a:lstStyle/>
        <a:p>
          <a:endParaRPr lang="es-CR"/>
        </a:p>
      </dgm:t>
    </dgm:pt>
    <dgm:pt modelId="{E74AA341-5E44-4C2C-AD5B-ADE85CA5E68E}">
      <dgm:prSet phldrT="[Texto]" custT="1"/>
      <dgm:spPr>
        <a:solidFill>
          <a:srgbClr val="00B050"/>
        </a:solidFill>
      </dgm:spPr>
      <dgm:t>
        <a:bodyPr/>
        <a:lstStyle/>
        <a:p>
          <a:r>
            <a:rPr lang="es-CR" sz="1400">
              <a:latin typeface="Sagona ExtraLight" panose="02020303050505020204" pitchFamily="18" charset="0"/>
            </a:rPr>
            <a:t>3. Evaluación</a:t>
          </a:r>
        </a:p>
      </dgm:t>
    </dgm:pt>
    <dgm:pt modelId="{47CACF59-6CBA-4954-A01E-FB60C407F784}" type="parTrans" cxnId="{8B32B7AB-7B3B-4840-A74B-4BA007EA80CC}">
      <dgm:prSet/>
      <dgm:spPr>
        <a:ln>
          <a:solidFill>
            <a:srgbClr val="69E781"/>
          </a:solidFill>
        </a:ln>
      </dgm:spPr>
      <dgm:t>
        <a:bodyPr/>
        <a:lstStyle/>
        <a:p>
          <a:endParaRPr lang="es-CR"/>
        </a:p>
      </dgm:t>
    </dgm:pt>
    <dgm:pt modelId="{8A3048CC-A9B6-4ADE-B4B8-84A19FDBFF1B}" type="sibTrans" cxnId="{8B32B7AB-7B3B-4840-A74B-4BA007EA80CC}">
      <dgm:prSet/>
      <dgm:spPr/>
      <dgm:t>
        <a:bodyPr/>
        <a:lstStyle/>
        <a:p>
          <a:endParaRPr lang="es-CR"/>
        </a:p>
      </dgm:t>
    </dgm:pt>
    <dgm:pt modelId="{E835E7EE-498D-42EF-84E8-6DF8D623C813}">
      <dgm:prSet phldrT="[Texto]" custT="1"/>
      <dgm:spPr>
        <a:solidFill>
          <a:srgbClr val="0070C0"/>
        </a:solidFill>
        <a:ln>
          <a:solidFill>
            <a:srgbClr val="FFFFFF"/>
          </a:solidFill>
        </a:ln>
        <a:effectLst>
          <a:glow rad="139700">
            <a:srgbClr val="0070C0">
              <a:alpha val="40000"/>
            </a:srgbClr>
          </a:glow>
        </a:effectLst>
      </dgm:spPr>
      <dgm:t>
        <a:bodyPr/>
        <a:lstStyle/>
        <a:p>
          <a:r>
            <a:rPr lang="es-CR" sz="2800">
              <a:latin typeface="Sagona ExtraLight" panose="02020303050505020204" pitchFamily="18" charset="0"/>
            </a:rPr>
            <a:t>4. Administración</a:t>
          </a:r>
        </a:p>
      </dgm:t>
    </dgm:pt>
    <dgm:pt modelId="{74E3D358-678E-4B43-8B1B-5702D24C9F28}" type="parTrans" cxnId="{F07DE2E3-7A55-40CF-8195-ED987650F498}">
      <dgm:prSet/>
      <dgm:spPr>
        <a:ln>
          <a:solidFill>
            <a:srgbClr val="0070C0"/>
          </a:solidFill>
        </a:ln>
      </dgm:spPr>
      <dgm:t>
        <a:bodyPr/>
        <a:lstStyle/>
        <a:p>
          <a:endParaRPr lang="es-CR"/>
        </a:p>
      </dgm:t>
    </dgm:pt>
    <dgm:pt modelId="{91CE2314-0BA7-4236-9ED6-6A90E08430A0}" type="sibTrans" cxnId="{F07DE2E3-7A55-40CF-8195-ED987650F498}">
      <dgm:prSet/>
      <dgm:spPr/>
      <dgm:t>
        <a:bodyPr/>
        <a:lstStyle/>
        <a:p>
          <a:endParaRPr lang="es-CR"/>
        </a:p>
      </dgm:t>
    </dgm:pt>
    <dgm:pt modelId="{BFDDD290-6732-49F8-9BCD-8779CA0E15BE}" type="pres">
      <dgm:prSet presAssocID="{81A5F70E-1A66-4661-9A4D-087A28205034}" presName="Name0" presStyleCnt="0">
        <dgm:presLayoutVars>
          <dgm:chMax val="7"/>
          <dgm:chPref val="7"/>
          <dgm:dir/>
        </dgm:presLayoutVars>
      </dgm:prSet>
      <dgm:spPr/>
    </dgm:pt>
    <dgm:pt modelId="{9CF8EA6E-16A9-47D9-B6CE-B067E4313174}" type="pres">
      <dgm:prSet presAssocID="{81A5F70E-1A66-4661-9A4D-087A28205034}" presName="Name1" presStyleCnt="0"/>
      <dgm:spPr/>
    </dgm:pt>
    <dgm:pt modelId="{FB1F12EF-3256-4C95-8F1F-23B4CF7B3518}" type="pres">
      <dgm:prSet presAssocID="{81A5F70E-1A66-4661-9A4D-087A28205034}" presName="cycle" presStyleCnt="0"/>
      <dgm:spPr/>
    </dgm:pt>
    <dgm:pt modelId="{E08416F5-1CD6-4338-A221-C7522AA7C150}" type="pres">
      <dgm:prSet presAssocID="{81A5F70E-1A66-4661-9A4D-087A28205034}" presName="srcNode" presStyleLbl="node1" presStyleIdx="0" presStyleCnt="4"/>
      <dgm:spPr/>
    </dgm:pt>
    <dgm:pt modelId="{76F8A212-B962-438D-92AD-047B68DC084D}" type="pres">
      <dgm:prSet presAssocID="{81A5F70E-1A66-4661-9A4D-087A28205034}" presName="conn" presStyleLbl="parChTrans1D2" presStyleIdx="0" presStyleCnt="1"/>
      <dgm:spPr/>
    </dgm:pt>
    <dgm:pt modelId="{90666660-E0F2-4F7E-B832-45FA73DDB196}" type="pres">
      <dgm:prSet presAssocID="{81A5F70E-1A66-4661-9A4D-087A28205034}" presName="extraNode" presStyleLbl="node1" presStyleIdx="0" presStyleCnt="4"/>
      <dgm:spPr/>
    </dgm:pt>
    <dgm:pt modelId="{E3F76454-2450-42AD-9DFB-4247F39B7D4D}" type="pres">
      <dgm:prSet presAssocID="{81A5F70E-1A66-4661-9A4D-087A28205034}" presName="dstNode" presStyleLbl="node1" presStyleIdx="0" presStyleCnt="4"/>
      <dgm:spPr/>
    </dgm:pt>
    <dgm:pt modelId="{6DB874AD-7D2A-401B-A061-A305D3340DBC}" type="pres">
      <dgm:prSet presAssocID="{DBEED962-1ACB-48FB-BDF8-4773979CBE18}" presName="text_1" presStyleLbl="node1" presStyleIdx="0" presStyleCnt="4" custScaleX="95585" custScaleY="106307" custLinFactNeighborX="1543" custLinFactNeighborY="3348">
        <dgm:presLayoutVars>
          <dgm:bulletEnabled val="1"/>
        </dgm:presLayoutVars>
      </dgm:prSet>
      <dgm:spPr/>
    </dgm:pt>
    <dgm:pt modelId="{21CF2959-CB45-4802-85A8-6F4B02842CE3}" type="pres">
      <dgm:prSet presAssocID="{DBEED962-1ACB-48FB-BDF8-4773979CBE18}" presName="accent_1" presStyleCnt="0"/>
      <dgm:spPr/>
    </dgm:pt>
    <dgm:pt modelId="{67F31F55-D498-4525-92A2-73D825F05455}" type="pres">
      <dgm:prSet presAssocID="{DBEED962-1ACB-48FB-BDF8-4773979CBE18}" presName="accentRepeatNode" presStyleLbl="solidFgAcc1" presStyleIdx="0" presStyleCnt="4" custScaleX="25085" custScaleY="31148" custLinFactX="169047" custLinFactNeighborX="200000" custLinFactNeighborY="2678"/>
      <dgm:spPr>
        <a:noFill/>
        <a:ln>
          <a:noFill/>
        </a:ln>
      </dgm:spPr>
    </dgm:pt>
    <dgm:pt modelId="{C36007DA-36DC-48E2-8555-FA68ACF1D011}" type="pres">
      <dgm:prSet presAssocID="{57F187FB-81BE-4D8E-B121-CA8B9E3A843C}" presName="text_2" presStyleLbl="node1" presStyleIdx="1" presStyleCnt="4" custScaleX="100138" custScaleY="100105" custLinFactNeighborX="-252" custLinFactNeighborY="-4080">
        <dgm:presLayoutVars>
          <dgm:bulletEnabled val="1"/>
        </dgm:presLayoutVars>
      </dgm:prSet>
      <dgm:spPr/>
    </dgm:pt>
    <dgm:pt modelId="{404CEB74-C51C-482B-B908-EB43C0A9DB66}" type="pres">
      <dgm:prSet presAssocID="{57F187FB-81BE-4D8E-B121-CA8B9E3A843C}" presName="accent_2" presStyleCnt="0"/>
      <dgm:spPr/>
    </dgm:pt>
    <dgm:pt modelId="{B928FED4-9D8F-45BC-9C31-B8D8C4ED699B}" type="pres">
      <dgm:prSet presAssocID="{57F187FB-81BE-4D8E-B121-CA8B9E3A843C}" presName="accentRepeatNode" presStyleLbl="solidFgAcc1" presStyleIdx="1" presStyleCnt="4" custFlipVert="1" custFlipHor="0" custScaleX="38506" custScaleY="9795" custLinFactX="100000" custLinFactNeighborX="152289" custLinFactNeighborY="-33467"/>
      <dgm:spPr>
        <a:noFill/>
        <a:ln>
          <a:noFill/>
        </a:ln>
      </dgm:spPr>
    </dgm:pt>
    <dgm:pt modelId="{330D9F21-ABFB-4AC1-8C71-514E2ABFD35E}" type="pres">
      <dgm:prSet presAssocID="{E74AA341-5E44-4C2C-AD5B-ADE85CA5E68E}" presName="text_3" presStyleLbl="node1" presStyleIdx="2" presStyleCnt="4">
        <dgm:presLayoutVars>
          <dgm:bulletEnabled val="1"/>
        </dgm:presLayoutVars>
      </dgm:prSet>
      <dgm:spPr/>
    </dgm:pt>
    <dgm:pt modelId="{B951AF92-9025-4ADA-843A-CF610F701635}" type="pres">
      <dgm:prSet presAssocID="{E74AA341-5E44-4C2C-AD5B-ADE85CA5E68E}" presName="accent_3" presStyleCnt="0"/>
      <dgm:spPr/>
    </dgm:pt>
    <dgm:pt modelId="{801CC9F5-98E0-4CF6-8A13-70F6CFF98AEF}" type="pres">
      <dgm:prSet presAssocID="{E74AA341-5E44-4C2C-AD5B-ADE85CA5E68E}" presName="accentRepeatNode" presStyleLbl="solidFgAcc1" presStyleIdx="2" presStyleCnt="4" custScaleX="14165" custScaleY="13987" custLinFactNeighborX="14936" custLinFactNeighborY="13987"/>
      <dgm:spPr>
        <a:solidFill>
          <a:srgbClr val="00B050"/>
        </a:solidFill>
        <a:ln>
          <a:solidFill>
            <a:srgbClr val="00B050"/>
          </a:solidFill>
        </a:ln>
      </dgm:spPr>
    </dgm:pt>
    <dgm:pt modelId="{F0773FA8-5B99-4A4C-83B9-0BD21405D4F3}" type="pres">
      <dgm:prSet presAssocID="{E835E7EE-498D-42EF-84E8-6DF8D623C813}" presName="text_4" presStyleLbl="node1" presStyleIdx="3" presStyleCnt="4" custScaleX="131684" custScaleY="132883" custLinFactNeighborX="15297" custLinFactNeighborY="-6309">
        <dgm:presLayoutVars>
          <dgm:bulletEnabled val="1"/>
        </dgm:presLayoutVars>
      </dgm:prSet>
      <dgm:spPr/>
    </dgm:pt>
    <dgm:pt modelId="{446902FA-D02A-46AF-8189-08D9B457DBCB}" type="pres">
      <dgm:prSet presAssocID="{E835E7EE-498D-42EF-84E8-6DF8D623C813}" presName="accent_4" presStyleCnt="0"/>
      <dgm:spPr/>
    </dgm:pt>
    <dgm:pt modelId="{7799CADD-7D61-44FE-9665-6223F1DDF972}" type="pres">
      <dgm:prSet presAssocID="{E835E7EE-498D-42EF-84E8-6DF8D623C813}" presName="accentRepeatNode" presStyleLbl="solidFgAcc1" presStyleIdx="3" presStyleCnt="4" custScaleX="18686" custScaleY="27845" custLinFactNeighborX="32006" custLinFactNeighborY="-10327"/>
      <dgm:spPr>
        <a:noFill/>
        <a:ln>
          <a:noFill/>
        </a:ln>
      </dgm:spPr>
    </dgm:pt>
  </dgm:ptLst>
  <dgm:cxnLst>
    <dgm:cxn modelId="{D100D459-655D-4118-B1E5-8A5058FCE259}" type="presOf" srcId="{63AE5074-2F8C-401A-AB48-EBB18EA360AA}" destId="{76F8A212-B962-438D-92AD-047B68DC084D}" srcOrd="0" destOrd="0" presId="urn:microsoft.com/office/officeart/2008/layout/VerticalCurvedList"/>
    <dgm:cxn modelId="{E127D885-1AFF-45CE-95D6-8542E7A25995}" srcId="{81A5F70E-1A66-4661-9A4D-087A28205034}" destId="{57F187FB-81BE-4D8E-B121-CA8B9E3A843C}" srcOrd="1" destOrd="0" parTransId="{6893974B-740F-4104-80B1-6D0AEB513C93}" sibTransId="{BCD47421-D754-447E-B41C-BF448EFF03F8}"/>
    <dgm:cxn modelId="{8373C894-8061-4313-8414-AF62EC74D17A}" type="presOf" srcId="{57F187FB-81BE-4D8E-B121-CA8B9E3A843C}" destId="{C36007DA-36DC-48E2-8555-FA68ACF1D011}" srcOrd="0" destOrd="0" presId="urn:microsoft.com/office/officeart/2008/layout/VerticalCurvedList"/>
    <dgm:cxn modelId="{6A12D1A2-9CB1-4DCA-940E-D0F3B0B74682}" type="presOf" srcId="{81A5F70E-1A66-4661-9A4D-087A28205034}" destId="{BFDDD290-6732-49F8-9BCD-8779CA0E15BE}" srcOrd="0" destOrd="0" presId="urn:microsoft.com/office/officeart/2008/layout/VerticalCurvedList"/>
    <dgm:cxn modelId="{8B32B7AB-7B3B-4840-A74B-4BA007EA80CC}" srcId="{81A5F70E-1A66-4661-9A4D-087A28205034}" destId="{E74AA341-5E44-4C2C-AD5B-ADE85CA5E68E}" srcOrd="2" destOrd="0" parTransId="{47CACF59-6CBA-4954-A01E-FB60C407F784}" sibTransId="{8A3048CC-A9B6-4ADE-B4B8-84A19FDBFF1B}"/>
    <dgm:cxn modelId="{E9ED61AD-402E-45CB-B264-DFC272786E73}" type="presOf" srcId="{DBEED962-1ACB-48FB-BDF8-4773979CBE18}" destId="{6DB874AD-7D2A-401B-A061-A305D3340DBC}" srcOrd="0" destOrd="0" presId="urn:microsoft.com/office/officeart/2008/layout/VerticalCurvedList"/>
    <dgm:cxn modelId="{2E9ED8B5-57A9-412C-87A9-EAFEF8729005}" type="presOf" srcId="{E74AA341-5E44-4C2C-AD5B-ADE85CA5E68E}" destId="{330D9F21-ABFB-4AC1-8C71-514E2ABFD35E}" srcOrd="0" destOrd="0" presId="urn:microsoft.com/office/officeart/2008/layout/VerticalCurvedList"/>
    <dgm:cxn modelId="{28FAA9C4-D7CC-4EB0-B005-8484B1BADA58}" srcId="{81A5F70E-1A66-4661-9A4D-087A28205034}" destId="{DBEED962-1ACB-48FB-BDF8-4773979CBE18}" srcOrd="0" destOrd="0" parTransId="{BF17FC7C-3739-4234-ADBD-90979F033651}" sibTransId="{63AE5074-2F8C-401A-AB48-EBB18EA360AA}"/>
    <dgm:cxn modelId="{F07DE2E3-7A55-40CF-8195-ED987650F498}" srcId="{81A5F70E-1A66-4661-9A4D-087A28205034}" destId="{E835E7EE-498D-42EF-84E8-6DF8D623C813}" srcOrd="3" destOrd="0" parTransId="{74E3D358-678E-4B43-8B1B-5702D24C9F28}" sibTransId="{91CE2314-0BA7-4236-9ED6-6A90E08430A0}"/>
    <dgm:cxn modelId="{DFC0FEF4-7F7D-40A6-8B7C-635771735BA5}" type="presOf" srcId="{E835E7EE-498D-42EF-84E8-6DF8D623C813}" destId="{F0773FA8-5B99-4A4C-83B9-0BD21405D4F3}" srcOrd="0" destOrd="0" presId="urn:microsoft.com/office/officeart/2008/layout/VerticalCurvedList"/>
    <dgm:cxn modelId="{A05DB1CE-3BAC-4EBB-8F39-FFEAA5EC06FB}" type="presParOf" srcId="{BFDDD290-6732-49F8-9BCD-8779CA0E15BE}" destId="{9CF8EA6E-16A9-47D9-B6CE-B067E4313174}" srcOrd="0" destOrd="0" presId="urn:microsoft.com/office/officeart/2008/layout/VerticalCurvedList"/>
    <dgm:cxn modelId="{38D3088F-78C7-49AF-AFC4-5A6465A704A8}" type="presParOf" srcId="{9CF8EA6E-16A9-47D9-B6CE-B067E4313174}" destId="{FB1F12EF-3256-4C95-8F1F-23B4CF7B3518}" srcOrd="0" destOrd="0" presId="urn:microsoft.com/office/officeart/2008/layout/VerticalCurvedList"/>
    <dgm:cxn modelId="{8E2F5779-6553-431D-8CBA-2A98A1A854CE}" type="presParOf" srcId="{FB1F12EF-3256-4C95-8F1F-23B4CF7B3518}" destId="{E08416F5-1CD6-4338-A221-C7522AA7C150}" srcOrd="0" destOrd="0" presId="urn:microsoft.com/office/officeart/2008/layout/VerticalCurvedList"/>
    <dgm:cxn modelId="{6CAA8DCF-DE77-4A8E-A1E6-E12352126BC1}" type="presParOf" srcId="{FB1F12EF-3256-4C95-8F1F-23B4CF7B3518}" destId="{76F8A212-B962-438D-92AD-047B68DC084D}" srcOrd="1" destOrd="0" presId="urn:microsoft.com/office/officeart/2008/layout/VerticalCurvedList"/>
    <dgm:cxn modelId="{02F276BF-26B6-4525-8BBC-4588E1F780EF}" type="presParOf" srcId="{FB1F12EF-3256-4C95-8F1F-23B4CF7B3518}" destId="{90666660-E0F2-4F7E-B832-45FA73DDB196}" srcOrd="2" destOrd="0" presId="urn:microsoft.com/office/officeart/2008/layout/VerticalCurvedList"/>
    <dgm:cxn modelId="{AC880146-3539-49D8-A554-16E9166E5768}" type="presParOf" srcId="{FB1F12EF-3256-4C95-8F1F-23B4CF7B3518}" destId="{E3F76454-2450-42AD-9DFB-4247F39B7D4D}" srcOrd="3" destOrd="0" presId="urn:microsoft.com/office/officeart/2008/layout/VerticalCurvedList"/>
    <dgm:cxn modelId="{8560EFA2-9D82-42B6-A616-7FE57C146C1D}" type="presParOf" srcId="{9CF8EA6E-16A9-47D9-B6CE-B067E4313174}" destId="{6DB874AD-7D2A-401B-A061-A305D3340DBC}" srcOrd="1" destOrd="0" presId="urn:microsoft.com/office/officeart/2008/layout/VerticalCurvedList"/>
    <dgm:cxn modelId="{409D0DB3-723E-4744-AC89-7B0959C4337F}" type="presParOf" srcId="{9CF8EA6E-16A9-47D9-B6CE-B067E4313174}" destId="{21CF2959-CB45-4802-85A8-6F4B02842CE3}" srcOrd="2" destOrd="0" presId="urn:microsoft.com/office/officeart/2008/layout/VerticalCurvedList"/>
    <dgm:cxn modelId="{AE64CB6A-9AF3-4C49-BE72-74DF6C4C568F}" type="presParOf" srcId="{21CF2959-CB45-4802-85A8-6F4B02842CE3}" destId="{67F31F55-D498-4525-92A2-73D825F05455}" srcOrd="0" destOrd="0" presId="urn:microsoft.com/office/officeart/2008/layout/VerticalCurvedList"/>
    <dgm:cxn modelId="{13060803-CDC9-477F-B5B4-7BB58793BBA9}" type="presParOf" srcId="{9CF8EA6E-16A9-47D9-B6CE-B067E4313174}" destId="{C36007DA-36DC-48E2-8555-FA68ACF1D011}" srcOrd="3" destOrd="0" presId="urn:microsoft.com/office/officeart/2008/layout/VerticalCurvedList"/>
    <dgm:cxn modelId="{686C9D58-F324-411D-8257-CC84A0B24656}" type="presParOf" srcId="{9CF8EA6E-16A9-47D9-B6CE-B067E4313174}" destId="{404CEB74-C51C-482B-B908-EB43C0A9DB66}" srcOrd="4" destOrd="0" presId="urn:microsoft.com/office/officeart/2008/layout/VerticalCurvedList"/>
    <dgm:cxn modelId="{60AECC69-5CE2-4F7E-9BD2-2B9EE04D4F2A}" type="presParOf" srcId="{404CEB74-C51C-482B-B908-EB43C0A9DB66}" destId="{B928FED4-9D8F-45BC-9C31-B8D8C4ED699B}" srcOrd="0" destOrd="0" presId="urn:microsoft.com/office/officeart/2008/layout/VerticalCurvedList"/>
    <dgm:cxn modelId="{9AC55F6E-1F89-47DA-B987-2F7766EA5131}" type="presParOf" srcId="{9CF8EA6E-16A9-47D9-B6CE-B067E4313174}" destId="{330D9F21-ABFB-4AC1-8C71-514E2ABFD35E}" srcOrd="5" destOrd="0" presId="urn:microsoft.com/office/officeart/2008/layout/VerticalCurvedList"/>
    <dgm:cxn modelId="{EB77CB89-0FA5-4084-86E5-C13951CF02A5}" type="presParOf" srcId="{9CF8EA6E-16A9-47D9-B6CE-B067E4313174}" destId="{B951AF92-9025-4ADA-843A-CF610F701635}" srcOrd="6" destOrd="0" presId="urn:microsoft.com/office/officeart/2008/layout/VerticalCurvedList"/>
    <dgm:cxn modelId="{6A2160AB-191E-424C-B8BD-23825F3DC091}" type="presParOf" srcId="{B951AF92-9025-4ADA-843A-CF610F701635}" destId="{801CC9F5-98E0-4CF6-8A13-70F6CFF98AEF}" srcOrd="0" destOrd="0" presId="urn:microsoft.com/office/officeart/2008/layout/VerticalCurvedList"/>
    <dgm:cxn modelId="{D972E441-CAAB-413E-BFCD-388C712AB034}" type="presParOf" srcId="{9CF8EA6E-16A9-47D9-B6CE-B067E4313174}" destId="{F0773FA8-5B99-4A4C-83B9-0BD21405D4F3}" srcOrd="7" destOrd="0" presId="urn:microsoft.com/office/officeart/2008/layout/VerticalCurvedList"/>
    <dgm:cxn modelId="{8AB86B6D-95DE-49F3-80E3-462EEF4974C5}" type="presParOf" srcId="{9CF8EA6E-16A9-47D9-B6CE-B067E4313174}" destId="{446902FA-D02A-46AF-8189-08D9B457DBCB}" srcOrd="8" destOrd="0" presId="urn:microsoft.com/office/officeart/2008/layout/VerticalCurvedList"/>
    <dgm:cxn modelId="{07EC65B3-19BA-42DC-B120-AA2A80E1C492}" type="presParOf" srcId="{446902FA-D02A-46AF-8189-08D9B457DBCB}" destId="{7799CADD-7D61-44FE-9665-6223F1DDF972}"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81A5F70E-1A66-4661-9A4D-087A28205034}"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s-CR"/>
        </a:p>
      </dgm:t>
    </dgm:pt>
    <dgm:pt modelId="{DBEED962-1ACB-48FB-BDF8-4773979CBE18}">
      <dgm:prSet phldrT="[Texto]" custT="1"/>
      <dgm:spPr>
        <a:solidFill>
          <a:srgbClr val="004D86"/>
        </a:solidFill>
        <a:effectLst/>
      </dgm:spPr>
      <dgm:t>
        <a:bodyPr/>
        <a:lstStyle/>
        <a:p>
          <a:r>
            <a:rPr lang="es-CR" sz="1400" kern="1200">
              <a:solidFill>
                <a:srgbClr val="FFFFFF"/>
              </a:solidFill>
              <a:latin typeface="Sagona ExtraLight" panose="02020303050505020204" pitchFamily="18" charset="0"/>
              <a:ea typeface="+mn-ea"/>
              <a:cs typeface="+mn-cs"/>
            </a:rPr>
            <a:t>1. Identificación</a:t>
          </a:r>
        </a:p>
      </dgm:t>
    </dgm:pt>
    <dgm:pt modelId="{BF17FC7C-3739-4234-ADBD-90979F033651}" type="parTrans" cxnId="{28FAA9C4-D7CC-4EB0-B005-8484B1BADA58}">
      <dgm:prSet/>
      <dgm:spPr>
        <a:ln>
          <a:solidFill>
            <a:srgbClr val="001132"/>
          </a:solidFill>
        </a:ln>
      </dgm:spPr>
      <dgm:t>
        <a:bodyPr/>
        <a:lstStyle/>
        <a:p>
          <a:endParaRPr lang="es-CR"/>
        </a:p>
      </dgm:t>
    </dgm:pt>
    <dgm:pt modelId="{63AE5074-2F8C-401A-AB48-EBB18EA360AA}" type="sibTrans" cxnId="{28FAA9C4-D7CC-4EB0-B005-8484B1BADA58}">
      <dgm:prSet/>
      <dgm:spPr>
        <a:solidFill>
          <a:srgbClr val="034793"/>
        </a:solidFill>
        <a:ln>
          <a:solidFill>
            <a:srgbClr val="004D86"/>
          </a:solidFill>
        </a:ln>
      </dgm:spPr>
      <dgm:t>
        <a:bodyPr/>
        <a:lstStyle/>
        <a:p>
          <a:endParaRPr lang="es-CR"/>
        </a:p>
      </dgm:t>
    </dgm:pt>
    <dgm:pt modelId="{57F187FB-81BE-4D8E-B121-CA8B9E3A843C}">
      <dgm:prSet phldrT="[Texto]" custT="1"/>
      <dgm:spPr>
        <a:solidFill>
          <a:srgbClr val="FCBD24"/>
        </a:solidFill>
        <a:effectLst/>
      </dgm:spPr>
      <dgm:t>
        <a:bodyPr/>
        <a:lstStyle/>
        <a:p>
          <a:r>
            <a:rPr lang="es-CR" sz="1400" kern="1200">
              <a:solidFill>
                <a:srgbClr val="FFFFFF"/>
              </a:solidFill>
              <a:latin typeface="Sagona ExtraLight" panose="02020303050505020204" pitchFamily="18" charset="0"/>
              <a:ea typeface="+mn-ea"/>
              <a:cs typeface="+mn-cs"/>
            </a:rPr>
            <a:t>2. Análisis</a:t>
          </a:r>
        </a:p>
      </dgm:t>
    </dgm:pt>
    <dgm:pt modelId="{6893974B-740F-4104-80B1-6D0AEB513C93}" type="parTrans" cxnId="{E127D885-1AFF-45CE-95D6-8542E7A25995}">
      <dgm:prSet/>
      <dgm:spPr>
        <a:ln>
          <a:solidFill>
            <a:srgbClr val="FCBD24"/>
          </a:solidFill>
        </a:ln>
      </dgm:spPr>
      <dgm:t>
        <a:bodyPr/>
        <a:lstStyle/>
        <a:p>
          <a:endParaRPr lang="es-CR"/>
        </a:p>
      </dgm:t>
    </dgm:pt>
    <dgm:pt modelId="{BCD47421-D754-447E-B41C-BF448EFF03F8}" type="sibTrans" cxnId="{E127D885-1AFF-45CE-95D6-8542E7A25995}">
      <dgm:prSet/>
      <dgm:spPr/>
      <dgm:t>
        <a:bodyPr/>
        <a:lstStyle/>
        <a:p>
          <a:endParaRPr lang="es-CR"/>
        </a:p>
      </dgm:t>
    </dgm:pt>
    <dgm:pt modelId="{E74AA341-5E44-4C2C-AD5B-ADE85CA5E68E}">
      <dgm:prSet phldrT="[Texto]" custT="1"/>
      <dgm:spPr>
        <a:solidFill>
          <a:srgbClr val="00B050"/>
        </a:solidFill>
      </dgm:spPr>
      <dgm:t>
        <a:bodyPr/>
        <a:lstStyle/>
        <a:p>
          <a:r>
            <a:rPr lang="es-CR" sz="1400">
              <a:latin typeface="Sagona ExtraLight" panose="02020303050505020204" pitchFamily="18" charset="0"/>
            </a:rPr>
            <a:t>3. Evaluación</a:t>
          </a:r>
        </a:p>
      </dgm:t>
    </dgm:pt>
    <dgm:pt modelId="{47CACF59-6CBA-4954-A01E-FB60C407F784}" type="parTrans" cxnId="{8B32B7AB-7B3B-4840-A74B-4BA007EA80CC}">
      <dgm:prSet/>
      <dgm:spPr>
        <a:ln>
          <a:solidFill>
            <a:srgbClr val="69E781"/>
          </a:solidFill>
        </a:ln>
      </dgm:spPr>
      <dgm:t>
        <a:bodyPr/>
        <a:lstStyle/>
        <a:p>
          <a:endParaRPr lang="es-CR"/>
        </a:p>
      </dgm:t>
    </dgm:pt>
    <dgm:pt modelId="{8A3048CC-A9B6-4ADE-B4B8-84A19FDBFF1B}" type="sibTrans" cxnId="{8B32B7AB-7B3B-4840-A74B-4BA007EA80CC}">
      <dgm:prSet/>
      <dgm:spPr/>
      <dgm:t>
        <a:bodyPr/>
        <a:lstStyle/>
        <a:p>
          <a:endParaRPr lang="es-CR"/>
        </a:p>
      </dgm:t>
    </dgm:pt>
    <dgm:pt modelId="{E835E7EE-498D-42EF-84E8-6DF8D623C813}">
      <dgm:prSet phldrT="[Texto]" custT="1"/>
      <dgm:spPr>
        <a:solidFill>
          <a:srgbClr val="0070C0"/>
        </a:solidFill>
        <a:ln>
          <a:solidFill>
            <a:srgbClr val="FFFFFF"/>
          </a:solidFill>
        </a:ln>
        <a:effectLst>
          <a:glow rad="139700">
            <a:srgbClr val="0070C0">
              <a:alpha val="40000"/>
            </a:srgbClr>
          </a:glow>
        </a:effectLst>
      </dgm:spPr>
      <dgm:t>
        <a:bodyPr/>
        <a:lstStyle/>
        <a:p>
          <a:r>
            <a:rPr lang="es-CR" sz="2800">
              <a:latin typeface="Sagona ExtraLight" panose="02020303050505020204" pitchFamily="18" charset="0"/>
            </a:rPr>
            <a:t>4. Administración</a:t>
          </a:r>
        </a:p>
      </dgm:t>
    </dgm:pt>
    <dgm:pt modelId="{74E3D358-678E-4B43-8B1B-5702D24C9F28}" type="parTrans" cxnId="{F07DE2E3-7A55-40CF-8195-ED987650F498}">
      <dgm:prSet/>
      <dgm:spPr>
        <a:ln>
          <a:solidFill>
            <a:srgbClr val="0070C0"/>
          </a:solidFill>
        </a:ln>
      </dgm:spPr>
      <dgm:t>
        <a:bodyPr/>
        <a:lstStyle/>
        <a:p>
          <a:endParaRPr lang="es-CR"/>
        </a:p>
      </dgm:t>
    </dgm:pt>
    <dgm:pt modelId="{91CE2314-0BA7-4236-9ED6-6A90E08430A0}" type="sibTrans" cxnId="{F07DE2E3-7A55-40CF-8195-ED987650F498}">
      <dgm:prSet/>
      <dgm:spPr/>
      <dgm:t>
        <a:bodyPr/>
        <a:lstStyle/>
        <a:p>
          <a:endParaRPr lang="es-CR"/>
        </a:p>
      </dgm:t>
    </dgm:pt>
    <dgm:pt modelId="{BFDDD290-6732-49F8-9BCD-8779CA0E15BE}" type="pres">
      <dgm:prSet presAssocID="{81A5F70E-1A66-4661-9A4D-087A28205034}" presName="Name0" presStyleCnt="0">
        <dgm:presLayoutVars>
          <dgm:chMax val="7"/>
          <dgm:chPref val="7"/>
          <dgm:dir/>
        </dgm:presLayoutVars>
      </dgm:prSet>
      <dgm:spPr/>
    </dgm:pt>
    <dgm:pt modelId="{9CF8EA6E-16A9-47D9-B6CE-B067E4313174}" type="pres">
      <dgm:prSet presAssocID="{81A5F70E-1A66-4661-9A4D-087A28205034}" presName="Name1" presStyleCnt="0"/>
      <dgm:spPr/>
    </dgm:pt>
    <dgm:pt modelId="{FB1F12EF-3256-4C95-8F1F-23B4CF7B3518}" type="pres">
      <dgm:prSet presAssocID="{81A5F70E-1A66-4661-9A4D-087A28205034}" presName="cycle" presStyleCnt="0"/>
      <dgm:spPr/>
    </dgm:pt>
    <dgm:pt modelId="{E08416F5-1CD6-4338-A221-C7522AA7C150}" type="pres">
      <dgm:prSet presAssocID="{81A5F70E-1A66-4661-9A4D-087A28205034}" presName="srcNode" presStyleLbl="node1" presStyleIdx="0" presStyleCnt="4"/>
      <dgm:spPr/>
    </dgm:pt>
    <dgm:pt modelId="{76F8A212-B962-438D-92AD-047B68DC084D}" type="pres">
      <dgm:prSet presAssocID="{81A5F70E-1A66-4661-9A4D-087A28205034}" presName="conn" presStyleLbl="parChTrans1D2" presStyleIdx="0" presStyleCnt="1"/>
      <dgm:spPr/>
    </dgm:pt>
    <dgm:pt modelId="{90666660-E0F2-4F7E-B832-45FA73DDB196}" type="pres">
      <dgm:prSet presAssocID="{81A5F70E-1A66-4661-9A4D-087A28205034}" presName="extraNode" presStyleLbl="node1" presStyleIdx="0" presStyleCnt="4"/>
      <dgm:spPr/>
    </dgm:pt>
    <dgm:pt modelId="{E3F76454-2450-42AD-9DFB-4247F39B7D4D}" type="pres">
      <dgm:prSet presAssocID="{81A5F70E-1A66-4661-9A4D-087A28205034}" presName="dstNode" presStyleLbl="node1" presStyleIdx="0" presStyleCnt="4"/>
      <dgm:spPr/>
    </dgm:pt>
    <dgm:pt modelId="{6DB874AD-7D2A-401B-A061-A305D3340DBC}" type="pres">
      <dgm:prSet presAssocID="{DBEED962-1ACB-48FB-BDF8-4773979CBE18}" presName="text_1" presStyleLbl="node1" presStyleIdx="0" presStyleCnt="4" custScaleX="95585" custScaleY="106307" custLinFactNeighborX="1543" custLinFactNeighborY="3348">
        <dgm:presLayoutVars>
          <dgm:bulletEnabled val="1"/>
        </dgm:presLayoutVars>
      </dgm:prSet>
      <dgm:spPr/>
    </dgm:pt>
    <dgm:pt modelId="{21CF2959-CB45-4802-85A8-6F4B02842CE3}" type="pres">
      <dgm:prSet presAssocID="{DBEED962-1ACB-48FB-BDF8-4773979CBE18}" presName="accent_1" presStyleCnt="0"/>
      <dgm:spPr/>
    </dgm:pt>
    <dgm:pt modelId="{67F31F55-D498-4525-92A2-73D825F05455}" type="pres">
      <dgm:prSet presAssocID="{DBEED962-1ACB-48FB-BDF8-4773979CBE18}" presName="accentRepeatNode" presStyleLbl="solidFgAcc1" presStyleIdx="0" presStyleCnt="4" custScaleX="25085" custScaleY="31148" custLinFactX="169047" custLinFactNeighborX="200000" custLinFactNeighborY="2678"/>
      <dgm:spPr>
        <a:noFill/>
        <a:ln>
          <a:noFill/>
        </a:ln>
      </dgm:spPr>
    </dgm:pt>
    <dgm:pt modelId="{C36007DA-36DC-48E2-8555-FA68ACF1D011}" type="pres">
      <dgm:prSet presAssocID="{57F187FB-81BE-4D8E-B121-CA8B9E3A843C}" presName="text_2" presStyleLbl="node1" presStyleIdx="1" presStyleCnt="4" custScaleX="100138" custScaleY="100105" custLinFactNeighborX="-252" custLinFactNeighborY="-4080">
        <dgm:presLayoutVars>
          <dgm:bulletEnabled val="1"/>
        </dgm:presLayoutVars>
      </dgm:prSet>
      <dgm:spPr/>
    </dgm:pt>
    <dgm:pt modelId="{404CEB74-C51C-482B-B908-EB43C0A9DB66}" type="pres">
      <dgm:prSet presAssocID="{57F187FB-81BE-4D8E-B121-CA8B9E3A843C}" presName="accent_2" presStyleCnt="0"/>
      <dgm:spPr/>
    </dgm:pt>
    <dgm:pt modelId="{B928FED4-9D8F-45BC-9C31-B8D8C4ED699B}" type="pres">
      <dgm:prSet presAssocID="{57F187FB-81BE-4D8E-B121-CA8B9E3A843C}" presName="accentRepeatNode" presStyleLbl="solidFgAcc1" presStyleIdx="1" presStyleCnt="4" custFlipVert="1" custFlipHor="0" custScaleX="38506" custScaleY="9795" custLinFactX="100000" custLinFactNeighborX="152289" custLinFactNeighborY="-33467"/>
      <dgm:spPr>
        <a:noFill/>
        <a:ln>
          <a:noFill/>
        </a:ln>
      </dgm:spPr>
    </dgm:pt>
    <dgm:pt modelId="{330D9F21-ABFB-4AC1-8C71-514E2ABFD35E}" type="pres">
      <dgm:prSet presAssocID="{E74AA341-5E44-4C2C-AD5B-ADE85CA5E68E}" presName="text_3" presStyleLbl="node1" presStyleIdx="2" presStyleCnt="4">
        <dgm:presLayoutVars>
          <dgm:bulletEnabled val="1"/>
        </dgm:presLayoutVars>
      </dgm:prSet>
      <dgm:spPr/>
    </dgm:pt>
    <dgm:pt modelId="{B951AF92-9025-4ADA-843A-CF610F701635}" type="pres">
      <dgm:prSet presAssocID="{E74AA341-5E44-4C2C-AD5B-ADE85CA5E68E}" presName="accent_3" presStyleCnt="0"/>
      <dgm:spPr/>
    </dgm:pt>
    <dgm:pt modelId="{801CC9F5-98E0-4CF6-8A13-70F6CFF98AEF}" type="pres">
      <dgm:prSet presAssocID="{E74AA341-5E44-4C2C-AD5B-ADE85CA5E68E}" presName="accentRepeatNode" presStyleLbl="solidFgAcc1" presStyleIdx="2" presStyleCnt="4" custScaleX="14165" custScaleY="13987" custLinFactNeighborX="14936" custLinFactNeighborY="13987"/>
      <dgm:spPr>
        <a:solidFill>
          <a:srgbClr val="00B050"/>
        </a:solidFill>
        <a:ln>
          <a:solidFill>
            <a:srgbClr val="00B050"/>
          </a:solidFill>
        </a:ln>
      </dgm:spPr>
    </dgm:pt>
    <dgm:pt modelId="{F0773FA8-5B99-4A4C-83B9-0BD21405D4F3}" type="pres">
      <dgm:prSet presAssocID="{E835E7EE-498D-42EF-84E8-6DF8D623C813}" presName="text_4" presStyleLbl="node1" presStyleIdx="3" presStyleCnt="4" custScaleX="131684" custScaleY="132883" custLinFactNeighborX="15297" custLinFactNeighborY="-6309">
        <dgm:presLayoutVars>
          <dgm:bulletEnabled val="1"/>
        </dgm:presLayoutVars>
      </dgm:prSet>
      <dgm:spPr/>
    </dgm:pt>
    <dgm:pt modelId="{446902FA-D02A-46AF-8189-08D9B457DBCB}" type="pres">
      <dgm:prSet presAssocID="{E835E7EE-498D-42EF-84E8-6DF8D623C813}" presName="accent_4" presStyleCnt="0"/>
      <dgm:spPr/>
    </dgm:pt>
    <dgm:pt modelId="{7799CADD-7D61-44FE-9665-6223F1DDF972}" type="pres">
      <dgm:prSet presAssocID="{E835E7EE-498D-42EF-84E8-6DF8D623C813}" presName="accentRepeatNode" presStyleLbl="solidFgAcc1" presStyleIdx="3" presStyleCnt="4" custScaleX="18686" custScaleY="27845" custLinFactNeighborX="32006" custLinFactNeighborY="-10327"/>
      <dgm:spPr>
        <a:noFill/>
        <a:ln>
          <a:noFill/>
        </a:ln>
      </dgm:spPr>
    </dgm:pt>
  </dgm:ptLst>
  <dgm:cxnLst>
    <dgm:cxn modelId="{D100D459-655D-4118-B1E5-8A5058FCE259}" type="presOf" srcId="{63AE5074-2F8C-401A-AB48-EBB18EA360AA}" destId="{76F8A212-B962-438D-92AD-047B68DC084D}" srcOrd="0" destOrd="0" presId="urn:microsoft.com/office/officeart/2008/layout/VerticalCurvedList"/>
    <dgm:cxn modelId="{E127D885-1AFF-45CE-95D6-8542E7A25995}" srcId="{81A5F70E-1A66-4661-9A4D-087A28205034}" destId="{57F187FB-81BE-4D8E-B121-CA8B9E3A843C}" srcOrd="1" destOrd="0" parTransId="{6893974B-740F-4104-80B1-6D0AEB513C93}" sibTransId="{BCD47421-D754-447E-B41C-BF448EFF03F8}"/>
    <dgm:cxn modelId="{8373C894-8061-4313-8414-AF62EC74D17A}" type="presOf" srcId="{57F187FB-81BE-4D8E-B121-CA8B9E3A843C}" destId="{C36007DA-36DC-48E2-8555-FA68ACF1D011}" srcOrd="0" destOrd="0" presId="urn:microsoft.com/office/officeart/2008/layout/VerticalCurvedList"/>
    <dgm:cxn modelId="{6A12D1A2-9CB1-4DCA-940E-D0F3B0B74682}" type="presOf" srcId="{81A5F70E-1A66-4661-9A4D-087A28205034}" destId="{BFDDD290-6732-49F8-9BCD-8779CA0E15BE}" srcOrd="0" destOrd="0" presId="urn:microsoft.com/office/officeart/2008/layout/VerticalCurvedList"/>
    <dgm:cxn modelId="{8B32B7AB-7B3B-4840-A74B-4BA007EA80CC}" srcId="{81A5F70E-1A66-4661-9A4D-087A28205034}" destId="{E74AA341-5E44-4C2C-AD5B-ADE85CA5E68E}" srcOrd="2" destOrd="0" parTransId="{47CACF59-6CBA-4954-A01E-FB60C407F784}" sibTransId="{8A3048CC-A9B6-4ADE-B4B8-84A19FDBFF1B}"/>
    <dgm:cxn modelId="{E9ED61AD-402E-45CB-B264-DFC272786E73}" type="presOf" srcId="{DBEED962-1ACB-48FB-BDF8-4773979CBE18}" destId="{6DB874AD-7D2A-401B-A061-A305D3340DBC}" srcOrd="0" destOrd="0" presId="urn:microsoft.com/office/officeart/2008/layout/VerticalCurvedList"/>
    <dgm:cxn modelId="{2E9ED8B5-57A9-412C-87A9-EAFEF8729005}" type="presOf" srcId="{E74AA341-5E44-4C2C-AD5B-ADE85CA5E68E}" destId="{330D9F21-ABFB-4AC1-8C71-514E2ABFD35E}" srcOrd="0" destOrd="0" presId="urn:microsoft.com/office/officeart/2008/layout/VerticalCurvedList"/>
    <dgm:cxn modelId="{28FAA9C4-D7CC-4EB0-B005-8484B1BADA58}" srcId="{81A5F70E-1A66-4661-9A4D-087A28205034}" destId="{DBEED962-1ACB-48FB-BDF8-4773979CBE18}" srcOrd="0" destOrd="0" parTransId="{BF17FC7C-3739-4234-ADBD-90979F033651}" sibTransId="{63AE5074-2F8C-401A-AB48-EBB18EA360AA}"/>
    <dgm:cxn modelId="{F07DE2E3-7A55-40CF-8195-ED987650F498}" srcId="{81A5F70E-1A66-4661-9A4D-087A28205034}" destId="{E835E7EE-498D-42EF-84E8-6DF8D623C813}" srcOrd="3" destOrd="0" parTransId="{74E3D358-678E-4B43-8B1B-5702D24C9F28}" sibTransId="{91CE2314-0BA7-4236-9ED6-6A90E08430A0}"/>
    <dgm:cxn modelId="{DFC0FEF4-7F7D-40A6-8B7C-635771735BA5}" type="presOf" srcId="{E835E7EE-498D-42EF-84E8-6DF8D623C813}" destId="{F0773FA8-5B99-4A4C-83B9-0BD21405D4F3}" srcOrd="0" destOrd="0" presId="urn:microsoft.com/office/officeart/2008/layout/VerticalCurvedList"/>
    <dgm:cxn modelId="{A05DB1CE-3BAC-4EBB-8F39-FFEAA5EC06FB}" type="presParOf" srcId="{BFDDD290-6732-49F8-9BCD-8779CA0E15BE}" destId="{9CF8EA6E-16A9-47D9-B6CE-B067E4313174}" srcOrd="0" destOrd="0" presId="urn:microsoft.com/office/officeart/2008/layout/VerticalCurvedList"/>
    <dgm:cxn modelId="{38D3088F-78C7-49AF-AFC4-5A6465A704A8}" type="presParOf" srcId="{9CF8EA6E-16A9-47D9-B6CE-B067E4313174}" destId="{FB1F12EF-3256-4C95-8F1F-23B4CF7B3518}" srcOrd="0" destOrd="0" presId="urn:microsoft.com/office/officeart/2008/layout/VerticalCurvedList"/>
    <dgm:cxn modelId="{8E2F5779-6553-431D-8CBA-2A98A1A854CE}" type="presParOf" srcId="{FB1F12EF-3256-4C95-8F1F-23B4CF7B3518}" destId="{E08416F5-1CD6-4338-A221-C7522AA7C150}" srcOrd="0" destOrd="0" presId="urn:microsoft.com/office/officeart/2008/layout/VerticalCurvedList"/>
    <dgm:cxn modelId="{6CAA8DCF-DE77-4A8E-A1E6-E12352126BC1}" type="presParOf" srcId="{FB1F12EF-3256-4C95-8F1F-23B4CF7B3518}" destId="{76F8A212-B962-438D-92AD-047B68DC084D}" srcOrd="1" destOrd="0" presId="urn:microsoft.com/office/officeart/2008/layout/VerticalCurvedList"/>
    <dgm:cxn modelId="{02F276BF-26B6-4525-8BBC-4588E1F780EF}" type="presParOf" srcId="{FB1F12EF-3256-4C95-8F1F-23B4CF7B3518}" destId="{90666660-E0F2-4F7E-B832-45FA73DDB196}" srcOrd="2" destOrd="0" presId="urn:microsoft.com/office/officeart/2008/layout/VerticalCurvedList"/>
    <dgm:cxn modelId="{AC880146-3539-49D8-A554-16E9166E5768}" type="presParOf" srcId="{FB1F12EF-3256-4C95-8F1F-23B4CF7B3518}" destId="{E3F76454-2450-42AD-9DFB-4247F39B7D4D}" srcOrd="3" destOrd="0" presId="urn:microsoft.com/office/officeart/2008/layout/VerticalCurvedList"/>
    <dgm:cxn modelId="{8560EFA2-9D82-42B6-A616-7FE57C146C1D}" type="presParOf" srcId="{9CF8EA6E-16A9-47D9-B6CE-B067E4313174}" destId="{6DB874AD-7D2A-401B-A061-A305D3340DBC}" srcOrd="1" destOrd="0" presId="urn:microsoft.com/office/officeart/2008/layout/VerticalCurvedList"/>
    <dgm:cxn modelId="{409D0DB3-723E-4744-AC89-7B0959C4337F}" type="presParOf" srcId="{9CF8EA6E-16A9-47D9-B6CE-B067E4313174}" destId="{21CF2959-CB45-4802-85A8-6F4B02842CE3}" srcOrd="2" destOrd="0" presId="urn:microsoft.com/office/officeart/2008/layout/VerticalCurvedList"/>
    <dgm:cxn modelId="{AE64CB6A-9AF3-4C49-BE72-74DF6C4C568F}" type="presParOf" srcId="{21CF2959-CB45-4802-85A8-6F4B02842CE3}" destId="{67F31F55-D498-4525-92A2-73D825F05455}" srcOrd="0" destOrd="0" presId="urn:microsoft.com/office/officeart/2008/layout/VerticalCurvedList"/>
    <dgm:cxn modelId="{13060803-CDC9-477F-B5B4-7BB58793BBA9}" type="presParOf" srcId="{9CF8EA6E-16A9-47D9-B6CE-B067E4313174}" destId="{C36007DA-36DC-48E2-8555-FA68ACF1D011}" srcOrd="3" destOrd="0" presId="urn:microsoft.com/office/officeart/2008/layout/VerticalCurvedList"/>
    <dgm:cxn modelId="{686C9D58-F324-411D-8257-CC84A0B24656}" type="presParOf" srcId="{9CF8EA6E-16A9-47D9-B6CE-B067E4313174}" destId="{404CEB74-C51C-482B-B908-EB43C0A9DB66}" srcOrd="4" destOrd="0" presId="urn:microsoft.com/office/officeart/2008/layout/VerticalCurvedList"/>
    <dgm:cxn modelId="{60AECC69-5CE2-4F7E-9BD2-2B9EE04D4F2A}" type="presParOf" srcId="{404CEB74-C51C-482B-B908-EB43C0A9DB66}" destId="{B928FED4-9D8F-45BC-9C31-B8D8C4ED699B}" srcOrd="0" destOrd="0" presId="urn:microsoft.com/office/officeart/2008/layout/VerticalCurvedList"/>
    <dgm:cxn modelId="{9AC55F6E-1F89-47DA-B987-2F7766EA5131}" type="presParOf" srcId="{9CF8EA6E-16A9-47D9-B6CE-B067E4313174}" destId="{330D9F21-ABFB-4AC1-8C71-514E2ABFD35E}" srcOrd="5" destOrd="0" presId="urn:microsoft.com/office/officeart/2008/layout/VerticalCurvedList"/>
    <dgm:cxn modelId="{EB77CB89-0FA5-4084-86E5-C13951CF02A5}" type="presParOf" srcId="{9CF8EA6E-16A9-47D9-B6CE-B067E4313174}" destId="{B951AF92-9025-4ADA-843A-CF610F701635}" srcOrd="6" destOrd="0" presId="urn:microsoft.com/office/officeart/2008/layout/VerticalCurvedList"/>
    <dgm:cxn modelId="{6A2160AB-191E-424C-B8BD-23825F3DC091}" type="presParOf" srcId="{B951AF92-9025-4ADA-843A-CF610F701635}" destId="{801CC9F5-98E0-4CF6-8A13-70F6CFF98AEF}" srcOrd="0" destOrd="0" presId="urn:microsoft.com/office/officeart/2008/layout/VerticalCurvedList"/>
    <dgm:cxn modelId="{D972E441-CAAB-413E-BFCD-388C712AB034}" type="presParOf" srcId="{9CF8EA6E-16A9-47D9-B6CE-B067E4313174}" destId="{F0773FA8-5B99-4A4C-83B9-0BD21405D4F3}" srcOrd="7" destOrd="0" presId="urn:microsoft.com/office/officeart/2008/layout/VerticalCurvedList"/>
    <dgm:cxn modelId="{8AB86B6D-95DE-49F3-80E3-462EEF4974C5}" type="presParOf" srcId="{9CF8EA6E-16A9-47D9-B6CE-B067E4313174}" destId="{446902FA-D02A-46AF-8189-08D9B457DBCB}" srcOrd="8" destOrd="0" presId="urn:microsoft.com/office/officeart/2008/layout/VerticalCurvedList"/>
    <dgm:cxn modelId="{07EC65B3-19BA-42DC-B120-AA2A80E1C492}" type="presParOf" srcId="{446902FA-D02A-46AF-8189-08D9B457DBCB}" destId="{7799CADD-7D61-44FE-9665-6223F1DDF972}"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81A5F70E-1A66-4661-9A4D-087A28205034}"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s-CR"/>
        </a:p>
      </dgm:t>
    </dgm:pt>
    <dgm:pt modelId="{DBEED962-1ACB-48FB-BDF8-4773979CBE18}">
      <dgm:prSet phldrT="[Texto]" custT="1"/>
      <dgm:spPr>
        <a:solidFill>
          <a:srgbClr val="004D86"/>
        </a:solidFill>
        <a:effectLst/>
      </dgm:spPr>
      <dgm:t>
        <a:bodyPr/>
        <a:lstStyle/>
        <a:p>
          <a:r>
            <a:rPr lang="es-CR" sz="1400" kern="1200">
              <a:solidFill>
                <a:srgbClr val="FFFFFF"/>
              </a:solidFill>
              <a:latin typeface="Sagona ExtraLight" panose="02020303050505020204" pitchFamily="18" charset="0"/>
              <a:ea typeface="+mn-ea"/>
              <a:cs typeface="+mn-cs"/>
            </a:rPr>
            <a:t>1. Identificación</a:t>
          </a:r>
        </a:p>
      </dgm:t>
    </dgm:pt>
    <dgm:pt modelId="{BF17FC7C-3739-4234-ADBD-90979F033651}" type="parTrans" cxnId="{28FAA9C4-D7CC-4EB0-B005-8484B1BADA58}">
      <dgm:prSet/>
      <dgm:spPr>
        <a:ln>
          <a:solidFill>
            <a:srgbClr val="001132"/>
          </a:solidFill>
        </a:ln>
      </dgm:spPr>
      <dgm:t>
        <a:bodyPr/>
        <a:lstStyle/>
        <a:p>
          <a:endParaRPr lang="es-CR"/>
        </a:p>
      </dgm:t>
    </dgm:pt>
    <dgm:pt modelId="{63AE5074-2F8C-401A-AB48-EBB18EA360AA}" type="sibTrans" cxnId="{28FAA9C4-D7CC-4EB0-B005-8484B1BADA58}">
      <dgm:prSet/>
      <dgm:spPr>
        <a:solidFill>
          <a:srgbClr val="034793"/>
        </a:solidFill>
        <a:ln>
          <a:solidFill>
            <a:srgbClr val="004D86"/>
          </a:solidFill>
        </a:ln>
      </dgm:spPr>
      <dgm:t>
        <a:bodyPr/>
        <a:lstStyle/>
        <a:p>
          <a:endParaRPr lang="es-CR"/>
        </a:p>
      </dgm:t>
    </dgm:pt>
    <dgm:pt modelId="{57F187FB-81BE-4D8E-B121-CA8B9E3A843C}">
      <dgm:prSet phldrT="[Texto]" custT="1"/>
      <dgm:spPr>
        <a:solidFill>
          <a:srgbClr val="FCBD24"/>
        </a:solidFill>
        <a:effectLst/>
      </dgm:spPr>
      <dgm:t>
        <a:bodyPr/>
        <a:lstStyle/>
        <a:p>
          <a:r>
            <a:rPr lang="es-CR" sz="1400" kern="1200">
              <a:solidFill>
                <a:srgbClr val="FFFFFF"/>
              </a:solidFill>
              <a:latin typeface="Sagona ExtraLight" panose="02020303050505020204" pitchFamily="18" charset="0"/>
              <a:ea typeface="+mn-ea"/>
              <a:cs typeface="+mn-cs"/>
            </a:rPr>
            <a:t>2. Análisis</a:t>
          </a:r>
        </a:p>
      </dgm:t>
    </dgm:pt>
    <dgm:pt modelId="{6893974B-740F-4104-80B1-6D0AEB513C93}" type="parTrans" cxnId="{E127D885-1AFF-45CE-95D6-8542E7A25995}">
      <dgm:prSet/>
      <dgm:spPr>
        <a:ln>
          <a:solidFill>
            <a:srgbClr val="FCBD24"/>
          </a:solidFill>
        </a:ln>
      </dgm:spPr>
      <dgm:t>
        <a:bodyPr/>
        <a:lstStyle/>
        <a:p>
          <a:endParaRPr lang="es-CR"/>
        </a:p>
      </dgm:t>
    </dgm:pt>
    <dgm:pt modelId="{BCD47421-D754-447E-B41C-BF448EFF03F8}" type="sibTrans" cxnId="{E127D885-1AFF-45CE-95D6-8542E7A25995}">
      <dgm:prSet/>
      <dgm:spPr/>
      <dgm:t>
        <a:bodyPr/>
        <a:lstStyle/>
        <a:p>
          <a:endParaRPr lang="es-CR"/>
        </a:p>
      </dgm:t>
    </dgm:pt>
    <dgm:pt modelId="{E74AA341-5E44-4C2C-AD5B-ADE85CA5E68E}">
      <dgm:prSet phldrT="[Texto]" custT="1"/>
      <dgm:spPr>
        <a:solidFill>
          <a:srgbClr val="00B050"/>
        </a:solidFill>
      </dgm:spPr>
      <dgm:t>
        <a:bodyPr/>
        <a:lstStyle/>
        <a:p>
          <a:r>
            <a:rPr lang="es-CR" sz="1400">
              <a:latin typeface="Sagona ExtraLight" panose="02020303050505020204" pitchFamily="18" charset="0"/>
            </a:rPr>
            <a:t>3. Evaluación</a:t>
          </a:r>
        </a:p>
      </dgm:t>
    </dgm:pt>
    <dgm:pt modelId="{47CACF59-6CBA-4954-A01E-FB60C407F784}" type="parTrans" cxnId="{8B32B7AB-7B3B-4840-A74B-4BA007EA80CC}">
      <dgm:prSet/>
      <dgm:spPr>
        <a:ln>
          <a:solidFill>
            <a:srgbClr val="69E781"/>
          </a:solidFill>
        </a:ln>
      </dgm:spPr>
      <dgm:t>
        <a:bodyPr/>
        <a:lstStyle/>
        <a:p>
          <a:endParaRPr lang="es-CR"/>
        </a:p>
      </dgm:t>
    </dgm:pt>
    <dgm:pt modelId="{8A3048CC-A9B6-4ADE-B4B8-84A19FDBFF1B}" type="sibTrans" cxnId="{8B32B7AB-7B3B-4840-A74B-4BA007EA80CC}">
      <dgm:prSet/>
      <dgm:spPr/>
      <dgm:t>
        <a:bodyPr/>
        <a:lstStyle/>
        <a:p>
          <a:endParaRPr lang="es-CR"/>
        </a:p>
      </dgm:t>
    </dgm:pt>
    <dgm:pt modelId="{E835E7EE-498D-42EF-84E8-6DF8D623C813}">
      <dgm:prSet phldrT="[Texto]" custT="1"/>
      <dgm:spPr>
        <a:solidFill>
          <a:srgbClr val="0070C0"/>
        </a:solidFill>
      </dgm:spPr>
      <dgm:t>
        <a:bodyPr/>
        <a:lstStyle/>
        <a:p>
          <a:r>
            <a:rPr lang="es-CR" sz="1400">
              <a:latin typeface="Sagona ExtraLight" panose="02020303050505020204" pitchFamily="18" charset="0"/>
            </a:rPr>
            <a:t>4. Administración</a:t>
          </a:r>
        </a:p>
      </dgm:t>
    </dgm:pt>
    <dgm:pt modelId="{74E3D358-678E-4B43-8B1B-5702D24C9F28}" type="parTrans" cxnId="{F07DE2E3-7A55-40CF-8195-ED987650F498}">
      <dgm:prSet/>
      <dgm:spPr>
        <a:ln>
          <a:solidFill>
            <a:srgbClr val="0070C0"/>
          </a:solidFill>
        </a:ln>
      </dgm:spPr>
      <dgm:t>
        <a:bodyPr/>
        <a:lstStyle/>
        <a:p>
          <a:endParaRPr lang="es-CR"/>
        </a:p>
      </dgm:t>
    </dgm:pt>
    <dgm:pt modelId="{91CE2314-0BA7-4236-9ED6-6A90E08430A0}" type="sibTrans" cxnId="{F07DE2E3-7A55-40CF-8195-ED987650F498}">
      <dgm:prSet/>
      <dgm:spPr/>
      <dgm:t>
        <a:bodyPr/>
        <a:lstStyle/>
        <a:p>
          <a:endParaRPr lang="es-CR"/>
        </a:p>
      </dgm:t>
    </dgm:pt>
    <dgm:pt modelId="{BFDDD290-6732-49F8-9BCD-8779CA0E15BE}" type="pres">
      <dgm:prSet presAssocID="{81A5F70E-1A66-4661-9A4D-087A28205034}" presName="Name0" presStyleCnt="0">
        <dgm:presLayoutVars>
          <dgm:chMax val="7"/>
          <dgm:chPref val="7"/>
          <dgm:dir/>
        </dgm:presLayoutVars>
      </dgm:prSet>
      <dgm:spPr/>
    </dgm:pt>
    <dgm:pt modelId="{9CF8EA6E-16A9-47D9-B6CE-B067E4313174}" type="pres">
      <dgm:prSet presAssocID="{81A5F70E-1A66-4661-9A4D-087A28205034}" presName="Name1" presStyleCnt="0"/>
      <dgm:spPr/>
    </dgm:pt>
    <dgm:pt modelId="{FB1F12EF-3256-4C95-8F1F-23B4CF7B3518}" type="pres">
      <dgm:prSet presAssocID="{81A5F70E-1A66-4661-9A4D-087A28205034}" presName="cycle" presStyleCnt="0"/>
      <dgm:spPr/>
    </dgm:pt>
    <dgm:pt modelId="{E08416F5-1CD6-4338-A221-C7522AA7C150}" type="pres">
      <dgm:prSet presAssocID="{81A5F70E-1A66-4661-9A4D-087A28205034}" presName="srcNode" presStyleLbl="node1" presStyleIdx="0" presStyleCnt="4"/>
      <dgm:spPr/>
    </dgm:pt>
    <dgm:pt modelId="{76F8A212-B962-438D-92AD-047B68DC084D}" type="pres">
      <dgm:prSet presAssocID="{81A5F70E-1A66-4661-9A4D-087A28205034}" presName="conn" presStyleLbl="parChTrans1D2" presStyleIdx="0" presStyleCnt="1"/>
      <dgm:spPr/>
    </dgm:pt>
    <dgm:pt modelId="{90666660-E0F2-4F7E-B832-45FA73DDB196}" type="pres">
      <dgm:prSet presAssocID="{81A5F70E-1A66-4661-9A4D-087A28205034}" presName="extraNode" presStyleLbl="node1" presStyleIdx="0" presStyleCnt="4"/>
      <dgm:spPr/>
    </dgm:pt>
    <dgm:pt modelId="{E3F76454-2450-42AD-9DFB-4247F39B7D4D}" type="pres">
      <dgm:prSet presAssocID="{81A5F70E-1A66-4661-9A4D-087A28205034}" presName="dstNode" presStyleLbl="node1" presStyleIdx="0" presStyleCnt="4"/>
      <dgm:spPr/>
    </dgm:pt>
    <dgm:pt modelId="{6DB874AD-7D2A-401B-A061-A305D3340DBC}" type="pres">
      <dgm:prSet presAssocID="{DBEED962-1ACB-48FB-BDF8-4773979CBE18}" presName="text_1" presStyleLbl="node1" presStyleIdx="0" presStyleCnt="4" custScaleX="95585" custScaleY="106307" custLinFactNeighborX="1543" custLinFactNeighborY="3348">
        <dgm:presLayoutVars>
          <dgm:bulletEnabled val="1"/>
        </dgm:presLayoutVars>
      </dgm:prSet>
      <dgm:spPr/>
    </dgm:pt>
    <dgm:pt modelId="{21CF2959-CB45-4802-85A8-6F4B02842CE3}" type="pres">
      <dgm:prSet presAssocID="{DBEED962-1ACB-48FB-BDF8-4773979CBE18}" presName="accent_1" presStyleCnt="0"/>
      <dgm:spPr/>
    </dgm:pt>
    <dgm:pt modelId="{67F31F55-D498-4525-92A2-73D825F05455}" type="pres">
      <dgm:prSet presAssocID="{DBEED962-1ACB-48FB-BDF8-4773979CBE18}" presName="accentRepeatNode" presStyleLbl="solidFgAcc1" presStyleIdx="0" presStyleCnt="4" custScaleX="25085" custScaleY="31148" custLinFactX="169047" custLinFactNeighborX="200000" custLinFactNeighborY="2678"/>
      <dgm:spPr>
        <a:noFill/>
        <a:ln>
          <a:noFill/>
        </a:ln>
      </dgm:spPr>
    </dgm:pt>
    <dgm:pt modelId="{C36007DA-36DC-48E2-8555-FA68ACF1D011}" type="pres">
      <dgm:prSet presAssocID="{57F187FB-81BE-4D8E-B121-CA8B9E3A843C}" presName="text_2" presStyleLbl="node1" presStyleIdx="1" presStyleCnt="4" custScaleX="100138" custScaleY="100105" custLinFactNeighborX="-252" custLinFactNeighborY="-4080">
        <dgm:presLayoutVars>
          <dgm:bulletEnabled val="1"/>
        </dgm:presLayoutVars>
      </dgm:prSet>
      <dgm:spPr/>
    </dgm:pt>
    <dgm:pt modelId="{404CEB74-C51C-482B-B908-EB43C0A9DB66}" type="pres">
      <dgm:prSet presAssocID="{57F187FB-81BE-4D8E-B121-CA8B9E3A843C}" presName="accent_2" presStyleCnt="0"/>
      <dgm:spPr/>
    </dgm:pt>
    <dgm:pt modelId="{B928FED4-9D8F-45BC-9C31-B8D8C4ED699B}" type="pres">
      <dgm:prSet presAssocID="{57F187FB-81BE-4D8E-B121-CA8B9E3A843C}" presName="accentRepeatNode" presStyleLbl="solidFgAcc1" presStyleIdx="1" presStyleCnt="4" custFlipVert="1" custFlipHor="0" custScaleX="38506" custScaleY="9795" custLinFactX="100000" custLinFactNeighborX="152289" custLinFactNeighborY="-33467"/>
      <dgm:spPr>
        <a:noFill/>
        <a:ln>
          <a:noFill/>
        </a:ln>
      </dgm:spPr>
    </dgm:pt>
    <dgm:pt modelId="{330D9F21-ABFB-4AC1-8C71-514E2ABFD35E}" type="pres">
      <dgm:prSet presAssocID="{E74AA341-5E44-4C2C-AD5B-ADE85CA5E68E}" presName="text_3" presStyleLbl="node1" presStyleIdx="2" presStyleCnt="4">
        <dgm:presLayoutVars>
          <dgm:bulletEnabled val="1"/>
        </dgm:presLayoutVars>
      </dgm:prSet>
      <dgm:spPr/>
    </dgm:pt>
    <dgm:pt modelId="{B951AF92-9025-4ADA-843A-CF610F701635}" type="pres">
      <dgm:prSet presAssocID="{E74AA341-5E44-4C2C-AD5B-ADE85CA5E68E}" presName="accent_3" presStyleCnt="0"/>
      <dgm:spPr/>
    </dgm:pt>
    <dgm:pt modelId="{801CC9F5-98E0-4CF6-8A13-70F6CFF98AEF}" type="pres">
      <dgm:prSet presAssocID="{E74AA341-5E44-4C2C-AD5B-ADE85CA5E68E}" presName="accentRepeatNode" presStyleLbl="solidFgAcc1" presStyleIdx="2" presStyleCnt="4" custScaleX="14165" custScaleY="13987" custLinFactNeighborX="14936" custLinFactNeighborY="13987"/>
      <dgm:spPr>
        <a:solidFill>
          <a:srgbClr val="00B050"/>
        </a:solidFill>
        <a:ln>
          <a:solidFill>
            <a:srgbClr val="00B050"/>
          </a:solidFill>
        </a:ln>
      </dgm:spPr>
    </dgm:pt>
    <dgm:pt modelId="{F0773FA8-5B99-4A4C-83B9-0BD21405D4F3}" type="pres">
      <dgm:prSet presAssocID="{E835E7EE-498D-42EF-84E8-6DF8D623C813}" presName="text_4" presStyleLbl="node1" presStyleIdx="3" presStyleCnt="4">
        <dgm:presLayoutVars>
          <dgm:bulletEnabled val="1"/>
        </dgm:presLayoutVars>
      </dgm:prSet>
      <dgm:spPr/>
    </dgm:pt>
    <dgm:pt modelId="{446902FA-D02A-46AF-8189-08D9B457DBCB}" type="pres">
      <dgm:prSet presAssocID="{E835E7EE-498D-42EF-84E8-6DF8D623C813}" presName="accent_4" presStyleCnt="0"/>
      <dgm:spPr/>
    </dgm:pt>
    <dgm:pt modelId="{7799CADD-7D61-44FE-9665-6223F1DDF972}" type="pres">
      <dgm:prSet presAssocID="{E835E7EE-498D-42EF-84E8-6DF8D623C813}" presName="accentRepeatNode" presStyleLbl="solidFgAcc1" presStyleIdx="3" presStyleCnt="4" custScaleX="18686" custScaleY="27845" custLinFactNeighborX="32006" custLinFactNeighborY="-10327"/>
      <dgm:spPr>
        <a:noFill/>
        <a:ln>
          <a:noFill/>
        </a:ln>
      </dgm:spPr>
    </dgm:pt>
  </dgm:ptLst>
  <dgm:cxnLst>
    <dgm:cxn modelId="{D100D459-655D-4118-B1E5-8A5058FCE259}" type="presOf" srcId="{63AE5074-2F8C-401A-AB48-EBB18EA360AA}" destId="{76F8A212-B962-438D-92AD-047B68DC084D}" srcOrd="0" destOrd="0" presId="urn:microsoft.com/office/officeart/2008/layout/VerticalCurvedList"/>
    <dgm:cxn modelId="{E127D885-1AFF-45CE-95D6-8542E7A25995}" srcId="{81A5F70E-1A66-4661-9A4D-087A28205034}" destId="{57F187FB-81BE-4D8E-B121-CA8B9E3A843C}" srcOrd="1" destOrd="0" parTransId="{6893974B-740F-4104-80B1-6D0AEB513C93}" sibTransId="{BCD47421-D754-447E-B41C-BF448EFF03F8}"/>
    <dgm:cxn modelId="{8373C894-8061-4313-8414-AF62EC74D17A}" type="presOf" srcId="{57F187FB-81BE-4D8E-B121-CA8B9E3A843C}" destId="{C36007DA-36DC-48E2-8555-FA68ACF1D011}" srcOrd="0" destOrd="0" presId="urn:microsoft.com/office/officeart/2008/layout/VerticalCurvedList"/>
    <dgm:cxn modelId="{6A12D1A2-9CB1-4DCA-940E-D0F3B0B74682}" type="presOf" srcId="{81A5F70E-1A66-4661-9A4D-087A28205034}" destId="{BFDDD290-6732-49F8-9BCD-8779CA0E15BE}" srcOrd="0" destOrd="0" presId="urn:microsoft.com/office/officeart/2008/layout/VerticalCurvedList"/>
    <dgm:cxn modelId="{8B32B7AB-7B3B-4840-A74B-4BA007EA80CC}" srcId="{81A5F70E-1A66-4661-9A4D-087A28205034}" destId="{E74AA341-5E44-4C2C-AD5B-ADE85CA5E68E}" srcOrd="2" destOrd="0" parTransId="{47CACF59-6CBA-4954-A01E-FB60C407F784}" sibTransId="{8A3048CC-A9B6-4ADE-B4B8-84A19FDBFF1B}"/>
    <dgm:cxn modelId="{E9ED61AD-402E-45CB-B264-DFC272786E73}" type="presOf" srcId="{DBEED962-1ACB-48FB-BDF8-4773979CBE18}" destId="{6DB874AD-7D2A-401B-A061-A305D3340DBC}" srcOrd="0" destOrd="0" presId="urn:microsoft.com/office/officeart/2008/layout/VerticalCurvedList"/>
    <dgm:cxn modelId="{2E9ED8B5-57A9-412C-87A9-EAFEF8729005}" type="presOf" srcId="{E74AA341-5E44-4C2C-AD5B-ADE85CA5E68E}" destId="{330D9F21-ABFB-4AC1-8C71-514E2ABFD35E}" srcOrd="0" destOrd="0" presId="urn:microsoft.com/office/officeart/2008/layout/VerticalCurvedList"/>
    <dgm:cxn modelId="{28FAA9C4-D7CC-4EB0-B005-8484B1BADA58}" srcId="{81A5F70E-1A66-4661-9A4D-087A28205034}" destId="{DBEED962-1ACB-48FB-BDF8-4773979CBE18}" srcOrd="0" destOrd="0" parTransId="{BF17FC7C-3739-4234-ADBD-90979F033651}" sibTransId="{63AE5074-2F8C-401A-AB48-EBB18EA360AA}"/>
    <dgm:cxn modelId="{F07DE2E3-7A55-40CF-8195-ED987650F498}" srcId="{81A5F70E-1A66-4661-9A4D-087A28205034}" destId="{E835E7EE-498D-42EF-84E8-6DF8D623C813}" srcOrd="3" destOrd="0" parTransId="{74E3D358-678E-4B43-8B1B-5702D24C9F28}" sibTransId="{91CE2314-0BA7-4236-9ED6-6A90E08430A0}"/>
    <dgm:cxn modelId="{DFC0FEF4-7F7D-40A6-8B7C-635771735BA5}" type="presOf" srcId="{E835E7EE-498D-42EF-84E8-6DF8D623C813}" destId="{F0773FA8-5B99-4A4C-83B9-0BD21405D4F3}" srcOrd="0" destOrd="0" presId="urn:microsoft.com/office/officeart/2008/layout/VerticalCurvedList"/>
    <dgm:cxn modelId="{A05DB1CE-3BAC-4EBB-8F39-FFEAA5EC06FB}" type="presParOf" srcId="{BFDDD290-6732-49F8-9BCD-8779CA0E15BE}" destId="{9CF8EA6E-16A9-47D9-B6CE-B067E4313174}" srcOrd="0" destOrd="0" presId="urn:microsoft.com/office/officeart/2008/layout/VerticalCurvedList"/>
    <dgm:cxn modelId="{38D3088F-78C7-49AF-AFC4-5A6465A704A8}" type="presParOf" srcId="{9CF8EA6E-16A9-47D9-B6CE-B067E4313174}" destId="{FB1F12EF-3256-4C95-8F1F-23B4CF7B3518}" srcOrd="0" destOrd="0" presId="urn:microsoft.com/office/officeart/2008/layout/VerticalCurvedList"/>
    <dgm:cxn modelId="{8E2F5779-6553-431D-8CBA-2A98A1A854CE}" type="presParOf" srcId="{FB1F12EF-3256-4C95-8F1F-23B4CF7B3518}" destId="{E08416F5-1CD6-4338-A221-C7522AA7C150}" srcOrd="0" destOrd="0" presId="urn:microsoft.com/office/officeart/2008/layout/VerticalCurvedList"/>
    <dgm:cxn modelId="{6CAA8DCF-DE77-4A8E-A1E6-E12352126BC1}" type="presParOf" srcId="{FB1F12EF-3256-4C95-8F1F-23B4CF7B3518}" destId="{76F8A212-B962-438D-92AD-047B68DC084D}" srcOrd="1" destOrd="0" presId="urn:microsoft.com/office/officeart/2008/layout/VerticalCurvedList"/>
    <dgm:cxn modelId="{02F276BF-26B6-4525-8BBC-4588E1F780EF}" type="presParOf" srcId="{FB1F12EF-3256-4C95-8F1F-23B4CF7B3518}" destId="{90666660-E0F2-4F7E-B832-45FA73DDB196}" srcOrd="2" destOrd="0" presId="urn:microsoft.com/office/officeart/2008/layout/VerticalCurvedList"/>
    <dgm:cxn modelId="{AC880146-3539-49D8-A554-16E9166E5768}" type="presParOf" srcId="{FB1F12EF-3256-4C95-8F1F-23B4CF7B3518}" destId="{E3F76454-2450-42AD-9DFB-4247F39B7D4D}" srcOrd="3" destOrd="0" presId="urn:microsoft.com/office/officeart/2008/layout/VerticalCurvedList"/>
    <dgm:cxn modelId="{8560EFA2-9D82-42B6-A616-7FE57C146C1D}" type="presParOf" srcId="{9CF8EA6E-16A9-47D9-B6CE-B067E4313174}" destId="{6DB874AD-7D2A-401B-A061-A305D3340DBC}" srcOrd="1" destOrd="0" presId="urn:microsoft.com/office/officeart/2008/layout/VerticalCurvedList"/>
    <dgm:cxn modelId="{409D0DB3-723E-4744-AC89-7B0959C4337F}" type="presParOf" srcId="{9CF8EA6E-16A9-47D9-B6CE-B067E4313174}" destId="{21CF2959-CB45-4802-85A8-6F4B02842CE3}" srcOrd="2" destOrd="0" presId="urn:microsoft.com/office/officeart/2008/layout/VerticalCurvedList"/>
    <dgm:cxn modelId="{AE64CB6A-9AF3-4C49-BE72-74DF6C4C568F}" type="presParOf" srcId="{21CF2959-CB45-4802-85A8-6F4B02842CE3}" destId="{67F31F55-D498-4525-92A2-73D825F05455}" srcOrd="0" destOrd="0" presId="urn:microsoft.com/office/officeart/2008/layout/VerticalCurvedList"/>
    <dgm:cxn modelId="{13060803-CDC9-477F-B5B4-7BB58793BBA9}" type="presParOf" srcId="{9CF8EA6E-16A9-47D9-B6CE-B067E4313174}" destId="{C36007DA-36DC-48E2-8555-FA68ACF1D011}" srcOrd="3" destOrd="0" presId="urn:microsoft.com/office/officeart/2008/layout/VerticalCurvedList"/>
    <dgm:cxn modelId="{686C9D58-F324-411D-8257-CC84A0B24656}" type="presParOf" srcId="{9CF8EA6E-16A9-47D9-B6CE-B067E4313174}" destId="{404CEB74-C51C-482B-B908-EB43C0A9DB66}" srcOrd="4" destOrd="0" presId="urn:microsoft.com/office/officeart/2008/layout/VerticalCurvedList"/>
    <dgm:cxn modelId="{60AECC69-5CE2-4F7E-9BD2-2B9EE04D4F2A}" type="presParOf" srcId="{404CEB74-C51C-482B-B908-EB43C0A9DB66}" destId="{B928FED4-9D8F-45BC-9C31-B8D8C4ED699B}" srcOrd="0" destOrd="0" presId="urn:microsoft.com/office/officeart/2008/layout/VerticalCurvedList"/>
    <dgm:cxn modelId="{9AC55F6E-1F89-47DA-B987-2F7766EA5131}" type="presParOf" srcId="{9CF8EA6E-16A9-47D9-B6CE-B067E4313174}" destId="{330D9F21-ABFB-4AC1-8C71-514E2ABFD35E}" srcOrd="5" destOrd="0" presId="urn:microsoft.com/office/officeart/2008/layout/VerticalCurvedList"/>
    <dgm:cxn modelId="{EB77CB89-0FA5-4084-86E5-C13951CF02A5}" type="presParOf" srcId="{9CF8EA6E-16A9-47D9-B6CE-B067E4313174}" destId="{B951AF92-9025-4ADA-843A-CF610F701635}" srcOrd="6" destOrd="0" presId="urn:microsoft.com/office/officeart/2008/layout/VerticalCurvedList"/>
    <dgm:cxn modelId="{6A2160AB-191E-424C-B8BD-23825F3DC091}" type="presParOf" srcId="{B951AF92-9025-4ADA-843A-CF610F701635}" destId="{801CC9F5-98E0-4CF6-8A13-70F6CFF98AEF}" srcOrd="0" destOrd="0" presId="urn:microsoft.com/office/officeart/2008/layout/VerticalCurvedList"/>
    <dgm:cxn modelId="{D972E441-CAAB-413E-BFCD-388C712AB034}" type="presParOf" srcId="{9CF8EA6E-16A9-47D9-B6CE-B067E4313174}" destId="{F0773FA8-5B99-4A4C-83B9-0BD21405D4F3}" srcOrd="7" destOrd="0" presId="urn:microsoft.com/office/officeart/2008/layout/VerticalCurvedList"/>
    <dgm:cxn modelId="{8AB86B6D-95DE-49F3-80E3-462EEF4974C5}" type="presParOf" srcId="{9CF8EA6E-16A9-47D9-B6CE-B067E4313174}" destId="{446902FA-D02A-46AF-8189-08D9B457DBCB}" srcOrd="8" destOrd="0" presId="urn:microsoft.com/office/officeart/2008/layout/VerticalCurvedList"/>
    <dgm:cxn modelId="{07EC65B3-19BA-42DC-B120-AA2A80E1C492}" type="presParOf" srcId="{446902FA-D02A-46AF-8189-08D9B457DBCB}" destId="{7799CADD-7D61-44FE-9665-6223F1DDF972}"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FD851F9D-E248-4EB1-A567-BA918B6C2F4D}"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s-CR"/>
        </a:p>
      </dgm:t>
    </dgm:pt>
    <dgm:pt modelId="{1EC38DA4-377B-493A-AA6D-11588DB577E7}">
      <dgm:prSet custT="1"/>
      <dgm:spPr/>
      <dgm:t>
        <a:bodyPr/>
        <a:lstStyle/>
        <a:p>
          <a:r>
            <a:rPr lang="es-ES" sz="1400">
              <a:latin typeface="Sagona ExtraLight" panose="02020303050505020204" pitchFamily="18" charset="0"/>
            </a:rPr>
            <a:t>El nivel de riesgo. </a:t>
          </a:r>
          <a:endParaRPr lang="es-CR" sz="1400">
            <a:latin typeface="Sagona ExtraLight" panose="02020303050505020204" pitchFamily="18" charset="0"/>
          </a:endParaRPr>
        </a:p>
      </dgm:t>
    </dgm:pt>
    <dgm:pt modelId="{44A1A607-9CC1-46B6-A3EA-9504EAA84196}" type="parTrans" cxnId="{D8CFA309-701E-4EE3-9BD1-048A53B3AE1A}">
      <dgm:prSet/>
      <dgm:spPr/>
      <dgm:t>
        <a:bodyPr/>
        <a:lstStyle/>
        <a:p>
          <a:endParaRPr lang="es-CR"/>
        </a:p>
      </dgm:t>
    </dgm:pt>
    <dgm:pt modelId="{7A4D2EF7-F4B2-42B4-BFD7-AB08B942A755}" type="sibTrans" cxnId="{D8CFA309-701E-4EE3-9BD1-048A53B3AE1A}">
      <dgm:prSet/>
      <dgm:spPr/>
      <dgm:t>
        <a:bodyPr/>
        <a:lstStyle/>
        <a:p>
          <a:endParaRPr lang="es-CR"/>
        </a:p>
      </dgm:t>
    </dgm:pt>
    <dgm:pt modelId="{576E43F3-D290-4637-9464-2BAE2994540B}">
      <dgm:prSet custT="1"/>
      <dgm:spPr/>
      <dgm:t>
        <a:bodyPr/>
        <a:lstStyle/>
        <a:p>
          <a:r>
            <a:rPr lang="es-ES" sz="1400">
              <a:latin typeface="Sagona ExtraLight" panose="02020303050505020204" pitchFamily="18" charset="0"/>
            </a:rPr>
            <a:t>Los factores de riesgo.</a:t>
          </a:r>
          <a:endParaRPr lang="es-CR" sz="1400">
            <a:latin typeface="Sagona ExtraLight" panose="02020303050505020204" pitchFamily="18" charset="0"/>
          </a:endParaRPr>
        </a:p>
      </dgm:t>
    </dgm:pt>
    <dgm:pt modelId="{2E2399E9-3A79-4B0D-849E-A054E1A5881B}" type="parTrans" cxnId="{6088BA76-A6F7-4783-976E-7C9D9AE6FF09}">
      <dgm:prSet/>
      <dgm:spPr/>
      <dgm:t>
        <a:bodyPr/>
        <a:lstStyle/>
        <a:p>
          <a:endParaRPr lang="es-CR"/>
        </a:p>
      </dgm:t>
    </dgm:pt>
    <dgm:pt modelId="{E8F4A56F-2664-4155-AA59-8488688B43AC}" type="sibTrans" cxnId="{6088BA76-A6F7-4783-976E-7C9D9AE6FF09}">
      <dgm:prSet/>
      <dgm:spPr/>
      <dgm:t>
        <a:bodyPr/>
        <a:lstStyle/>
        <a:p>
          <a:endParaRPr lang="es-CR"/>
        </a:p>
      </dgm:t>
    </dgm:pt>
    <dgm:pt modelId="{EA5EF3BE-1FC2-4775-BF3C-6C15E8E78EB1}">
      <dgm:prSet custT="1"/>
      <dgm:spPr/>
      <dgm:t>
        <a:bodyPr/>
        <a:lstStyle/>
        <a:p>
          <a:r>
            <a:rPr lang="es-ES" sz="1400">
              <a:latin typeface="Sagona ExtraLight" panose="02020303050505020204" pitchFamily="18" charset="0"/>
            </a:rPr>
            <a:t>El grado de ejecución de las medidas para la administración de riesgos. </a:t>
          </a:r>
          <a:endParaRPr lang="es-CR" sz="1400">
            <a:latin typeface="Sagona ExtraLight" panose="02020303050505020204" pitchFamily="18" charset="0"/>
          </a:endParaRPr>
        </a:p>
      </dgm:t>
    </dgm:pt>
    <dgm:pt modelId="{EE377EB9-455F-4980-B972-0AB23284BBF6}" type="parTrans" cxnId="{6E0A335F-D527-4591-B117-1F948CD7C4E8}">
      <dgm:prSet/>
      <dgm:spPr/>
      <dgm:t>
        <a:bodyPr/>
        <a:lstStyle/>
        <a:p>
          <a:endParaRPr lang="es-CR"/>
        </a:p>
      </dgm:t>
    </dgm:pt>
    <dgm:pt modelId="{A729FC1D-CEF4-43D4-A003-0739ED9842F0}" type="sibTrans" cxnId="{6E0A335F-D527-4591-B117-1F948CD7C4E8}">
      <dgm:prSet/>
      <dgm:spPr/>
      <dgm:t>
        <a:bodyPr/>
        <a:lstStyle/>
        <a:p>
          <a:endParaRPr lang="es-CR"/>
        </a:p>
      </dgm:t>
    </dgm:pt>
    <dgm:pt modelId="{72505A3C-8458-42B8-BC14-0A6A2D75FE12}">
      <dgm:prSet custT="1"/>
      <dgm:spPr/>
      <dgm:t>
        <a:bodyPr/>
        <a:lstStyle/>
        <a:p>
          <a:r>
            <a:rPr lang="es-ES" sz="1400">
              <a:latin typeface="Sagona ExtraLight" panose="02020303050505020204" pitchFamily="18" charset="0"/>
            </a:rPr>
            <a:t>La eficacia y la eficiencia de las medidas para la administración de riesgos ejecutadas. </a:t>
          </a:r>
          <a:endParaRPr lang="es-CR" sz="1400">
            <a:latin typeface="Sagona ExtraLight" panose="02020303050505020204" pitchFamily="18" charset="0"/>
          </a:endParaRPr>
        </a:p>
      </dgm:t>
    </dgm:pt>
    <dgm:pt modelId="{85EDB5D1-725A-47B6-B27C-F7A961767997}" type="parTrans" cxnId="{5B515BB7-41FA-4985-B2DB-A193D2265B0C}">
      <dgm:prSet/>
      <dgm:spPr/>
      <dgm:t>
        <a:bodyPr/>
        <a:lstStyle/>
        <a:p>
          <a:endParaRPr lang="es-CR"/>
        </a:p>
      </dgm:t>
    </dgm:pt>
    <dgm:pt modelId="{37C30337-9AAB-4ED5-894E-5788F4BAC5B4}" type="sibTrans" cxnId="{5B515BB7-41FA-4985-B2DB-A193D2265B0C}">
      <dgm:prSet/>
      <dgm:spPr/>
      <dgm:t>
        <a:bodyPr/>
        <a:lstStyle/>
        <a:p>
          <a:endParaRPr lang="es-CR"/>
        </a:p>
      </dgm:t>
    </dgm:pt>
    <dgm:pt modelId="{18F4A2E3-AC22-411F-8666-1CBDDDB663A6}" type="pres">
      <dgm:prSet presAssocID="{FD851F9D-E248-4EB1-A567-BA918B6C2F4D}" presName="vert0" presStyleCnt="0">
        <dgm:presLayoutVars>
          <dgm:dir/>
          <dgm:animOne val="branch"/>
          <dgm:animLvl val="lvl"/>
        </dgm:presLayoutVars>
      </dgm:prSet>
      <dgm:spPr/>
    </dgm:pt>
    <dgm:pt modelId="{94505748-3D9A-434C-BCD7-6EC320649E82}" type="pres">
      <dgm:prSet presAssocID="{1EC38DA4-377B-493A-AA6D-11588DB577E7}" presName="thickLine" presStyleLbl="alignNode1" presStyleIdx="0" presStyleCnt="4"/>
      <dgm:spPr/>
    </dgm:pt>
    <dgm:pt modelId="{E8EC990B-B3E2-49E3-825A-5D0EA0FD371D}" type="pres">
      <dgm:prSet presAssocID="{1EC38DA4-377B-493A-AA6D-11588DB577E7}" presName="horz1" presStyleCnt="0"/>
      <dgm:spPr/>
    </dgm:pt>
    <dgm:pt modelId="{D98B8284-76E4-4330-8FAA-21F6AF92AD34}" type="pres">
      <dgm:prSet presAssocID="{1EC38DA4-377B-493A-AA6D-11588DB577E7}" presName="tx1" presStyleLbl="revTx" presStyleIdx="0" presStyleCnt="4"/>
      <dgm:spPr/>
    </dgm:pt>
    <dgm:pt modelId="{FFB7FCE5-0ACC-4385-A262-155B919EB63E}" type="pres">
      <dgm:prSet presAssocID="{1EC38DA4-377B-493A-AA6D-11588DB577E7}" presName="vert1" presStyleCnt="0"/>
      <dgm:spPr/>
    </dgm:pt>
    <dgm:pt modelId="{AA68B011-3F79-4F6B-9DAE-711AA8D27465}" type="pres">
      <dgm:prSet presAssocID="{576E43F3-D290-4637-9464-2BAE2994540B}" presName="thickLine" presStyleLbl="alignNode1" presStyleIdx="1" presStyleCnt="4"/>
      <dgm:spPr/>
    </dgm:pt>
    <dgm:pt modelId="{2E2157C1-1670-4440-8388-9AAD45FDD5C0}" type="pres">
      <dgm:prSet presAssocID="{576E43F3-D290-4637-9464-2BAE2994540B}" presName="horz1" presStyleCnt="0"/>
      <dgm:spPr/>
    </dgm:pt>
    <dgm:pt modelId="{79542897-BC5F-41B7-9BC0-51C58157AED9}" type="pres">
      <dgm:prSet presAssocID="{576E43F3-D290-4637-9464-2BAE2994540B}" presName="tx1" presStyleLbl="revTx" presStyleIdx="1" presStyleCnt="4"/>
      <dgm:spPr/>
    </dgm:pt>
    <dgm:pt modelId="{DD1C776D-0B6C-4B18-A2F5-DBD12CE6583F}" type="pres">
      <dgm:prSet presAssocID="{576E43F3-D290-4637-9464-2BAE2994540B}" presName="vert1" presStyleCnt="0"/>
      <dgm:spPr/>
    </dgm:pt>
    <dgm:pt modelId="{4E8B1618-182E-4A89-9E32-7415323A0FB9}" type="pres">
      <dgm:prSet presAssocID="{EA5EF3BE-1FC2-4775-BF3C-6C15E8E78EB1}" presName="thickLine" presStyleLbl="alignNode1" presStyleIdx="2" presStyleCnt="4"/>
      <dgm:spPr/>
    </dgm:pt>
    <dgm:pt modelId="{5781B62A-58B5-4125-AFED-06FE33051239}" type="pres">
      <dgm:prSet presAssocID="{EA5EF3BE-1FC2-4775-BF3C-6C15E8E78EB1}" presName="horz1" presStyleCnt="0"/>
      <dgm:spPr/>
    </dgm:pt>
    <dgm:pt modelId="{80CF8EED-E6EF-447F-82E5-808383BCEFEE}" type="pres">
      <dgm:prSet presAssocID="{EA5EF3BE-1FC2-4775-BF3C-6C15E8E78EB1}" presName="tx1" presStyleLbl="revTx" presStyleIdx="2" presStyleCnt="4"/>
      <dgm:spPr/>
    </dgm:pt>
    <dgm:pt modelId="{DA4A7BCB-7CD3-4D7C-9F66-D264FF1B8BB9}" type="pres">
      <dgm:prSet presAssocID="{EA5EF3BE-1FC2-4775-BF3C-6C15E8E78EB1}" presName="vert1" presStyleCnt="0"/>
      <dgm:spPr/>
    </dgm:pt>
    <dgm:pt modelId="{ABE21614-0238-44A2-B08C-6AAAA13A7A66}" type="pres">
      <dgm:prSet presAssocID="{72505A3C-8458-42B8-BC14-0A6A2D75FE12}" presName="thickLine" presStyleLbl="alignNode1" presStyleIdx="3" presStyleCnt="4"/>
      <dgm:spPr/>
    </dgm:pt>
    <dgm:pt modelId="{24549680-6948-42BB-9B5A-C75186197B21}" type="pres">
      <dgm:prSet presAssocID="{72505A3C-8458-42B8-BC14-0A6A2D75FE12}" presName="horz1" presStyleCnt="0"/>
      <dgm:spPr/>
    </dgm:pt>
    <dgm:pt modelId="{E5AE2FF1-87E0-4DFA-A85B-34BE9BE9CB27}" type="pres">
      <dgm:prSet presAssocID="{72505A3C-8458-42B8-BC14-0A6A2D75FE12}" presName="tx1" presStyleLbl="revTx" presStyleIdx="3" presStyleCnt="4"/>
      <dgm:spPr/>
    </dgm:pt>
    <dgm:pt modelId="{AA806F55-BA39-4187-932D-688164546179}" type="pres">
      <dgm:prSet presAssocID="{72505A3C-8458-42B8-BC14-0A6A2D75FE12}" presName="vert1" presStyleCnt="0"/>
      <dgm:spPr/>
    </dgm:pt>
  </dgm:ptLst>
  <dgm:cxnLst>
    <dgm:cxn modelId="{D8CFA309-701E-4EE3-9BD1-048A53B3AE1A}" srcId="{FD851F9D-E248-4EB1-A567-BA918B6C2F4D}" destId="{1EC38DA4-377B-493A-AA6D-11588DB577E7}" srcOrd="0" destOrd="0" parTransId="{44A1A607-9CC1-46B6-A3EA-9504EAA84196}" sibTransId="{7A4D2EF7-F4B2-42B4-BFD7-AB08B942A755}"/>
    <dgm:cxn modelId="{032F791B-7983-4876-B9A0-E62D9AD937F3}" type="presOf" srcId="{EA5EF3BE-1FC2-4775-BF3C-6C15E8E78EB1}" destId="{80CF8EED-E6EF-447F-82E5-808383BCEFEE}" srcOrd="0" destOrd="0" presId="urn:microsoft.com/office/officeart/2008/layout/LinedList"/>
    <dgm:cxn modelId="{6E0A335F-D527-4591-B117-1F948CD7C4E8}" srcId="{FD851F9D-E248-4EB1-A567-BA918B6C2F4D}" destId="{EA5EF3BE-1FC2-4775-BF3C-6C15E8E78EB1}" srcOrd="2" destOrd="0" parTransId="{EE377EB9-455F-4980-B972-0AB23284BBF6}" sibTransId="{A729FC1D-CEF4-43D4-A003-0739ED9842F0}"/>
    <dgm:cxn modelId="{6088BA76-A6F7-4783-976E-7C9D9AE6FF09}" srcId="{FD851F9D-E248-4EB1-A567-BA918B6C2F4D}" destId="{576E43F3-D290-4637-9464-2BAE2994540B}" srcOrd="1" destOrd="0" parTransId="{2E2399E9-3A79-4B0D-849E-A054E1A5881B}" sibTransId="{E8F4A56F-2664-4155-AA59-8488688B43AC}"/>
    <dgm:cxn modelId="{19DE5958-5631-4946-84B7-F3CEC5892B81}" type="presOf" srcId="{72505A3C-8458-42B8-BC14-0A6A2D75FE12}" destId="{E5AE2FF1-87E0-4DFA-A85B-34BE9BE9CB27}" srcOrd="0" destOrd="0" presId="urn:microsoft.com/office/officeart/2008/layout/LinedList"/>
    <dgm:cxn modelId="{FF4D18AF-6A62-47B8-9611-35E7286060E7}" type="presOf" srcId="{576E43F3-D290-4637-9464-2BAE2994540B}" destId="{79542897-BC5F-41B7-9BC0-51C58157AED9}" srcOrd="0" destOrd="0" presId="urn:microsoft.com/office/officeart/2008/layout/LinedList"/>
    <dgm:cxn modelId="{5B515BB7-41FA-4985-B2DB-A193D2265B0C}" srcId="{FD851F9D-E248-4EB1-A567-BA918B6C2F4D}" destId="{72505A3C-8458-42B8-BC14-0A6A2D75FE12}" srcOrd="3" destOrd="0" parTransId="{85EDB5D1-725A-47B6-B27C-F7A961767997}" sibTransId="{37C30337-9AAB-4ED5-894E-5788F4BAC5B4}"/>
    <dgm:cxn modelId="{9FA0A2C9-1293-4C68-B4D9-EA5DA5C47EF9}" type="presOf" srcId="{1EC38DA4-377B-493A-AA6D-11588DB577E7}" destId="{D98B8284-76E4-4330-8FAA-21F6AF92AD34}" srcOrd="0" destOrd="0" presId="urn:microsoft.com/office/officeart/2008/layout/LinedList"/>
    <dgm:cxn modelId="{CAB238EC-09D8-41D8-AC35-2BA4947B0E6D}" type="presOf" srcId="{FD851F9D-E248-4EB1-A567-BA918B6C2F4D}" destId="{18F4A2E3-AC22-411F-8666-1CBDDDB663A6}" srcOrd="0" destOrd="0" presId="urn:microsoft.com/office/officeart/2008/layout/LinedList"/>
    <dgm:cxn modelId="{3D32AC6A-A489-481F-BDA7-0ED464ABE622}" type="presParOf" srcId="{18F4A2E3-AC22-411F-8666-1CBDDDB663A6}" destId="{94505748-3D9A-434C-BCD7-6EC320649E82}" srcOrd="0" destOrd="0" presId="urn:microsoft.com/office/officeart/2008/layout/LinedList"/>
    <dgm:cxn modelId="{6A228DC4-F847-4385-8A6F-8100D1A652EB}" type="presParOf" srcId="{18F4A2E3-AC22-411F-8666-1CBDDDB663A6}" destId="{E8EC990B-B3E2-49E3-825A-5D0EA0FD371D}" srcOrd="1" destOrd="0" presId="urn:microsoft.com/office/officeart/2008/layout/LinedList"/>
    <dgm:cxn modelId="{DE91F470-9266-4986-881B-12D923A9904F}" type="presParOf" srcId="{E8EC990B-B3E2-49E3-825A-5D0EA0FD371D}" destId="{D98B8284-76E4-4330-8FAA-21F6AF92AD34}" srcOrd="0" destOrd="0" presId="urn:microsoft.com/office/officeart/2008/layout/LinedList"/>
    <dgm:cxn modelId="{62E09B08-64A0-4020-BBBF-2838B76D2B99}" type="presParOf" srcId="{E8EC990B-B3E2-49E3-825A-5D0EA0FD371D}" destId="{FFB7FCE5-0ACC-4385-A262-155B919EB63E}" srcOrd="1" destOrd="0" presId="urn:microsoft.com/office/officeart/2008/layout/LinedList"/>
    <dgm:cxn modelId="{770AF53D-98B9-4667-891D-A3F66CD12543}" type="presParOf" srcId="{18F4A2E3-AC22-411F-8666-1CBDDDB663A6}" destId="{AA68B011-3F79-4F6B-9DAE-711AA8D27465}" srcOrd="2" destOrd="0" presId="urn:microsoft.com/office/officeart/2008/layout/LinedList"/>
    <dgm:cxn modelId="{14A18C1C-7F79-41F2-9B43-A51E19E3B2C8}" type="presParOf" srcId="{18F4A2E3-AC22-411F-8666-1CBDDDB663A6}" destId="{2E2157C1-1670-4440-8388-9AAD45FDD5C0}" srcOrd="3" destOrd="0" presId="urn:microsoft.com/office/officeart/2008/layout/LinedList"/>
    <dgm:cxn modelId="{5909D292-9289-4D7B-8E8D-16F1003FC18D}" type="presParOf" srcId="{2E2157C1-1670-4440-8388-9AAD45FDD5C0}" destId="{79542897-BC5F-41B7-9BC0-51C58157AED9}" srcOrd="0" destOrd="0" presId="urn:microsoft.com/office/officeart/2008/layout/LinedList"/>
    <dgm:cxn modelId="{43741B62-35E4-4ED0-8B4E-10347F08EF35}" type="presParOf" srcId="{2E2157C1-1670-4440-8388-9AAD45FDD5C0}" destId="{DD1C776D-0B6C-4B18-A2F5-DBD12CE6583F}" srcOrd="1" destOrd="0" presId="urn:microsoft.com/office/officeart/2008/layout/LinedList"/>
    <dgm:cxn modelId="{A94FD4CE-5D03-41B6-8BC2-5DC2FF860E6E}" type="presParOf" srcId="{18F4A2E3-AC22-411F-8666-1CBDDDB663A6}" destId="{4E8B1618-182E-4A89-9E32-7415323A0FB9}" srcOrd="4" destOrd="0" presId="urn:microsoft.com/office/officeart/2008/layout/LinedList"/>
    <dgm:cxn modelId="{D7D42ECF-3E56-421B-BBAA-BEC1FAABD9D1}" type="presParOf" srcId="{18F4A2E3-AC22-411F-8666-1CBDDDB663A6}" destId="{5781B62A-58B5-4125-AFED-06FE33051239}" srcOrd="5" destOrd="0" presId="urn:microsoft.com/office/officeart/2008/layout/LinedList"/>
    <dgm:cxn modelId="{2B30EA22-3D32-455B-8283-11544F25A6AF}" type="presParOf" srcId="{5781B62A-58B5-4125-AFED-06FE33051239}" destId="{80CF8EED-E6EF-447F-82E5-808383BCEFEE}" srcOrd="0" destOrd="0" presId="urn:microsoft.com/office/officeart/2008/layout/LinedList"/>
    <dgm:cxn modelId="{C37AAF03-33C4-46BA-9DE3-19C74C8058EA}" type="presParOf" srcId="{5781B62A-58B5-4125-AFED-06FE33051239}" destId="{DA4A7BCB-7CD3-4D7C-9F66-D264FF1B8BB9}" srcOrd="1" destOrd="0" presId="urn:microsoft.com/office/officeart/2008/layout/LinedList"/>
    <dgm:cxn modelId="{6C124101-C9FA-4B26-8BAF-DF929C94AD86}" type="presParOf" srcId="{18F4A2E3-AC22-411F-8666-1CBDDDB663A6}" destId="{ABE21614-0238-44A2-B08C-6AAAA13A7A66}" srcOrd="6" destOrd="0" presId="urn:microsoft.com/office/officeart/2008/layout/LinedList"/>
    <dgm:cxn modelId="{E95C6038-FB23-4D41-BA45-C5DCE2F4B9B1}" type="presParOf" srcId="{18F4A2E3-AC22-411F-8666-1CBDDDB663A6}" destId="{24549680-6948-42BB-9B5A-C75186197B21}" srcOrd="7" destOrd="0" presId="urn:microsoft.com/office/officeart/2008/layout/LinedList"/>
    <dgm:cxn modelId="{12C08FF7-374B-45D2-A5BD-DC3B17E054BB}" type="presParOf" srcId="{24549680-6948-42BB-9B5A-C75186197B21}" destId="{E5AE2FF1-87E0-4DFA-A85B-34BE9BE9CB27}" srcOrd="0" destOrd="0" presId="urn:microsoft.com/office/officeart/2008/layout/LinedList"/>
    <dgm:cxn modelId="{059A5C98-626C-4DDB-A603-0A3EA4DF8237}" type="presParOf" srcId="{24549680-6948-42BB-9B5A-C75186197B21}" destId="{AA806F55-BA39-4187-932D-688164546179}" srcOrd="1" destOrd="0" presId="urn:microsoft.com/office/officeart/2008/layout/LinedList"/>
  </dgm:cxnLst>
  <dgm:bg/>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ata35.xml><?xml version="1.0" encoding="utf-8"?>
<dgm:dataModel xmlns:dgm="http://schemas.openxmlformats.org/drawingml/2006/diagram" xmlns:a="http://schemas.openxmlformats.org/drawingml/2006/main">
  <dgm:ptLst>
    <dgm:pt modelId="{81A5F70E-1A66-4661-9A4D-087A28205034}"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s-CR"/>
        </a:p>
      </dgm:t>
    </dgm:pt>
    <dgm:pt modelId="{DBEED962-1ACB-48FB-BDF8-4773979CBE18}">
      <dgm:prSet phldrT="[Texto]" custT="1"/>
      <dgm:spPr>
        <a:solidFill>
          <a:srgbClr val="004D86"/>
        </a:solidFill>
        <a:effectLst/>
      </dgm:spPr>
      <dgm:t>
        <a:bodyPr/>
        <a:lstStyle/>
        <a:p>
          <a:r>
            <a:rPr lang="es-CR" sz="1400" kern="1200">
              <a:solidFill>
                <a:srgbClr val="FFFFFF"/>
              </a:solidFill>
              <a:latin typeface="Sagona ExtraLight" panose="02020303050505020204" pitchFamily="18" charset="0"/>
              <a:ea typeface="+mn-ea"/>
              <a:cs typeface="+mn-cs"/>
            </a:rPr>
            <a:t>1. Identificación</a:t>
          </a:r>
        </a:p>
      </dgm:t>
    </dgm:pt>
    <dgm:pt modelId="{BF17FC7C-3739-4234-ADBD-90979F033651}" type="parTrans" cxnId="{28FAA9C4-D7CC-4EB0-B005-8484B1BADA58}">
      <dgm:prSet/>
      <dgm:spPr>
        <a:ln>
          <a:solidFill>
            <a:srgbClr val="001132"/>
          </a:solidFill>
        </a:ln>
      </dgm:spPr>
      <dgm:t>
        <a:bodyPr/>
        <a:lstStyle/>
        <a:p>
          <a:endParaRPr lang="es-CR"/>
        </a:p>
      </dgm:t>
    </dgm:pt>
    <dgm:pt modelId="{63AE5074-2F8C-401A-AB48-EBB18EA360AA}" type="sibTrans" cxnId="{28FAA9C4-D7CC-4EB0-B005-8484B1BADA58}">
      <dgm:prSet/>
      <dgm:spPr>
        <a:solidFill>
          <a:srgbClr val="034793"/>
        </a:solidFill>
        <a:ln>
          <a:solidFill>
            <a:srgbClr val="004D86"/>
          </a:solidFill>
        </a:ln>
      </dgm:spPr>
      <dgm:t>
        <a:bodyPr/>
        <a:lstStyle/>
        <a:p>
          <a:endParaRPr lang="es-CR"/>
        </a:p>
      </dgm:t>
    </dgm:pt>
    <dgm:pt modelId="{57F187FB-81BE-4D8E-B121-CA8B9E3A843C}">
      <dgm:prSet phldrT="[Texto]" custT="1"/>
      <dgm:spPr>
        <a:solidFill>
          <a:srgbClr val="FCBD24"/>
        </a:solidFill>
        <a:effectLst/>
      </dgm:spPr>
      <dgm:t>
        <a:bodyPr/>
        <a:lstStyle/>
        <a:p>
          <a:r>
            <a:rPr lang="es-CR" sz="1400" kern="1200">
              <a:solidFill>
                <a:srgbClr val="FFFFFF"/>
              </a:solidFill>
              <a:latin typeface="Sagona ExtraLight" panose="02020303050505020204" pitchFamily="18" charset="0"/>
              <a:ea typeface="+mn-ea"/>
              <a:cs typeface="+mn-cs"/>
            </a:rPr>
            <a:t>Análisis</a:t>
          </a:r>
        </a:p>
      </dgm:t>
    </dgm:pt>
    <dgm:pt modelId="{6893974B-740F-4104-80B1-6D0AEB513C93}" type="parTrans" cxnId="{E127D885-1AFF-45CE-95D6-8542E7A25995}">
      <dgm:prSet/>
      <dgm:spPr>
        <a:ln>
          <a:solidFill>
            <a:srgbClr val="FCBD24"/>
          </a:solidFill>
        </a:ln>
      </dgm:spPr>
      <dgm:t>
        <a:bodyPr/>
        <a:lstStyle/>
        <a:p>
          <a:endParaRPr lang="es-CR"/>
        </a:p>
      </dgm:t>
    </dgm:pt>
    <dgm:pt modelId="{BCD47421-D754-447E-B41C-BF448EFF03F8}" type="sibTrans" cxnId="{E127D885-1AFF-45CE-95D6-8542E7A25995}">
      <dgm:prSet/>
      <dgm:spPr/>
      <dgm:t>
        <a:bodyPr/>
        <a:lstStyle/>
        <a:p>
          <a:endParaRPr lang="es-CR"/>
        </a:p>
      </dgm:t>
    </dgm:pt>
    <dgm:pt modelId="{E74AA341-5E44-4C2C-AD5B-ADE85CA5E68E}">
      <dgm:prSet phldrT="[Texto]" custT="1"/>
      <dgm:spPr>
        <a:solidFill>
          <a:srgbClr val="00B050"/>
        </a:solidFill>
      </dgm:spPr>
      <dgm:t>
        <a:bodyPr/>
        <a:lstStyle/>
        <a:p>
          <a:r>
            <a:rPr lang="es-CR" sz="1400">
              <a:latin typeface="Sagona ExtraLight" panose="02020303050505020204" pitchFamily="18" charset="0"/>
            </a:rPr>
            <a:t>Evaluación</a:t>
          </a:r>
        </a:p>
      </dgm:t>
    </dgm:pt>
    <dgm:pt modelId="{47CACF59-6CBA-4954-A01E-FB60C407F784}" type="parTrans" cxnId="{8B32B7AB-7B3B-4840-A74B-4BA007EA80CC}">
      <dgm:prSet/>
      <dgm:spPr>
        <a:ln>
          <a:solidFill>
            <a:srgbClr val="69E781"/>
          </a:solidFill>
        </a:ln>
      </dgm:spPr>
      <dgm:t>
        <a:bodyPr/>
        <a:lstStyle/>
        <a:p>
          <a:endParaRPr lang="es-CR"/>
        </a:p>
      </dgm:t>
    </dgm:pt>
    <dgm:pt modelId="{8A3048CC-A9B6-4ADE-B4B8-84A19FDBFF1B}" type="sibTrans" cxnId="{8B32B7AB-7B3B-4840-A74B-4BA007EA80CC}">
      <dgm:prSet/>
      <dgm:spPr/>
      <dgm:t>
        <a:bodyPr/>
        <a:lstStyle/>
        <a:p>
          <a:endParaRPr lang="es-CR"/>
        </a:p>
      </dgm:t>
    </dgm:pt>
    <dgm:pt modelId="{E835E7EE-498D-42EF-84E8-6DF8D623C813}">
      <dgm:prSet phldrT="[Texto]" custT="1"/>
      <dgm:spPr>
        <a:solidFill>
          <a:srgbClr val="0070C0"/>
        </a:solidFill>
      </dgm:spPr>
      <dgm:t>
        <a:bodyPr/>
        <a:lstStyle/>
        <a:p>
          <a:r>
            <a:rPr lang="es-CR" sz="1400">
              <a:latin typeface="Sagona ExtraLight" panose="02020303050505020204" pitchFamily="18" charset="0"/>
            </a:rPr>
            <a:t>Administración</a:t>
          </a:r>
        </a:p>
      </dgm:t>
    </dgm:pt>
    <dgm:pt modelId="{74E3D358-678E-4B43-8B1B-5702D24C9F28}" type="parTrans" cxnId="{F07DE2E3-7A55-40CF-8195-ED987650F498}">
      <dgm:prSet/>
      <dgm:spPr>
        <a:ln>
          <a:solidFill>
            <a:srgbClr val="0070C0"/>
          </a:solidFill>
        </a:ln>
      </dgm:spPr>
      <dgm:t>
        <a:bodyPr/>
        <a:lstStyle/>
        <a:p>
          <a:endParaRPr lang="es-CR"/>
        </a:p>
      </dgm:t>
    </dgm:pt>
    <dgm:pt modelId="{91CE2314-0BA7-4236-9ED6-6A90E08430A0}" type="sibTrans" cxnId="{F07DE2E3-7A55-40CF-8195-ED987650F498}">
      <dgm:prSet/>
      <dgm:spPr/>
      <dgm:t>
        <a:bodyPr/>
        <a:lstStyle/>
        <a:p>
          <a:endParaRPr lang="es-CR"/>
        </a:p>
      </dgm:t>
    </dgm:pt>
    <dgm:pt modelId="{BFDDD290-6732-49F8-9BCD-8779CA0E15BE}" type="pres">
      <dgm:prSet presAssocID="{81A5F70E-1A66-4661-9A4D-087A28205034}" presName="Name0" presStyleCnt="0">
        <dgm:presLayoutVars>
          <dgm:chMax val="7"/>
          <dgm:chPref val="7"/>
          <dgm:dir/>
        </dgm:presLayoutVars>
      </dgm:prSet>
      <dgm:spPr/>
    </dgm:pt>
    <dgm:pt modelId="{9CF8EA6E-16A9-47D9-B6CE-B067E4313174}" type="pres">
      <dgm:prSet presAssocID="{81A5F70E-1A66-4661-9A4D-087A28205034}" presName="Name1" presStyleCnt="0"/>
      <dgm:spPr/>
    </dgm:pt>
    <dgm:pt modelId="{FB1F12EF-3256-4C95-8F1F-23B4CF7B3518}" type="pres">
      <dgm:prSet presAssocID="{81A5F70E-1A66-4661-9A4D-087A28205034}" presName="cycle" presStyleCnt="0"/>
      <dgm:spPr/>
    </dgm:pt>
    <dgm:pt modelId="{E08416F5-1CD6-4338-A221-C7522AA7C150}" type="pres">
      <dgm:prSet presAssocID="{81A5F70E-1A66-4661-9A4D-087A28205034}" presName="srcNode" presStyleLbl="node1" presStyleIdx="0" presStyleCnt="4"/>
      <dgm:spPr/>
    </dgm:pt>
    <dgm:pt modelId="{76F8A212-B962-438D-92AD-047B68DC084D}" type="pres">
      <dgm:prSet presAssocID="{81A5F70E-1A66-4661-9A4D-087A28205034}" presName="conn" presStyleLbl="parChTrans1D2" presStyleIdx="0" presStyleCnt="1"/>
      <dgm:spPr/>
    </dgm:pt>
    <dgm:pt modelId="{90666660-E0F2-4F7E-B832-45FA73DDB196}" type="pres">
      <dgm:prSet presAssocID="{81A5F70E-1A66-4661-9A4D-087A28205034}" presName="extraNode" presStyleLbl="node1" presStyleIdx="0" presStyleCnt="4"/>
      <dgm:spPr/>
    </dgm:pt>
    <dgm:pt modelId="{E3F76454-2450-42AD-9DFB-4247F39B7D4D}" type="pres">
      <dgm:prSet presAssocID="{81A5F70E-1A66-4661-9A4D-087A28205034}" presName="dstNode" presStyleLbl="node1" presStyleIdx="0" presStyleCnt="4"/>
      <dgm:spPr/>
    </dgm:pt>
    <dgm:pt modelId="{6DB874AD-7D2A-401B-A061-A305D3340DBC}" type="pres">
      <dgm:prSet presAssocID="{DBEED962-1ACB-48FB-BDF8-4773979CBE18}" presName="text_1" presStyleLbl="node1" presStyleIdx="0" presStyleCnt="4" custScaleX="95585" custScaleY="106307" custLinFactNeighborX="1543" custLinFactNeighborY="3348">
        <dgm:presLayoutVars>
          <dgm:bulletEnabled val="1"/>
        </dgm:presLayoutVars>
      </dgm:prSet>
      <dgm:spPr/>
    </dgm:pt>
    <dgm:pt modelId="{21CF2959-CB45-4802-85A8-6F4B02842CE3}" type="pres">
      <dgm:prSet presAssocID="{DBEED962-1ACB-48FB-BDF8-4773979CBE18}" presName="accent_1" presStyleCnt="0"/>
      <dgm:spPr/>
    </dgm:pt>
    <dgm:pt modelId="{67F31F55-D498-4525-92A2-73D825F05455}" type="pres">
      <dgm:prSet presAssocID="{DBEED962-1ACB-48FB-BDF8-4773979CBE18}" presName="accentRepeatNode" presStyleLbl="solidFgAcc1" presStyleIdx="0" presStyleCnt="4" custScaleX="25085" custScaleY="31148" custLinFactX="169047" custLinFactNeighborX="200000" custLinFactNeighborY="2678"/>
      <dgm:spPr>
        <a:noFill/>
        <a:ln>
          <a:noFill/>
        </a:ln>
      </dgm:spPr>
    </dgm:pt>
    <dgm:pt modelId="{C36007DA-36DC-48E2-8555-FA68ACF1D011}" type="pres">
      <dgm:prSet presAssocID="{57F187FB-81BE-4D8E-B121-CA8B9E3A843C}" presName="text_2" presStyleLbl="node1" presStyleIdx="1" presStyleCnt="4" custScaleX="100138" custScaleY="100105" custLinFactNeighborX="-252" custLinFactNeighborY="-4080">
        <dgm:presLayoutVars>
          <dgm:bulletEnabled val="1"/>
        </dgm:presLayoutVars>
      </dgm:prSet>
      <dgm:spPr/>
    </dgm:pt>
    <dgm:pt modelId="{404CEB74-C51C-482B-B908-EB43C0A9DB66}" type="pres">
      <dgm:prSet presAssocID="{57F187FB-81BE-4D8E-B121-CA8B9E3A843C}" presName="accent_2" presStyleCnt="0"/>
      <dgm:spPr/>
    </dgm:pt>
    <dgm:pt modelId="{B928FED4-9D8F-45BC-9C31-B8D8C4ED699B}" type="pres">
      <dgm:prSet presAssocID="{57F187FB-81BE-4D8E-B121-CA8B9E3A843C}" presName="accentRepeatNode" presStyleLbl="solidFgAcc1" presStyleIdx="1" presStyleCnt="4" custFlipVert="1" custFlipHor="0" custScaleX="38506" custScaleY="9795" custLinFactX="100000" custLinFactNeighborX="152289" custLinFactNeighborY="-33467"/>
      <dgm:spPr>
        <a:noFill/>
        <a:ln>
          <a:noFill/>
        </a:ln>
      </dgm:spPr>
    </dgm:pt>
    <dgm:pt modelId="{330D9F21-ABFB-4AC1-8C71-514E2ABFD35E}" type="pres">
      <dgm:prSet presAssocID="{E74AA341-5E44-4C2C-AD5B-ADE85CA5E68E}" presName="text_3" presStyleLbl="node1" presStyleIdx="2" presStyleCnt="4">
        <dgm:presLayoutVars>
          <dgm:bulletEnabled val="1"/>
        </dgm:presLayoutVars>
      </dgm:prSet>
      <dgm:spPr/>
    </dgm:pt>
    <dgm:pt modelId="{B951AF92-9025-4ADA-843A-CF610F701635}" type="pres">
      <dgm:prSet presAssocID="{E74AA341-5E44-4C2C-AD5B-ADE85CA5E68E}" presName="accent_3" presStyleCnt="0"/>
      <dgm:spPr/>
    </dgm:pt>
    <dgm:pt modelId="{801CC9F5-98E0-4CF6-8A13-70F6CFF98AEF}" type="pres">
      <dgm:prSet presAssocID="{E74AA341-5E44-4C2C-AD5B-ADE85CA5E68E}" presName="accentRepeatNode" presStyleLbl="solidFgAcc1" presStyleIdx="2" presStyleCnt="4" custScaleX="14165" custScaleY="13987" custLinFactNeighborX="14936" custLinFactNeighborY="13987"/>
      <dgm:spPr>
        <a:solidFill>
          <a:srgbClr val="00B050"/>
        </a:solidFill>
        <a:ln>
          <a:solidFill>
            <a:srgbClr val="00B050"/>
          </a:solidFill>
        </a:ln>
      </dgm:spPr>
    </dgm:pt>
    <dgm:pt modelId="{F0773FA8-5B99-4A4C-83B9-0BD21405D4F3}" type="pres">
      <dgm:prSet presAssocID="{E835E7EE-498D-42EF-84E8-6DF8D623C813}" presName="text_4" presStyleLbl="node1" presStyleIdx="3" presStyleCnt="4">
        <dgm:presLayoutVars>
          <dgm:bulletEnabled val="1"/>
        </dgm:presLayoutVars>
      </dgm:prSet>
      <dgm:spPr/>
    </dgm:pt>
    <dgm:pt modelId="{446902FA-D02A-46AF-8189-08D9B457DBCB}" type="pres">
      <dgm:prSet presAssocID="{E835E7EE-498D-42EF-84E8-6DF8D623C813}" presName="accent_4" presStyleCnt="0"/>
      <dgm:spPr/>
    </dgm:pt>
    <dgm:pt modelId="{7799CADD-7D61-44FE-9665-6223F1DDF972}" type="pres">
      <dgm:prSet presAssocID="{E835E7EE-498D-42EF-84E8-6DF8D623C813}" presName="accentRepeatNode" presStyleLbl="solidFgAcc1" presStyleIdx="3" presStyleCnt="4" custScaleX="18686" custScaleY="27845" custLinFactNeighborX="32006" custLinFactNeighborY="-10327"/>
      <dgm:spPr>
        <a:noFill/>
        <a:ln>
          <a:noFill/>
        </a:ln>
      </dgm:spPr>
    </dgm:pt>
  </dgm:ptLst>
  <dgm:cxnLst>
    <dgm:cxn modelId="{D100D459-655D-4118-B1E5-8A5058FCE259}" type="presOf" srcId="{63AE5074-2F8C-401A-AB48-EBB18EA360AA}" destId="{76F8A212-B962-438D-92AD-047B68DC084D}" srcOrd="0" destOrd="0" presId="urn:microsoft.com/office/officeart/2008/layout/VerticalCurvedList"/>
    <dgm:cxn modelId="{E127D885-1AFF-45CE-95D6-8542E7A25995}" srcId="{81A5F70E-1A66-4661-9A4D-087A28205034}" destId="{57F187FB-81BE-4D8E-B121-CA8B9E3A843C}" srcOrd="1" destOrd="0" parTransId="{6893974B-740F-4104-80B1-6D0AEB513C93}" sibTransId="{BCD47421-D754-447E-B41C-BF448EFF03F8}"/>
    <dgm:cxn modelId="{8373C894-8061-4313-8414-AF62EC74D17A}" type="presOf" srcId="{57F187FB-81BE-4D8E-B121-CA8B9E3A843C}" destId="{C36007DA-36DC-48E2-8555-FA68ACF1D011}" srcOrd="0" destOrd="0" presId="urn:microsoft.com/office/officeart/2008/layout/VerticalCurvedList"/>
    <dgm:cxn modelId="{6A12D1A2-9CB1-4DCA-940E-D0F3B0B74682}" type="presOf" srcId="{81A5F70E-1A66-4661-9A4D-087A28205034}" destId="{BFDDD290-6732-49F8-9BCD-8779CA0E15BE}" srcOrd="0" destOrd="0" presId="urn:microsoft.com/office/officeart/2008/layout/VerticalCurvedList"/>
    <dgm:cxn modelId="{8B32B7AB-7B3B-4840-A74B-4BA007EA80CC}" srcId="{81A5F70E-1A66-4661-9A4D-087A28205034}" destId="{E74AA341-5E44-4C2C-AD5B-ADE85CA5E68E}" srcOrd="2" destOrd="0" parTransId="{47CACF59-6CBA-4954-A01E-FB60C407F784}" sibTransId="{8A3048CC-A9B6-4ADE-B4B8-84A19FDBFF1B}"/>
    <dgm:cxn modelId="{E9ED61AD-402E-45CB-B264-DFC272786E73}" type="presOf" srcId="{DBEED962-1ACB-48FB-BDF8-4773979CBE18}" destId="{6DB874AD-7D2A-401B-A061-A305D3340DBC}" srcOrd="0" destOrd="0" presId="urn:microsoft.com/office/officeart/2008/layout/VerticalCurvedList"/>
    <dgm:cxn modelId="{2E9ED8B5-57A9-412C-87A9-EAFEF8729005}" type="presOf" srcId="{E74AA341-5E44-4C2C-AD5B-ADE85CA5E68E}" destId="{330D9F21-ABFB-4AC1-8C71-514E2ABFD35E}" srcOrd="0" destOrd="0" presId="urn:microsoft.com/office/officeart/2008/layout/VerticalCurvedList"/>
    <dgm:cxn modelId="{28FAA9C4-D7CC-4EB0-B005-8484B1BADA58}" srcId="{81A5F70E-1A66-4661-9A4D-087A28205034}" destId="{DBEED962-1ACB-48FB-BDF8-4773979CBE18}" srcOrd="0" destOrd="0" parTransId="{BF17FC7C-3739-4234-ADBD-90979F033651}" sibTransId="{63AE5074-2F8C-401A-AB48-EBB18EA360AA}"/>
    <dgm:cxn modelId="{F07DE2E3-7A55-40CF-8195-ED987650F498}" srcId="{81A5F70E-1A66-4661-9A4D-087A28205034}" destId="{E835E7EE-498D-42EF-84E8-6DF8D623C813}" srcOrd="3" destOrd="0" parTransId="{74E3D358-678E-4B43-8B1B-5702D24C9F28}" sibTransId="{91CE2314-0BA7-4236-9ED6-6A90E08430A0}"/>
    <dgm:cxn modelId="{DFC0FEF4-7F7D-40A6-8B7C-635771735BA5}" type="presOf" srcId="{E835E7EE-498D-42EF-84E8-6DF8D623C813}" destId="{F0773FA8-5B99-4A4C-83B9-0BD21405D4F3}" srcOrd="0" destOrd="0" presId="urn:microsoft.com/office/officeart/2008/layout/VerticalCurvedList"/>
    <dgm:cxn modelId="{A05DB1CE-3BAC-4EBB-8F39-FFEAA5EC06FB}" type="presParOf" srcId="{BFDDD290-6732-49F8-9BCD-8779CA0E15BE}" destId="{9CF8EA6E-16A9-47D9-B6CE-B067E4313174}" srcOrd="0" destOrd="0" presId="urn:microsoft.com/office/officeart/2008/layout/VerticalCurvedList"/>
    <dgm:cxn modelId="{38D3088F-78C7-49AF-AFC4-5A6465A704A8}" type="presParOf" srcId="{9CF8EA6E-16A9-47D9-B6CE-B067E4313174}" destId="{FB1F12EF-3256-4C95-8F1F-23B4CF7B3518}" srcOrd="0" destOrd="0" presId="urn:microsoft.com/office/officeart/2008/layout/VerticalCurvedList"/>
    <dgm:cxn modelId="{8E2F5779-6553-431D-8CBA-2A98A1A854CE}" type="presParOf" srcId="{FB1F12EF-3256-4C95-8F1F-23B4CF7B3518}" destId="{E08416F5-1CD6-4338-A221-C7522AA7C150}" srcOrd="0" destOrd="0" presId="urn:microsoft.com/office/officeart/2008/layout/VerticalCurvedList"/>
    <dgm:cxn modelId="{6CAA8DCF-DE77-4A8E-A1E6-E12352126BC1}" type="presParOf" srcId="{FB1F12EF-3256-4C95-8F1F-23B4CF7B3518}" destId="{76F8A212-B962-438D-92AD-047B68DC084D}" srcOrd="1" destOrd="0" presId="urn:microsoft.com/office/officeart/2008/layout/VerticalCurvedList"/>
    <dgm:cxn modelId="{02F276BF-26B6-4525-8BBC-4588E1F780EF}" type="presParOf" srcId="{FB1F12EF-3256-4C95-8F1F-23B4CF7B3518}" destId="{90666660-E0F2-4F7E-B832-45FA73DDB196}" srcOrd="2" destOrd="0" presId="urn:microsoft.com/office/officeart/2008/layout/VerticalCurvedList"/>
    <dgm:cxn modelId="{AC880146-3539-49D8-A554-16E9166E5768}" type="presParOf" srcId="{FB1F12EF-3256-4C95-8F1F-23B4CF7B3518}" destId="{E3F76454-2450-42AD-9DFB-4247F39B7D4D}" srcOrd="3" destOrd="0" presId="urn:microsoft.com/office/officeart/2008/layout/VerticalCurvedList"/>
    <dgm:cxn modelId="{8560EFA2-9D82-42B6-A616-7FE57C146C1D}" type="presParOf" srcId="{9CF8EA6E-16A9-47D9-B6CE-B067E4313174}" destId="{6DB874AD-7D2A-401B-A061-A305D3340DBC}" srcOrd="1" destOrd="0" presId="urn:microsoft.com/office/officeart/2008/layout/VerticalCurvedList"/>
    <dgm:cxn modelId="{409D0DB3-723E-4744-AC89-7B0959C4337F}" type="presParOf" srcId="{9CF8EA6E-16A9-47D9-B6CE-B067E4313174}" destId="{21CF2959-CB45-4802-85A8-6F4B02842CE3}" srcOrd="2" destOrd="0" presId="urn:microsoft.com/office/officeart/2008/layout/VerticalCurvedList"/>
    <dgm:cxn modelId="{AE64CB6A-9AF3-4C49-BE72-74DF6C4C568F}" type="presParOf" srcId="{21CF2959-CB45-4802-85A8-6F4B02842CE3}" destId="{67F31F55-D498-4525-92A2-73D825F05455}" srcOrd="0" destOrd="0" presId="urn:microsoft.com/office/officeart/2008/layout/VerticalCurvedList"/>
    <dgm:cxn modelId="{13060803-CDC9-477F-B5B4-7BB58793BBA9}" type="presParOf" srcId="{9CF8EA6E-16A9-47D9-B6CE-B067E4313174}" destId="{C36007DA-36DC-48E2-8555-FA68ACF1D011}" srcOrd="3" destOrd="0" presId="urn:microsoft.com/office/officeart/2008/layout/VerticalCurvedList"/>
    <dgm:cxn modelId="{686C9D58-F324-411D-8257-CC84A0B24656}" type="presParOf" srcId="{9CF8EA6E-16A9-47D9-B6CE-B067E4313174}" destId="{404CEB74-C51C-482B-B908-EB43C0A9DB66}" srcOrd="4" destOrd="0" presId="urn:microsoft.com/office/officeart/2008/layout/VerticalCurvedList"/>
    <dgm:cxn modelId="{60AECC69-5CE2-4F7E-9BD2-2B9EE04D4F2A}" type="presParOf" srcId="{404CEB74-C51C-482B-B908-EB43C0A9DB66}" destId="{B928FED4-9D8F-45BC-9C31-B8D8C4ED699B}" srcOrd="0" destOrd="0" presId="urn:microsoft.com/office/officeart/2008/layout/VerticalCurvedList"/>
    <dgm:cxn modelId="{9AC55F6E-1F89-47DA-B987-2F7766EA5131}" type="presParOf" srcId="{9CF8EA6E-16A9-47D9-B6CE-B067E4313174}" destId="{330D9F21-ABFB-4AC1-8C71-514E2ABFD35E}" srcOrd="5" destOrd="0" presId="urn:microsoft.com/office/officeart/2008/layout/VerticalCurvedList"/>
    <dgm:cxn modelId="{EB77CB89-0FA5-4084-86E5-C13951CF02A5}" type="presParOf" srcId="{9CF8EA6E-16A9-47D9-B6CE-B067E4313174}" destId="{B951AF92-9025-4ADA-843A-CF610F701635}" srcOrd="6" destOrd="0" presId="urn:microsoft.com/office/officeart/2008/layout/VerticalCurvedList"/>
    <dgm:cxn modelId="{6A2160AB-191E-424C-B8BD-23825F3DC091}" type="presParOf" srcId="{B951AF92-9025-4ADA-843A-CF610F701635}" destId="{801CC9F5-98E0-4CF6-8A13-70F6CFF98AEF}" srcOrd="0" destOrd="0" presId="urn:microsoft.com/office/officeart/2008/layout/VerticalCurvedList"/>
    <dgm:cxn modelId="{D972E441-CAAB-413E-BFCD-388C712AB034}" type="presParOf" srcId="{9CF8EA6E-16A9-47D9-B6CE-B067E4313174}" destId="{F0773FA8-5B99-4A4C-83B9-0BD21405D4F3}" srcOrd="7" destOrd="0" presId="urn:microsoft.com/office/officeart/2008/layout/VerticalCurvedList"/>
    <dgm:cxn modelId="{8AB86B6D-95DE-49F3-80E3-462EEF4974C5}" type="presParOf" srcId="{9CF8EA6E-16A9-47D9-B6CE-B067E4313174}" destId="{446902FA-D02A-46AF-8189-08D9B457DBCB}" srcOrd="8" destOrd="0" presId="urn:microsoft.com/office/officeart/2008/layout/VerticalCurvedList"/>
    <dgm:cxn modelId="{07EC65B3-19BA-42DC-B120-AA2A80E1C492}" type="presParOf" srcId="{446902FA-D02A-46AF-8189-08D9B457DBCB}" destId="{7799CADD-7D61-44FE-9665-6223F1DDF972}"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B7F32146-5BBB-4A4F-9961-268C6BEEDDF3}"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s-CR"/>
        </a:p>
      </dgm:t>
    </dgm:pt>
    <dgm:pt modelId="{92075403-30E2-4717-B24A-90A4684968BE}">
      <dgm:prSet custT="1"/>
      <dgm:spPr/>
      <dgm:t>
        <a:bodyPr/>
        <a:lstStyle/>
        <a:p>
          <a:r>
            <a:rPr lang="es-ES" sz="1200" b="0" i="0">
              <a:latin typeface="Sagona ExtraLight" panose="02020303050505020204" pitchFamily="18" charset="0"/>
            </a:rPr>
            <a:t>Accesibles. </a:t>
          </a:r>
          <a:endParaRPr lang="es-CR" sz="1200" i="0">
            <a:latin typeface="Sagona ExtraLight" panose="02020303050505020204" pitchFamily="18" charset="0"/>
          </a:endParaRPr>
        </a:p>
      </dgm:t>
    </dgm:pt>
    <dgm:pt modelId="{22C2BE04-0907-4C01-B4D4-6B3523F0F01C}" type="parTrans" cxnId="{31F2A6C2-B81B-4A52-9042-160A3EB29A20}">
      <dgm:prSet/>
      <dgm:spPr/>
      <dgm:t>
        <a:bodyPr/>
        <a:lstStyle/>
        <a:p>
          <a:endParaRPr lang="es-CR"/>
        </a:p>
      </dgm:t>
    </dgm:pt>
    <dgm:pt modelId="{A3DB9C48-341E-4506-B47A-0086471D34AE}" type="sibTrans" cxnId="{31F2A6C2-B81B-4A52-9042-160A3EB29A20}">
      <dgm:prSet/>
      <dgm:spPr/>
      <dgm:t>
        <a:bodyPr/>
        <a:lstStyle/>
        <a:p>
          <a:endParaRPr lang="es-CR"/>
        </a:p>
      </dgm:t>
    </dgm:pt>
    <dgm:pt modelId="{EC5E500E-60B8-43B9-8B88-418DA3B25CE0}">
      <dgm:prSet custT="1"/>
      <dgm:spPr/>
      <dgm:t>
        <a:bodyPr/>
        <a:lstStyle/>
        <a:p>
          <a:r>
            <a:rPr lang="es-ES" sz="1100" i="0">
              <a:latin typeface="Sagona ExtraLight" panose="02020303050505020204" pitchFamily="18" charset="0"/>
            </a:rPr>
            <a:t>C</a:t>
          </a:r>
          <a:r>
            <a:rPr lang="es-ES" sz="1100" b="0" i="0">
              <a:latin typeface="Sagona ExtraLight" panose="02020303050505020204" pitchFamily="18" charset="0"/>
            </a:rPr>
            <a:t>omprensibles</a:t>
          </a:r>
          <a:endParaRPr lang="es-CR" sz="1100" i="0">
            <a:latin typeface="Sagona ExtraLight" panose="02020303050505020204" pitchFamily="18" charset="0"/>
          </a:endParaRPr>
        </a:p>
      </dgm:t>
    </dgm:pt>
    <dgm:pt modelId="{73AE3D9A-BD61-42B3-9AE5-AD34702C5BBA}" type="parTrans" cxnId="{36590C0D-88C0-4B07-8646-8468F0DEA461}">
      <dgm:prSet/>
      <dgm:spPr/>
      <dgm:t>
        <a:bodyPr/>
        <a:lstStyle/>
        <a:p>
          <a:endParaRPr lang="es-CR"/>
        </a:p>
      </dgm:t>
    </dgm:pt>
    <dgm:pt modelId="{CD24B660-B162-4054-B3E8-6E100387B251}" type="sibTrans" cxnId="{36590C0D-88C0-4B07-8646-8468F0DEA461}">
      <dgm:prSet/>
      <dgm:spPr/>
      <dgm:t>
        <a:bodyPr/>
        <a:lstStyle/>
        <a:p>
          <a:endParaRPr lang="es-CR"/>
        </a:p>
      </dgm:t>
    </dgm:pt>
    <dgm:pt modelId="{BC2937D4-5504-4278-AA27-48ED4CA59957}">
      <dgm:prSet custT="1"/>
      <dgm:spPr/>
      <dgm:t>
        <a:bodyPr/>
        <a:lstStyle/>
        <a:p>
          <a:r>
            <a:rPr lang="es-ES" sz="1200" i="0">
              <a:latin typeface="Sagona ExtraLight" panose="02020303050505020204" pitchFamily="18" charset="0"/>
            </a:rPr>
            <a:t>C</a:t>
          </a:r>
          <a:r>
            <a:rPr lang="es-ES" sz="1200" b="0" i="0">
              <a:latin typeface="Sagona ExtraLight" panose="02020303050505020204" pitchFamily="18" charset="0"/>
            </a:rPr>
            <a:t>ompleta  </a:t>
          </a:r>
          <a:endParaRPr lang="es-CR" sz="1200" i="0">
            <a:latin typeface="Sagona ExtraLight" panose="02020303050505020204" pitchFamily="18" charset="0"/>
          </a:endParaRPr>
        </a:p>
      </dgm:t>
    </dgm:pt>
    <dgm:pt modelId="{67E0E68B-4DE4-46D7-AA46-6EBEE90E6556}" type="parTrans" cxnId="{2CFD5774-9724-4445-902B-4EBBF86AFD91}">
      <dgm:prSet/>
      <dgm:spPr/>
      <dgm:t>
        <a:bodyPr/>
        <a:lstStyle/>
        <a:p>
          <a:endParaRPr lang="es-CR"/>
        </a:p>
      </dgm:t>
    </dgm:pt>
    <dgm:pt modelId="{8C752AE5-60F2-4A02-908C-83BD644BFBF4}" type="sibTrans" cxnId="{2CFD5774-9724-4445-902B-4EBBF86AFD91}">
      <dgm:prSet/>
      <dgm:spPr/>
      <dgm:t>
        <a:bodyPr/>
        <a:lstStyle/>
        <a:p>
          <a:endParaRPr lang="es-CR"/>
        </a:p>
      </dgm:t>
    </dgm:pt>
    <dgm:pt modelId="{D7C65B49-4ED1-4417-B40B-465F3DCE033E}">
      <dgm:prSet custT="1"/>
      <dgm:spPr/>
      <dgm:t>
        <a:bodyPr/>
        <a:lstStyle/>
        <a:p>
          <a:r>
            <a:rPr lang="es-ES" sz="1200" i="0">
              <a:latin typeface="Sagona ExtraLight" panose="02020303050505020204" pitchFamily="18" charset="0"/>
            </a:rPr>
            <a:t>C</a:t>
          </a:r>
          <a:r>
            <a:rPr lang="es-ES" sz="1200" b="0" i="0">
              <a:latin typeface="Sagona ExtraLight" panose="02020303050505020204" pitchFamily="18" charset="0"/>
            </a:rPr>
            <a:t>ontinua</a:t>
          </a:r>
          <a:endParaRPr lang="es-CR" sz="1200" i="0">
            <a:latin typeface="Sagona ExtraLight" panose="02020303050505020204" pitchFamily="18" charset="0"/>
          </a:endParaRPr>
        </a:p>
      </dgm:t>
    </dgm:pt>
    <dgm:pt modelId="{E4854F6E-4EE5-4B68-8F80-56384B0D255B}" type="parTrans" cxnId="{A12E536A-97F9-4DAD-90BD-F430F8228A51}">
      <dgm:prSet/>
      <dgm:spPr/>
      <dgm:t>
        <a:bodyPr/>
        <a:lstStyle/>
        <a:p>
          <a:endParaRPr lang="es-CR"/>
        </a:p>
      </dgm:t>
    </dgm:pt>
    <dgm:pt modelId="{F9EF5BA4-1119-4FCB-9CD5-8F8E2D4EF088}" type="sibTrans" cxnId="{A12E536A-97F9-4DAD-90BD-F430F8228A51}">
      <dgm:prSet/>
      <dgm:spPr/>
      <dgm:t>
        <a:bodyPr/>
        <a:lstStyle/>
        <a:p>
          <a:endParaRPr lang="es-CR"/>
        </a:p>
      </dgm:t>
    </dgm:pt>
    <dgm:pt modelId="{571E4669-6A55-4590-BFE8-2711B7F6ABDE}">
      <dgm:prSet custT="1"/>
      <dgm:spPr/>
      <dgm:t>
        <a:bodyPr/>
        <a:lstStyle/>
        <a:p>
          <a:r>
            <a:rPr lang="es-ES" sz="1200" b="0" i="0">
              <a:latin typeface="Sagona ExtraLight" panose="02020303050505020204" pitchFamily="18" charset="0"/>
            </a:rPr>
            <a:t>Oportuna </a:t>
          </a:r>
          <a:endParaRPr lang="es-CR" sz="1200" i="0">
            <a:latin typeface="Sagona ExtraLight" panose="02020303050505020204" pitchFamily="18" charset="0"/>
          </a:endParaRPr>
        </a:p>
      </dgm:t>
    </dgm:pt>
    <dgm:pt modelId="{F379EF9D-CA59-443E-AF69-6DD4A5F8AB42}" type="parTrans" cxnId="{55EEBE23-9A09-4693-BF6B-28DC8547FEE3}">
      <dgm:prSet/>
      <dgm:spPr/>
      <dgm:t>
        <a:bodyPr/>
        <a:lstStyle/>
        <a:p>
          <a:endParaRPr lang="es-CR"/>
        </a:p>
      </dgm:t>
    </dgm:pt>
    <dgm:pt modelId="{A453C464-D7E5-4D04-9664-A07AE052E89B}" type="sibTrans" cxnId="{55EEBE23-9A09-4693-BF6B-28DC8547FEE3}">
      <dgm:prSet/>
      <dgm:spPr/>
      <dgm:t>
        <a:bodyPr/>
        <a:lstStyle/>
        <a:p>
          <a:endParaRPr lang="es-CR"/>
        </a:p>
      </dgm:t>
    </dgm:pt>
    <dgm:pt modelId="{95147D94-6667-4F0F-AF3F-C01A521355DA}">
      <dgm:prSet custT="1"/>
      <dgm:spPr/>
      <dgm:t>
        <a:bodyPr/>
        <a:lstStyle/>
        <a:p>
          <a:r>
            <a:rPr lang="es-ES" sz="1200" b="0" i="0">
              <a:latin typeface="Sagona ExtraLight" panose="02020303050505020204" pitchFamily="18" charset="0"/>
            </a:rPr>
            <a:t>Confiable. . </a:t>
          </a:r>
          <a:endParaRPr lang="es-CR" sz="1100" i="0">
            <a:latin typeface="Sagona ExtraLight" panose="02020303050505020204" pitchFamily="18" charset="0"/>
          </a:endParaRPr>
        </a:p>
      </dgm:t>
    </dgm:pt>
    <dgm:pt modelId="{40BF9573-9E49-43B4-BEB4-DD22D09A0672}" type="parTrans" cxnId="{CCC26523-BF60-42E1-84D0-6B58BA833068}">
      <dgm:prSet/>
      <dgm:spPr/>
      <dgm:t>
        <a:bodyPr/>
        <a:lstStyle/>
        <a:p>
          <a:endParaRPr lang="es-CR"/>
        </a:p>
      </dgm:t>
    </dgm:pt>
    <dgm:pt modelId="{ED2B89F3-BE9E-4DDA-A065-4586B68F41C0}" type="sibTrans" cxnId="{CCC26523-BF60-42E1-84D0-6B58BA833068}">
      <dgm:prSet/>
      <dgm:spPr/>
      <dgm:t>
        <a:bodyPr/>
        <a:lstStyle/>
        <a:p>
          <a:endParaRPr lang="es-CR"/>
        </a:p>
      </dgm:t>
    </dgm:pt>
    <dgm:pt modelId="{28B4287D-E4AB-4F43-925F-396016C0E9D0}" type="pres">
      <dgm:prSet presAssocID="{B7F32146-5BBB-4A4F-9961-268C6BEEDDF3}" presName="diagram" presStyleCnt="0">
        <dgm:presLayoutVars>
          <dgm:dir/>
          <dgm:resizeHandles val="exact"/>
        </dgm:presLayoutVars>
      </dgm:prSet>
      <dgm:spPr/>
    </dgm:pt>
    <dgm:pt modelId="{01ED1DBE-E4A3-4FC2-BF4E-AAC47B58EE9D}" type="pres">
      <dgm:prSet presAssocID="{92075403-30E2-4717-B24A-90A4684968BE}" presName="node" presStyleLbl="node1" presStyleIdx="0" presStyleCnt="6">
        <dgm:presLayoutVars>
          <dgm:bulletEnabled val="1"/>
        </dgm:presLayoutVars>
      </dgm:prSet>
      <dgm:spPr/>
    </dgm:pt>
    <dgm:pt modelId="{3EC0FB6A-0D6E-485F-BA5E-B22926CD78BC}" type="pres">
      <dgm:prSet presAssocID="{A3DB9C48-341E-4506-B47A-0086471D34AE}" presName="sibTrans" presStyleCnt="0"/>
      <dgm:spPr/>
    </dgm:pt>
    <dgm:pt modelId="{EEFBF3F6-209E-42E2-AF55-62D8BF8BAFFB}" type="pres">
      <dgm:prSet presAssocID="{EC5E500E-60B8-43B9-8B88-418DA3B25CE0}" presName="node" presStyleLbl="node1" presStyleIdx="1" presStyleCnt="6">
        <dgm:presLayoutVars>
          <dgm:bulletEnabled val="1"/>
        </dgm:presLayoutVars>
      </dgm:prSet>
      <dgm:spPr/>
    </dgm:pt>
    <dgm:pt modelId="{56EE9927-A6F8-4ACB-B038-EB3465B8F84B}" type="pres">
      <dgm:prSet presAssocID="{CD24B660-B162-4054-B3E8-6E100387B251}" presName="sibTrans" presStyleCnt="0"/>
      <dgm:spPr/>
    </dgm:pt>
    <dgm:pt modelId="{0E5B4B74-918F-47C1-9BAD-C3136C98E1E3}" type="pres">
      <dgm:prSet presAssocID="{BC2937D4-5504-4278-AA27-48ED4CA59957}" presName="node" presStyleLbl="node1" presStyleIdx="2" presStyleCnt="6">
        <dgm:presLayoutVars>
          <dgm:bulletEnabled val="1"/>
        </dgm:presLayoutVars>
      </dgm:prSet>
      <dgm:spPr/>
    </dgm:pt>
    <dgm:pt modelId="{02033567-AB98-4E4E-AE82-A85B0D513377}" type="pres">
      <dgm:prSet presAssocID="{8C752AE5-60F2-4A02-908C-83BD644BFBF4}" presName="sibTrans" presStyleCnt="0"/>
      <dgm:spPr/>
    </dgm:pt>
    <dgm:pt modelId="{DC8EB3BB-5ABA-4FC6-BE08-5E2B2BA7CFC8}" type="pres">
      <dgm:prSet presAssocID="{D7C65B49-4ED1-4417-B40B-465F3DCE033E}" presName="node" presStyleLbl="node1" presStyleIdx="3" presStyleCnt="6">
        <dgm:presLayoutVars>
          <dgm:bulletEnabled val="1"/>
        </dgm:presLayoutVars>
      </dgm:prSet>
      <dgm:spPr/>
    </dgm:pt>
    <dgm:pt modelId="{3514332A-68CA-44A9-AD30-BFFA74F9E785}" type="pres">
      <dgm:prSet presAssocID="{F9EF5BA4-1119-4FCB-9CD5-8F8E2D4EF088}" presName="sibTrans" presStyleCnt="0"/>
      <dgm:spPr/>
    </dgm:pt>
    <dgm:pt modelId="{59D9E05C-CA4B-4B20-8EF0-454C2C1005A0}" type="pres">
      <dgm:prSet presAssocID="{571E4669-6A55-4590-BFE8-2711B7F6ABDE}" presName="node" presStyleLbl="node1" presStyleIdx="4" presStyleCnt="6">
        <dgm:presLayoutVars>
          <dgm:bulletEnabled val="1"/>
        </dgm:presLayoutVars>
      </dgm:prSet>
      <dgm:spPr/>
    </dgm:pt>
    <dgm:pt modelId="{0F38F73B-48FE-4074-9ACA-76EEBF2ACDC4}" type="pres">
      <dgm:prSet presAssocID="{A453C464-D7E5-4D04-9664-A07AE052E89B}" presName="sibTrans" presStyleCnt="0"/>
      <dgm:spPr/>
    </dgm:pt>
    <dgm:pt modelId="{2ABD8E9F-5E57-4FA4-BADD-E846F1377F87}" type="pres">
      <dgm:prSet presAssocID="{95147D94-6667-4F0F-AF3F-C01A521355DA}" presName="node" presStyleLbl="node1" presStyleIdx="5" presStyleCnt="6">
        <dgm:presLayoutVars>
          <dgm:bulletEnabled val="1"/>
        </dgm:presLayoutVars>
      </dgm:prSet>
      <dgm:spPr/>
    </dgm:pt>
  </dgm:ptLst>
  <dgm:cxnLst>
    <dgm:cxn modelId="{36590C0D-88C0-4B07-8646-8468F0DEA461}" srcId="{B7F32146-5BBB-4A4F-9961-268C6BEEDDF3}" destId="{EC5E500E-60B8-43B9-8B88-418DA3B25CE0}" srcOrd="1" destOrd="0" parTransId="{73AE3D9A-BD61-42B3-9AE5-AD34702C5BBA}" sibTransId="{CD24B660-B162-4054-B3E8-6E100387B251}"/>
    <dgm:cxn modelId="{CCC26523-BF60-42E1-84D0-6B58BA833068}" srcId="{B7F32146-5BBB-4A4F-9961-268C6BEEDDF3}" destId="{95147D94-6667-4F0F-AF3F-C01A521355DA}" srcOrd="5" destOrd="0" parTransId="{40BF9573-9E49-43B4-BEB4-DD22D09A0672}" sibTransId="{ED2B89F3-BE9E-4DDA-A065-4586B68F41C0}"/>
    <dgm:cxn modelId="{55EEBE23-9A09-4693-BF6B-28DC8547FEE3}" srcId="{B7F32146-5BBB-4A4F-9961-268C6BEEDDF3}" destId="{571E4669-6A55-4590-BFE8-2711B7F6ABDE}" srcOrd="4" destOrd="0" parTransId="{F379EF9D-CA59-443E-AF69-6DD4A5F8AB42}" sibTransId="{A453C464-D7E5-4D04-9664-A07AE052E89B}"/>
    <dgm:cxn modelId="{6A33B965-63A9-4229-A11E-C5AA88ACF291}" type="presOf" srcId="{92075403-30E2-4717-B24A-90A4684968BE}" destId="{01ED1DBE-E4A3-4FC2-BF4E-AAC47B58EE9D}" srcOrd="0" destOrd="0" presId="urn:microsoft.com/office/officeart/2005/8/layout/default"/>
    <dgm:cxn modelId="{A12E536A-97F9-4DAD-90BD-F430F8228A51}" srcId="{B7F32146-5BBB-4A4F-9961-268C6BEEDDF3}" destId="{D7C65B49-4ED1-4417-B40B-465F3DCE033E}" srcOrd="3" destOrd="0" parTransId="{E4854F6E-4EE5-4B68-8F80-56384B0D255B}" sibTransId="{F9EF5BA4-1119-4FCB-9CD5-8F8E2D4EF088}"/>
    <dgm:cxn modelId="{EF92306F-4096-453F-AFF7-DCD03C571A58}" type="presOf" srcId="{EC5E500E-60B8-43B9-8B88-418DA3B25CE0}" destId="{EEFBF3F6-209E-42E2-AF55-62D8BF8BAFFB}" srcOrd="0" destOrd="0" presId="urn:microsoft.com/office/officeart/2005/8/layout/default"/>
    <dgm:cxn modelId="{2CFD5774-9724-4445-902B-4EBBF86AFD91}" srcId="{B7F32146-5BBB-4A4F-9961-268C6BEEDDF3}" destId="{BC2937D4-5504-4278-AA27-48ED4CA59957}" srcOrd="2" destOrd="0" parTransId="{67E0E68B-4DE4-46D7-AA46-6EBEE90E6556}" sibTransId="{8C752AE5-60F2-4A02-908C-83BD644BFBF4}"/>
    <dgm:cxn modelId="{B2D97982-B3FF-4DD4-8E2B-3F9C8D33CFDC}" type="presOf" srcId="{D7C65B49-4ED1-4417-B40B-465F3DCE033E}" destId="{DC8EB3BB-5ABA-4FC6-BE08-5E2B2BA7CFC8}" srcOrd="0" destOrd="0" presId="urn:microsoft.com/office/officeart/2005/8/layout/default"/>
    <dgm:cxn modelId="{42DB4E90-CB57-40D2-8A17-3F97BD2F28D6}" type="presOf" srcId="{95147D94-6667-4F0F-AF3F-C01A521355DA}" destId="{2ABD8E9F-5E57-4FA4-BADD-E846F1377F87}" srcOrd="0" destOrd="0" presId="urn:microsoft.com/office/officeart/2005/8/layout/default"/>
    <dgm:cxn modelId="{8EB45EB6-8217-4D35-A6BE-13A3A1DC5FBD}" type="presOf" srcId="{571E4669-6A55-4590-BFE8-2711B7F6ABDE}" destId="{59D9E05C-CA4B-4B20-8EF0-454C2C1005A0}" srcOrd="0" destOrd="0" presId="urn:microsoft.com/office/officeart/2005/8/layout/default"/>
    <dgm:cxn modelId="{0F92EBBE-65F0-4C2D-87ED-8B1FEEF65ECA}" type="presOf" srcId="{BC2937D4-5504-4278-AA27-48ED4CA59957}" destId="{0E5B4B74-918F-47C1-9BAD-C3136C98E1E3}" srcOrd="0" destOrd="0" presId="urn:microsoft.com/office/officeart/2005/8/layout/default"/>
    <dgm:cxn modelId="{31F2A6C2-B81B-4A52-9042-160A3EB29A20}" srcId="{B7F32146-5BBB-4A4F-9961-268C6BEEDDF3}" destId="{92075403-30E2-4717-B24A-90A4684968BE}" srcOrd="0" destOrd="0" parTransId="{22C2BE04-0907-4C01-B4D4-6B3523F0F01C}" sibTransId="{A3DB9C48-341E-4506-B47A-0086471D34AE}"/>
    <dgm:cxn modelId="{41FAF9CF-ECFB-4624-90C8-2DC38515E17E}" type="presOf" srcId="{B7F32146-5BBB-4A4F-9961-268C6BEEDDF3}" destId="{28B4287D-E4AB-4F43-925F-396016C0E9D0}" srcOrd="0" destOrd="0" presId="urn:microsoft.com/office/officeart/2005/8/layout/default"/>
    <dgm:cxn modelId="{9E0E7D15-A8C1-4502-B5EA-AB10C0717446}" type="presParOf" srcId="{28B4287D-E4AB-4F43-925F-396016C0E9D0}" destId="{01ED1DBE-E4A3-4FC2-BF4E-AAC47B58EE9D}" srcOrd="0" destOrd="0" presId="urn:microsoft.com/office/officeart/2005/8/layout/default"/>
    <dgm:cxn modelId="{F97E48CF-A2F2-4137-80F7-7157D18D8B91}" type="presParOf" srcId="{28B4287D-E4AB-4F43-925F-396016C0E9D0}" destId="{3EC0FB6A-0D6E-485F-BA5E-B22926CD78BC}" srcOrd="1" destOrd="0" presId="urn:microsoft.com/office/officeart/2005/8/layout/default"/>
    <dgm:cxn modelId="{F727953B-E96E-428C-AED0-F4CEC8BD8C18}" type="presParOf" srcId="{28B4287D-E4AB-4F43-925F-396016C0E9D0}" destId="{EEFBF3F6-209E-42E2-AF55-62D8BF8BAFFB}" srcOrd="2" destOrd="0" presId="urn:microsoft.com/office/officeart/2005/8/layout/default"/>
    <dgm:cxn modelId="{3D680AC5-8E32-4BE4-BC5B-3FA915C3C1CE}" type="presParOf" srcId="{28B4287D-E4AB-4F43-925F-396016C0E9D0}" destId="{56EE9927-A6F8-4ACB-B038-EB3465B8F84B}" srcOrd="3" destOrd="0" presId="urn:microsoft.com/office/officeart/2005/8/layout/default"/>
    <dgm:cxn modelId="{8DCB71E2-7BD5-4284-863B-338B629E7102}" type="presParOf" srcId="{28B4287D-E4AB-4F43-925F-396016C0E9D0}" destId="{0E5B4B74-918F-47C1-9BAD-C3136C98E1E3}" srcOrd="4" destOrd="0" presId="urn:microsoft.com/office/officeart/2005/8/layout/default"/>
    <dgm:cxn modelId="{769B0D28-7481-4981-930A-D3670D3ACB86}" type="presParOf" srcId="{28B4287D-E4AB-4F43-925F-396016C0E9D0}" destId="{02033567-AB98-4E4E-AE82-A85B0D513377}" srcOrd="5" destOrd="0" presId="urn:microsoft.com/office/officeart/2005/8/layout/default"/>
    <dgm:cxn modelId="{715848F7-B462-46BB-B10D-6B5C0C63DEF8}" type="presParOf" srcId="{28B4287D-E4AB-4F43-925F-396016C0E9D0}" destId="{DC8EB3BB-5ABA-4FC6-BE08-5E2B2BA7CFC8}" srcOrd="6" destOrd="0" presId="urn:microsoft.com/office/officeart/2005/8/layout/default"/>
    <dgm:cxn modelId="{04312109-ACDF-44E9-9033-20ADAC7F8BBF}" type="presParOf" srcId="{28B4287D-E4AB-4F43-925F-396016C0E9D0}" destId="{3514332A-68CA-44A9-AD30-BFFA74F9E785}" srcOrd="7" destOrd="0" presId="urn:microsoft.com/office/officeart/2005/8/layout/default"/>
    <dgm:cxn modelId="{F3C77EF4-A2FC-4540-82BF-21A0DAF49CB5}" type="presParOf" srcId="{28B4287D-E4AB-4F43-925F-396016C0E9D0}" destId="{59D9E05C-CA4B-4B20-8EF0-454C2C1005A0}" srcOrd="8" destOrd="0" presId="urn:microsoft.com/office/officeart/2005/8/layout/default"/>
    <dgm:cxn modelId="{23C9FB8A-C55E-407F-AB0B-2EA9794A2744}" type="presParOf" srcId="{28B4287D-E4AB-4F43-925F-396016C0E9D0}" destId="{0F38F73B-48FE-4074-9ACA-76EEBF2ACDC4}" srcOrd="9" destOrd="0" presId="urn:microsoft.com/office/officeart/2005/8/layout/default"/>
    <dgm:cxn modelId="{F32ADBDA-E46D-40D0-9DD9-E1A9558AD703}" type="presParOf" srcId="{28B4287D-E4AB-4F43-925F-396016C0E9D0}" destId="{2ABD8E9F-5E57-4FA4-BADD-E846F1377F87}" srcOrd="10"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81A5F70E-1A66-4661-9A4D-087A28205034}"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s-CR"/>
        </a:p>
      </dgm:t>
    </dgm:pt>
    <dgm:pt modelId="{DBEED962-1ACB-48FB-BDF8-4773979CBE18}">
      <dgm:prSet phldrT="[Texto]" custT="1"/>
      <dgm:spPr>
        <a:solidFill>
          <a:srgbClr val="004D86"/>
        </a:solidFill>
        <a:effectLst/>
      </dgm:spPr>
      <dgm:t>
        <a:bodyPr/>
        <a:lstStyle/>
        <a:p>
          <a:r>
            <a:rPr lang="es-CR" sz="1400" kern="1200">
              <a:solidFill>
                <a:srgbClr val="FFFFFF"/>
              </a:solidFill>
              <a:latin typeface="Sagona ExtraLight" panose="02020303050505020204" pitchFamily="18" charset="0"/>
              <a:ea typeface="+mn-ea"/>
              <a:cs typeface="+mn-cs"/>
            </a:rPr>
            <a:t>Identificación</a:t>
          </a:r>
        </a:p>
      </dgm:t>
    </dgm:pt>
    <dgm:pt modelId="{BF17FC7C-3739-4234-ADBD-90979F033651}" type="parTrans" cxnId="{28FAA9C4-D7CC-4EB0-B005-8484B1BADA58}">
      <dgm:prSet/>
      <dgm:spPr>
        <a:ln>
          <a:solidFill>
            <a:srgbClr val="001132"/>
          </a:solidFill>
        </a:ln>
      </dgm:spPr>
      <dgm:t>
        <a:bodyPr/>
        <a:lstStyle/>
        <a:p>
          <a:endParaRPr lang="es-CR"/>
        </a:p>
      </dgm:t>
    </dgm:pt>
    <dgm:pt modelId="{63AE5074-2F8C-401A-AB48-EBB18EA360AA}" type="sibTrans" cxnId="{28FAA9C4-D7CC-4EB0-B005-8484B1BADA58}">
      <dgm:prSet/>
      <dgm:spPr>
        <a:solidFill>
          <a:srgbClr val="034793"/>
        </a:solidFill>
        <a:ln>
          <a:solidFill>
            <a:srgbClr val="004D86"/>
          </a:solidFill>
        </a:ln>
      </dgm:spPr>
      <dgm:t>
        <a:bodyPr/>
        <a:lstStyle/>
        <a:p>
          <a:endParaRPr lang="es-CR"/>
        </a:p>
      </dgm:t>
    </dgm:pt>
    <dgm:pt modelId="{57F187FB-81BE-4D8E-B121-CA8B9E3A843C}">
      <dgm:prSet phldrT="[Texto]" custT="1"/>
      <dgm:spPr>
        <a:solidFill>
          <a:srgbClr val="FCBD24"/>
        </a:solidFill>
        <a:effectLst/>
      </dgm:spPr>
      <dgm:t>
        <a:bodyPr/>
        <a:lstStyle/>
        <a:p>
          <a:r>
            <a:rPr lang="es-CR" sz="1400" kern="1200">
              <a:solidFill>
                <a:srgbClr val="FFFFFF"/>
              </a:solidFill>
              <a:latin typeface="Sagona ExtraLight" panose="02020303050505020204" pitchFamily="18" charset="0"/>
              <a:ea typeface="+mn-ea"/>
              <a:cs typeface="+mn-cs"/>
            </a:rPr>
            <a:t>Análisis</a:t>
          </a:r>
        </a:p>
      </dgm:t>
    </dgm:pt>
    <dgm:pt modelId="{6893974B-740F-4104-80B1-6D0AEB513C93}" type="parTrans" cxnId="{E127D885-1AFF-45CE-95D6-8542E7A25995}">
      <dgm:prSet/>
      <dgm:spPr>
        <a:ln>
          <a:solidFill>
            <a:srgbClr val="FCBD24"/>
          </a:solidFill>
        </a:ln>
      </dgm:spPr>
      <dgm:t>
        <a:bodyPr/>
        <a:lstStyle/>
        <a:p>
          <a:endParaRPr lang="es-CR"/>
        </a:p>
      </dgm:t>
    </dgm:pt>
    <dgm:pt modelId="{BCD47421-D754-447E-B41C-BF448EFF03F8}" type="sibTrans" cxnId="{E127D885-1AFF-45CE-95D6-8542E7A25995}">
      <dgm:prSet/>
      <dgm:spPr/>
      <dgm:t>
        <a:bodyPr/>
        <a:lstStyle/>
        <a:p>
          <a:endParaRPr lang="es-CR"/>
        </a:p>
      </dgm:t>
    </dgm:pt>
    <dgm:pt modelId="{E74AA341-5E44-4C2C-AD5B-ADE85CA5E68E}">
      <dgm:prSet phldrT="[Texto]" custT="1"/>
      <dgm:spPr>
        <a:solidFill>
          <a:srgbClr val="00B050"/>
        </a:solidFill>
      </dgm:spPr>
      <dgm:t>
        <a:bodyPr/>
        <a:lstStyle/>
        <a:p>
          <a:r>
            <a:rPr lang="es-CR" sz="1400">
              <a:latin typeface="Sagona ExtraLight" panose="02020303050505020204" pitchFamily="18" charset="0"/>
            </a:rPr>
            <a:t>Evaluación</a:t>
          </a:r>
        </a:p>
      </dgm:t>
    </dgm:pt>
    <dgm:pt modelId="{47CACF59-6CBA-4954-A01E-FB60C407F784}" type="parTrans" cxnId="{8B32B7AB-7B3B-4840-A74B-4BA007EA80CC}">
      <dgm:prSet/>
      <dgm:spPr>
        <a:ln>
          <a:solidFill>
            <a:srgbClr val="69E781"/>
          </a:solidFill>
        </a:ln>
      </dgm:spPr>
      <dgm:t>
        <a:bodyPr/>
        <a:lstStyle/>
        <a:p>
          <a:endParaRPr lang="es-CR"/>
        </a:p>
      </dgm:t>
    </dgm:pt>
    <dgm:pt modelId="{8A3048CC-A9B6-4ADE-B4B8-84A19FDBFF1B}" type="sibTrans" cxnId="{8B32B7AB-7B3B-4840-A74B-4BA007EA80CC}">
      <dgm:prSet/>
      <dgm:spPr/>
      <dgm:t>
        <a:bodyPr/>
        <a:lstStyle/>
        <a:p>
          <a:endParaRPr lang="es-CR"/>
        </a:p>
      </dgm:t>
    </dgm:pt>
    <dgm:pt modelId="{E835E7EE-498D-42EF-84E8-6DF8D623C813}">
      <dgm:prSet phldrT="[Texto]" custT="1"/>
      <dgm:spPr>
        <a:solidFill>
          <a:srgbClr val="0070C0"/>
        </a:solidFill>
      </dgm:spPr>
      <dgm:t>
        <a:bodyPr/>
        <a:lstStyle/>
        <a:p>
          <a:r>
            <a:rPr lang="es-CR" sz="1400">
              <a:latin typeface="Sagona ExtraLight" panose="02020303050505020204" pitchFamily="18" charset="0"/>
            </a:rPr>
            <a:t>Administración</a:t>
          </a:r>
        </a:p>
      </dgm:t>
    </dgm:pt>
    <dgm:pt modelId="{74E3D358-678E-4B43-8B1B-5702D24C9F28}" type="parTrans" cxnId="{F07DE2E3-7A55-40CF-8195-ED987650F498}">
      <dgm:prSet/>
      <dgm:spPr>
        <a:ln>
          <a:solidFill>
            <a:srgbClr val="0070C0"/>
          </a:solidFill>
        </a:ln>
      </dgm:spPr>
      <dgm:t>
        <a:bodyPr/>
        <a:lstStyle/>
        <a:p>
          <a:endParaRPr lang="es-CR"/>
        </a:p>
      </dgm:t>
    </dgm:pt>
    <dgm:pt modelId="{91CE2314-0BA7-4236-9ED6-6A90E08430A0}" type="sibTrans" cxnId="{F07DE2E3-7A55-40CF-8195-ED987650F498}">
      <dgm:prSet/>
      <dgm:spPr/>
      <dgm:t>
        <a:bodyPr/>
        <a:lstStyle/>
        <a:p>
          <a:endParaRPr lang="es-CR"/>
        </a:p>
      </dgm:t>
    </dgm:pt>
    <dgm:pt modelId="{BFDDD290-6732-49F8-9BCD-8779CA0E15BE}" type="pres">
      <dgm:prSet presAssocID="{81A5F70E-1A66-4661-9A4D-087A28205034}" presName="Name0" presStyleCnt="0">
        <dgm:presLayoutVars>
          <dgm:chMax val="7"/>
          <dgm:chPref val="7"/>
          <dgm:dir/>
        </dgm:presLayoutVars>
      </dgm:prSet>
      <dgm:spPr/>
    </dgm:pt>
    <dgm:pt modelId="{9CF8EA6E-16A9-47D9-B6CE-B067E4313174}" type="pres">
      <dgm:prSet presAssocID="{81A5F70E-1A66-4661-9A4D-087A28205034}" presName="Name1" presStyleCnt="0"/>
      <dgm:spPr/>
    </dgm:pt>
    <dgm:pt modelId="{FB1F12EF-3256-4C95-8F1F-23B4CF7B3518}" type="pres">
      <dgm:prSet presAssocID="{81A5F70E-1A66-4661-9A4D-087A28205034}" presName="cycle" presStyleCnt="0"/>
      <dgm:spPr/>
    </dgm:pt>
    <dgm:pt modelId="{E08416F5-1CD6-4338-A221-C7522AA7C150}" type="pres">
      <dgm:prSet presAssocID="{81A5F70E-1A66-4661-9A4D-087A28205034}" presName="srcNode" presStyleLbl="node1" presStyleIdx="0" presStyleCnt="4"/>
      <dgm:spPr/>
    </dgm:pt>
    <dgm:pt modelId="{76F8A212-B962-438D-92AD-047B68DC084D}" type="pres">
      <dgm:prSet presAssocID="{81A5F70E-1A66-4661-9A4D-087A28205034}" presName="conn" presStyleLbl="parChTrans1D2" presStyleIdx="0" presStyleCnt="1"/>
      <dgm:spPr/>
    </dgm:pt>
    <dgm:pt modelId="{90666660-E0F2-4F7E-B832-45FA73DDB196}" type="pres">
      <dgm:prSet presAssocID="{81A5F70E-1A66-4661-9A4D-087A28205034}" presName="extraNode" presStyleLbl="node1" presStyleIdx="0" presStyleCnt="4"/>
      <dgm:spPr/>
    </dgm:pt>
    <dgm:pt modelId="{E3F76454-2450-42AD-9DFB-4247F39B7D4D}" type="pres">
      <dgm:prSet presAssocID="{81A5F70E-1A66-4661-9A4D-087A28205034}" presName="dstNode" presStyleLbl="node1" presStyleIdx="0" presStyleCnt="4"/>
      <dgm:spPr/>
    </dgm:pt>
    <dgm:pt modelId="{6DB874AD-7D2A-401B-A061-A305D3340DBC}" type="pres">
      <dgm:prSet presAssocID="{DBEED962-1ACB-48FB-BDF8-4773979CBE18}" presName="text_1" presStyleLbl="node1" presStyleIdx="0" presStyleCnt="4" custScaleX="95585" custScaleY="106307" custLinFactNeighborX="1543" custLinFactNeighborY="3348">
        <dgm:presLayoutVars>
          <dgm:bulletEnabled val="1"/>
        </dgm:presLayoutVars>
      </dgm:prSet>
      <dgm:spPr/>
    </dgm:pt>
    <dgm:pt modelId="{21CF2959-CB45-4802-85A8-6F4B02842CE3}" type="pres">
      <dgm:prSet presAssocID="{DBEED962-1ACB-48FB-BDF8-4773979CBE18}" presName="accent_1" presStyleCnt="0"/>
      <dgm:spPr/>
    </dgm:pt>
    <dgm:pt modelId="{67F31F55-D498-4525-92A2-73D825F05455}" type="pres">
      <dgm:prSet presAssocID="{DBEED962-1ACB-48FB-BDF8-4773979CBE18}" presName="accentRepeatNode" presStyleLbl="solidFgAcc1" presStyleIdx="0" presStyleCnt="4" custScaleX="25085" custScaleY="31148" custLinFactX="169047" custLinFactNeighborX="200000" custLinFactNeighborY="2678"/>
      <dgm:spPr>
        <a:noFill/>
        <a:ln>
          <a:noFill/>
        </a:ln>
      </dgm:spPr>
    </dgm:pt>
    <dgm:pt modelId="{C36007DA-36DC-48E2-8555-FA68ACF1D011}" type="pres">
      <dgm:prSet presAssocID="{57F187FB-81BE-4D8E-B121-CA8B9E3A843C}" presName="text_2" presStyleLbl="node1" presStyleIdx="1" presStyleCnt="4" custScaleX="100138" custScaleY="100105" custLinFactNeighborX="-252" custLinFactNeighborY="-4080">
        <dgm:presLayoutVars>
          <dgm:bulletEnabled val="1"/>
        </dgm:presLayoutVars>
      </dgm:prSet>
      <dgm:spPr/>
    </dgm:pt>
    <dgm:pt modelId="{404CEB74-C51C-482B-B908-EB43C0A9DB66}" type="pres">
      <dgm:prSet presAssocID="{57F187FB-81BE-4D8E-B121-CA8B9E3A843C}" presName="accent_2" presStyleCnt="0"/>
      <dgm:spPr/>
    </dgm:pt>
    <dgm:pt modelId="{B928FED4-9D8F-45BC-9C31-B8D8C4ED699B}" type="pres">
      <dgm:prSet presAssocID="{57F187FB-81BE-4D8E-B121-CA8B9E3A843C}" presName="accentRepeatNode" presStyleLbl="solidFgAcc1" presStyleIdx="1" presStyleCnt="4" custFlipVert="1" custFlipHor="0" custScaleX="38506" custScaleY="9795" custLinFactX="100000" custLinFactNeighborX="152289" custLinFactNeighborY="-33467"/>
      <dgm:spPr>
        <a:noFill/>
        <a:ln>
          <a:noFill/>
        </a:ln>
      </dgm:spPr>
    </dgm:pt>
    <dgm:pt modelId="{330D9F21-ABFB-4AC1-8C71-514E2ABFD35E}" type="pres">
      <dgm:prSet presAssocID="{E74AA341-5E44-4C2C-AD5B-ADE85CA5E68E}" presName="text_3" presStyleLbl="node1" presStyleIdx="2" presStyleCnt="4">
        <dgm:presLayoutVars>
          <dgm:bulletEnabled val="1"/>
        </dgm:presLayoutVars>
      </dgm:prSet>
      <dgm:spPr/>
    </dgm:pt>
    <dgm:pt modelId="{B951AF92-9025-4ADA-843A-CF610F701635}" type="pres">
      <dgm:prSet presAssocID="{E74AA341-5E44-4C2C-AD5B-ADE85CA5E68E}" presName="accent_3" presStyleCnt="0"/>
      <dgm:spPr/>
    </dgm:pt>
    <dgm:pt modelId="{801CC9F5-98E0-4CF6-8A13-70F6CFF98AEF}" type="pres">
      <dgm:prSet presAssocID="{E74AA341-5E44-4C2C-AD5B-ADE85CA5E68E}" presName="accentRepeatNode" presStyleLbl="solidFgAcc1" presStyleIdx="2" presStyleCnt="4" custScaleX="14165" custScaleY="13987" custLinFactNeighborX="14936" custLinFactNeighborY="13987"/>
      <dgm:spPr>
        <a:solidFill>
          <a:srgbClr val="00B050"/>
        </a:solidFill>
        <a:ln>
          <a:solidFill>
            <a:srgbClr val="00B050"/>
          </a:solidFill>
        </a:ln>
      </dgm:spPr>
    </dgm:pt>
    <dgm:pt modelId="{F0773FA8-5B99-4A4C-83B9-0BD21405D4F3}" type="pres">
      <dgm:prSet presAssocID="{E835E7EE-498D-42EF-84E8-6DF8D623C813}" presName="text_4" presStyleLbl="node1" presStyleIdx="3" presStyleCnt="4">
        <dgm:presLayoutVars>
          <dgm:bulletEnabled val="1"/>
        </dgm:presLayoutVars>
      </dgm:prSet>
      <dgm:spPr/>
    </dgm:pt>
    <dgm:pt modelId="{446902FA-D02A-46AF-8189-08D9B457DBCB}" type="pres">
      <dgm:prSet presAssocID="{E835E7EE-498D-42EF-84E8-6DF8D623C813}" presName="accent_4" presStyleCnt="0"/>
      <dgm:spPr/>
    </dgm:pt>
    <dgm:pt modelId="{7799CADD-7D61-44FE-9665-6223F1DDF972}" type="pres">
      <dgm:prSet presAssocID="{E835E7EE-498D-42EF-84E8-6DF8D623C813}" presName="accentRepeatNode" presStyleLbl="solidFgAcc1" presStyleIdx="3" presStyleCnt="4" custScaleX="18686" custScaleY="27845" custLinFactNeighborX="32006" custLinFactNeighborY="-10327"/>
      <dgm:spPr>
        <a:noFill/>
        <a:ln>
          <a:noFill/>
        </a:ln>
      </dgm:spPr>
    </dgm:pt>
  </dgm:ptLst>
  <dgm:cxnLst>
    <dgm:cxn modelId="{D100D459-655D-4118-B1E5-8A5058FCE259}" type="presOf" srcId="{63AE5074-2F8C-401A-AB48-EBB18EA360AA}" destId="{76F8A212-B962-438D-92AD-047B68DC084D}" srcOrd="0" destOrd="0" presId="urn:microsoft.com/office/officeart/2008/layout/VerticalCurvedList"/>
    <dgm:cxn modelId="{E127D885-1AFF-45CE-95D6-8542E7A25995}" srcId="{81A5F70E-1A66-4661-9A4D-087A28205034}" destId="{57F187FB-81BE-4D8E-B121-CA8B9E3A843C}" srcOrd="1" destOrd="0" parTransId="{6893974B-740F-4104-80B1-6D0AEB513C93}" sibTransId="{BCD47421-D754-447E-B41C-BF448EFF03F8}"/>
    <dgm:cxn modelId="{8373C894-8061-4313-8414-AF62EC74D17A}" type="presOf" srcId="{57F187FB-81BE-4D8E-B121-CA8B9E3A843C}" destId="{C36007DA-36DC-48E2-8555-FA68ACF1D011}" srcOrd="0" destOrd="0" presId="urn:microsoft.com/office/officeart/2008/layout/VerticalCurvedList"/>
    <dgm:cxn modelId="{6A12D1A2-9CB1-4DCA-940E-D0F3B0B74682}" type="presOf" srcId="{81A5F70E-1A66-4661-9A4D-087A28205034}" destId="{BFDDD290-6732-49F8-9BCD-8779CA0E15BE}" srcOrd="0" destOrd="0" presId="urn:microsoft.com/office/officeart/2008/layout/VerticalCurvedList"/>
    <dgm:cxn modelId="{8B32B7AB-7B3B-4840-A74B-4BA007EA80CC}" srcId="{81A5F70E-1A66-4661-9A4D-087A28205034}" destId="{E74AA341-5E44-4C2C-AD5B-ADE85CA5E68E}" srcOrd="2" destOrd="0" parTransId="{47CACF59-6CBA-4954-A01E-FB60C407F784}" sibTransId="{8A3048CC-A9B6-4ADE-B4B8-84A19FDBFF1B}"/>
    <dgm:cxn modelId="{E9ED61AD-402E-45CB-B264-DFC272786E73}" type="presOf" srcId="{DBEED962-1ACB-48FB-BDF8-4773979CBE18}" destId="{6DB874AD-7D2A-401B-A061-A305D3340DBC}" srcOrd="0" destOrd="0" presId="urn:microsoft.com/office/officeart/2008/layout/VerticalCurvedList"/>
    <dgm:cxn modelId="{2E9ED8B5-57A9-412C-87A9-EAFEF8729005}" type="presOf" srcId="{E74AA341-5E44-4C2C-AD5B-ADE85CA5E68E}" destId="{330D9F21-ABFB-4AC1-8C71-514E2ABFD35E}" srcOrd="0" destOrd="0" presId="urn:microsoft.com/office/officeart/2008/layout/VerticalCurvedList"/>
    <dgm:cxn modelId="{28FAA9C4-D7CC-4EB0-B005-8484B1BADA58}" srcId="{81A5F70E-1A66-4661-9A4D-087A28205034}" destId="{DBEED962-1ACB-48FB-BDF8-4773979CBE18}" srcOrd="0" destOrd="0" parTransId="{BF17FC7C-3739-4234-ADBD-90979F033651}" sibTransId="{63AE5074-2F8C-401A-AB48-EBB18EA360AA}"/>
    <dgm:cxn modelId="{F07DE2E3-7A55-40CF-8195-ED987650F498}" srcId="{81A5F70E-1A66-4661-9A4D-087A28205034}" destId="{E835E7EE-498D-42EF-84E8-6DF8D623C813}" srcOrd="3" destOrd="0" parTransId="{74E3D358-678E-4B43-8B1B-5702D24C9F28}" sibTransId="{91CE2314-0BA7-4236-9ED6-6A90E08430A0}"/>
    <dgm:cxn modelId="{DFC0FEF4-7F7D-40A6-8B7C-635771735BA5}" type="presOf" srcId="{E835E7EE-498D-42EF-84E8-6DF8D623C813}" destId="{F0773FA8-5B99-4A4C-83B9-0BD21405D4F3}" srcOrd="0" destOrd="0" presId="urn:microsoft.com/office/officeart/2008/layout/VerticalCurvedList"/>
    <dgm:cxn modelId="{A05DB1CE-3BAC-4EBB-8F39-FFEAA5EC06FB}" type="presParOf" srcId="{BFDDD290-6732-49F8-9BCD-8779CA0E15BE}" destId="{9CF8EA6E-16A9-47D9-B6CE-B067E4313174}" srcOrd="0" destOrd="0" presId="urn:microsoft.com/office/officeart/2008/layout/VerticalCurvedList"/>
    <dgm:cxn modelId="{38D3088F-78C7-49AF-AFC4-5A6465A704A8}" type="presParOf" srcId="{9CF8EA6E-16A9-47D9-B6CE-B067E4313174}" destId="{FB1F12EF-3256-4C95-8F1F-23B4CF7B3518}" srcOrd="0" destOrd="0" presId="urn:microsoft.com/office/officeart/2008/layout/VerticalCurvedList"/>
    <dgm:cxn modelId="{8E2F5779-6553-431D-8CBA-2A98A1A854CE}" type="presParOf" srcId="{FB1F12EF-3256-4C95-8F1F-23B4CF7B3518}" destId="{E08416F5-1CD6-4338-A221-C7522AA7C150}" srcOrd="0" destOrd="0" presId="urn:microsoft.com/office/officeart/2008/layout/VerticalCurvedList"/>
    <dgm:cxn modelId="{6CAA8DCF-DE77-4A8E-A1E6-E12352126BC1}" type="presParOf" srcId="{FB1F12EF-3256-4C95-8F1F-23B4CF7B3518}" destId="{76F8A212-B962-438D-92AD-047B68DC084D}" srcOrd="1" destOrd="0" presId="urn:microsoft.com/office/officeart/2008/layout/VerticalCurvedList"/>
    <dgm:cxn modelId="{02F276BF-26B6-4525-8BBC-4588E1F780EF}" type="presParOf" srcId="{FB1F12EF-3256-4C95-8F1F-23B4CF7B3518}" destId="{90666660-E0F2-4F7E-B832-45FA73DDB196}" srcOrd="2" destOrd="0" presId="urn:microsoft.com/office/officeart/2008/layout/VerticalCurvedList"/>
    <dgm:cxn modelId="{AC880146-3539-49D8-A554-16E9166E5768}" type="presParOf" srcId="{FB1F12EF-3256-4C95-8F1F-23B4CF7B3518}" destId="{E3F76454-2450-42AD-9DFB-4247F39B7D4D}" srcOrd="3" destOrd="0" presId="urn:microsoft.com/office/officeart/2008/layout/VerticalCurvedList"/>
    <dgm:cxn modelId="{8560EFA2-9D82-42B6-A616-7FE57C146C1D}" type="presParOf" srcId="{9CF8EA6E-16A9-47D9-B6CE-B067E4313174}" destId="{6DB874AD-7D2A-401B-A061-A305D3340DBC}" srcOrd="1" destOrd="0" presId="urn:microsoft.com/office/officeart/2008/layout/VerticalCurvedList"/>
    <dgm:cxn modelId="{409D0DB3-723E-4744-AC89-7B0959C4337F}" type="presParOf" srcId="{9CF8EA6E-16A9-47D9-B6CE-B067E4313174}" destId="{21CF2959-CB45-4802-85A8-6F4B02842CE3}" srcOrd="2" destOrd="0" presId="urn:microsoft.com/office/officeart/2008/layout/VerticalCurvedList"/>
    <dgm:cxn modelId="{AE64CB6A-9AF3-4C49-BE72-74DF6C4C568F}" type="presParOf" srcId="{21CF2959-CB45-4802-85A8-6F4B02842CE3}" destId="{67F31F55-D498-4525-92A2-73D825F05455}" srcOrd="0" destOrd="0" presId="urn:microsoft.com/office/officeart/2008/layout/VerticalCurvedList"/>
    <dgm:cxn modelId="{13060803-CDC9-477F-B5B4-7BB58793BBA9}" type="presParOf" srcId="{9CF8EA6E-16A9-47D9-B6CE-B067E4313174}" destId="{C36007DA-36DC-48E2-8555-FA68ACF1D011}" srcOrd="3" destOrd="0" presId="urn:microsoft.com/office/officeart/2008/layout/VerticalCurvedList"/>
    <dgm:cxn modelId="{686C9D58-F324-411D-8257-CC84A0B24656}" type="presParOf" srcId="{9CF8EA6E-16A9-47D9-B6CE-B067E4313174}" destId="{404CEB74-C51C-482B-B908-EB43C0A9DB66}" srcOrd="4" destOrd="0" presId="urn:microsoft.com/office/officeart/2008/layout/VerticalCurvedList"/>
    <dgm:cxn modelId="{60AECC69-5CE2-4F7E-9BD2-2B9EE04D4F2A}" type="presParOf" srcId="{404CEB74-C51C-482B-B908-EB43C0A9DB66}" destId="{B928FED4-9D8F-45BC-9C31-B8D8C4ED699B}" srcOrd="0" destOrd="0" presId="urn:microsoft.com/office/officeart/2008/layout/VerticalCurvedList"/>
    <dgm:cxn modelId="{9AC55F6E-1F89-47DA-B987-2F7766EA5131}" type="presParOf" srcId="{9CF8EA6E-16A9-47D9-B6CE-B067E4313174}" destId="{330D9F21-ABFB-4AC1-8C71-514E2ABFD35E}" srcOrd="5" destOrd="0" presId="urn:microsoft.com/office/officeart/2008/layout/VerticalCurvedList"/>
    <dgm:cxn modelId="{EB77CB89-0FA5-4084-86E5-C13951CF02A5}" type="presParOf" srcId="{9CF8EA6E-16A9-47D9-B6CE-B067E4313174}" destId="{B951AF92-9025-4ADA-843A-CF610F701635}" srcOrd="6" destOrd="0" presId="urn:microsoft.com/office/officeart/2008/layout/VerticalCurvedList"/>
    <dgm:cxn modelId="{6A2160AB-191E-424C-B8BD-23825F3DC091}" type="presParOf" srcId="{B951AF92-9025-4ADA-843A-CF610F701635}" destId="{801CC9F5-98E0-4CF6-8A13-70F6CFF98AEF}" srcOrd="0" destOrd="0" presId="urn:microsoft.com/office/officeart/2008/layout/VerticalCurvedList"/>
    <dgm:cxn modelId="{D972E441-CAAB-413E-BFCD-388C712AB034}" type="presParOf" srcId="{9CF8EA6E-16A9-47D9-B6CE-B067E4313174}" destId="{F0773FA8-5B99-4A4C-83B9-0BD21405D4F3}" srcOrd="7" destOrd="0" presId="urn:microsoft.com/office/officeart/2008/layout/VerticalCurvedList"/>
    <dgm:cxn modelId="{8AB86B6D-95DE-49F3-80E3-462EEF4974C5}" type="presParOf" srcId="{9CF8EA6E-16A9-47D9-B6CE-B067E4313174}" destId="{446902FA-D02A-46AF-8189-08D9B457DBCB}" srcOrd="8" destOrd="0" presId="urn:microsoft.com/office/officeart/2008/layout/VerticalCurvedList"/>
    <dgm:cxn modelId="{07EC65B3-19BA-42DC-B120-AA2A80E1C492}" type="presParOf" srcId="{446902FA-D02A-46AF-8189-08D9B457DBCB}" destId="{7799CADD-7D61-44FE-9665-6223F1DDF972}"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E56B25FA-A317-4DA7-A2CA-370B46E7682F}" type="doc">
      <dgm:prSet loTypeId="urn:microsoft.com/office/officeart/2009/3/layout/IncreasingArrowsProcess" loCatId="process" qsTypeId="urn:microsoft.com/office/officeart/2005/8/quickstyle/simple1" qsCatId="simple" csTypeId="urn:microsoft.com/office/officeart/2005/8/colors/accent1_2" csCatId="accent1" phldr="1"/>
      <dgm:spPr/>
      <dgm:t>
        <a:bodyPr/>
        <a:lstStyle/>
        <a:p>
          <a:endParaRPr lang="es-CR"/>
        </a:p>
      </dgm:t>
    </dgm:pt>
    <dgm:pt modelId="{57F9D9B7-CC19-45DF-9DEA-E69DFFE46646}">
      <dgm:prSet phldrT="[Texto]" custT="1"/>
      <dgm:spPr>
        <a:solidFill>
          <a:srgbClr val="004D86"/>
        </a:solidFill>
      </dgm:spPr>
      <dgm:t>
        <a:bodyPr/>
        <a:lstStyle/>
        <a:p>
          <a:r>
            <a:rPr lang="es-CR" sz="1800"/>
            <a:t>Componente del SCI</a:t>
          </a:r>
        </a:p>
      </dgm:t>
    </dgm:pt>
    <dgm:pt modelId="{808FCE8F-045C-47A1-BEFB-C0280E654AA6}" type="parTrans" cxnId="{7CCF4288-ED3D-4EB4-A8E9-36D20D950BC7}">
      <dgm:prSet/>
      <dgm:spPr/>
      <dgm:t>
        <a:bodyPr/>
        <a:lstStyle/>
        <a:p>
          <a:endParaRPr lang="es-CR"/>
        </a:p>
      </dgm:t>
    </dgm:pt>
    <dgm:pt modelId="{735DA242-CBA6-4E3F-9626-9569C7BBE222}" type="sibTrans" cxnId="{7CCF4288-ED3D-4EB4-A8E9-36D20D950BC7}">
      <dgm:prSet/>
      <dgm:spPr/>
      <dgm:t>
        <a:bodyPr/>
        <a:lstStyle/>
        <a:p>
          <a:endParaRPr lang="es-CR"/>
        </a:p>
      </dgm:t>
    </dgm:pt>
    <dgm:pt modelId="{B94F3828-B625-4606-90B3-75799C24496C}">
      <dgm:prSet phldrT="[Texto]" custT="1"/>
      <dgm:spPr>
        <a:solidFill>
          <a:srgbClr val="FCBD24"/>
        </a:solidFill>
      </dgm:spPr>
      <dgm:t>
        <a:bodyPr/>
        <a:lstStyle/>
        <a:p>
          <a:r>
            <a:rPr lang="es-CR" sz="1800"/>
            <a:t>Participa toda la Institución (</a:t>
          </a:r>
          <a:r>
            <a:rPr lang="es-ES" sz="1800"/>
            <a:t>obligación de los Titulares Subordinados (Jefes de Oficina o Despachos)</a:t>
          </a:r>
          <a:endParaRPr lang="es-CR" sz="1800"/>
        </a:p>
      </dgm:t>
    </dgm:pt>
    <dgm:pt modelId="{F55E8B12-9FFB-427A-B3DA-6796FC907AA5}" type="parTrans" cxnId="{12C93F5D-BE91-43E5-95BD-D33902C8EFAF}">
      <dgm:prSet/>
      <dgm:spPr/>
      <dgm:t>
        <a:bodyPr/>
        <a:lstStyle/>
        <a:p>
          <a:endParaRPr lang="es-CR"/>
        </a:p>
      </dgm:t>
    </dgm:pt>
    <dgm:pt modelId="{8D2BC03D-BC38-4571-96C9-D36CE8EEE83F}" type="sibTrans" cxnId="{12C93F5D-BE91-43E5-95BD-D33902C8EFAF}">
      <dgm:prSet/>
      <dgm:spPr/>
      <dgm:t>
        <a:bodyPr/>
        <a:lstStyle/>
        <a:p>
          <a:endParaRPr lang="es-CR"/>
        </a:p>
      </dgm:t>
    </dgm:pt>
    <dgm:pt modelId="{6DA16C36-AA6D-4801-8DAF-B40E369BE9A9}">
      <dgm:prSet phldrT="[Texto]" custT="1"/>
      <dgm:spPr>
        <a:solidFill>
          <a:srgbClr val="00B050"/>
        </a:solidFill>
      </dgm:spPr>
      <dgm:t>
        <a:bodyPr/>
        <a:lstStyle/>
        <a:p>
          <a:r>
            <a:rPr lang="es-CR" sz="1800"/>
            <a:t>Realiza una vez al año (mes de Diciembre)</a:t>
          </a:r>
        </a:p>
      </dgm:t>
    </dgm:pt>
    <dgm:pt modelId="{84A8FA9F-4FF2-4EF1-89C2-6491389E884C}" type="parTrans" cxnId="{DE1F43A3-F08D-4CB9-97DD-C8BDE26968C1}">
      <dgm:prSet/>
      <dgm:spPr/>
      <dgm:t>
        <a:bodyPr/>
        <a:lstStyle/>
        <a:p>
          <a:endParaRPr lang="es-CR"/>
        </a:p>
      </dgm:t>
    </dgm:pt>
    <dgm:pt modelId="{1668F5CE-9F2B-4FED-9F5C-ECDE8899F92D}" type="sibTrans" cxnId="{DE1F43A3-F08D-4CB9-97DD-C8BDE26968C1}">
      <dgm:prSet/>
      <dgm:spPr/>
      <dgm:t>
        <a:bodyPr/>
        <a:lstStyle/>
        <a:p>
          <a:endParaRPr lang="es-CR"/>
        </a:p>
      </dgm:t>
    </dgm:pt>
    <dgm:pt modelId="{D5BC9445-F9B5-4506-8A4C-FB101669E467}" type="pres">
      <dgm:prSet presAssocID="{E56B25FA-A317-4DA7-A2CA-370B46E7682F}" presName="Name0" presStyleCnt="0">
        <dgm:presLayoutVars>
          <dgm:chMax val="5"/>
          <dgm:chPref val="5"/>
          <dgm:dir/>
          <dgm:animLvl val="lvl"/>
        </dgm:presLayoutVars>
      </dgm:prSet>
      <dgm:spPr/>
    </dgm:pt>
    <dgm:pt modelId="{DA6C0802-7ED5-4CFF-AF30-F82C7D4B2AF9}" type="pres">
      <dgm:prSet presAssocID="{57F9D9B7-CC19-45DF-9DEA-E69DFFE46646}" presName="parentText1" presStyleLbl="node1" presStyleIdx="0" presStyleCnt="3" custScaleX="90910" custScaleY="90910">
        <dgm:presLayoutVars>
          <dgm:chMax/>
          <dgm:chPref val="3"/>
          <dgm:bulletEnabled val="1"/>
        </dgm:presLayoutVars>
      </dgm:prSet>
      <dgm:spPr/>
    </dgm:pt>
    <dgm:pt modelId="{20E26FE5-24AD-411F-B4B1-4711236BA3B4}" type="pres">
      <dgm:prSet presAssocID="{B94F3828-B625-4606-90B3-75799C24496C}" presName="parentText2" presStyleLbl="node1" presStyleIdx="1" presStyleCnt="3" custScaleX="90910" custScaleY="90910">
        <dgm:presLayoutVars>
          <dgm:chMax/>
          <dgm:chPref val="3"/>
          <dgm:bulletEnabled val="1"/>
        </dgm:presLayoutVars>
      </dgm:prSet>
      <dgm:spPr/>
    </dgm:pt>
    <dgm:pt modelId="{4A5B7B00-C5FF-4729-8A01-F1916A96D229}" type="pres">
      <dgm:prSet presAssocID="{6DA16C36-AA6D-4801-8DAF-B40E369BE9A9}" presName="parentText3" presStyleLbl="node1" presStyleIdx="2" presStyleCnt="3">
        <dgm:presLayoutVars>
          <dgm:chMax/>
          <dgm:chPref val="3"/>
          <dgm:bulletEnabled val="1"/>
        </dgm:presLayoutVars>
      </dgm:prSet>
      <dgm:spPr/>
    </dgm:pt>
  </dgm:ptLst>
  <dgm:cxnLst>
    <dgm:cxn modelId="{12C93F5D-BE91-43E5-95BD-D33902C8EFAF}" srcId="{E56B25FA-A317-4DA7-A2CA-370B46E7682F}" destId="{B94F3828-B625-4606-90B3-75799C24496C}" srcOrd="1" destOrd="0" parTransId="{F55E8B12-9FFB-427A-B3DA-6796FC907AA5}" sibTransId="{8D2BC03D-BC38-4571-96C9-D36CE8EEE83F}"/>
    <dgm:cxn modelId="{B2413B44-6C50-4122-A2BA-1FCB381E62D9}" type="presOf" srcId="{57F9D9B7-CC19-45DF-9DEA-E69DFFE46646}" destId="{DA6C0802-7ED5-4CFF-AF30-F82C7D4B2AF9}" srcOrd="0" destOrd="0" presId="urn:microsoft.com/office/officeart/2009/3/layout/IncreasingArrowsProcess"/>
    <dgm:cxn modelId="{7CCF4288-ED3D-4EB4-A8E9-36D20D950BC7}" srcId="{E56B25FA-A317-4DA7-A2CA-370B46E7682F}" destId="{57F9D9B7-CC19-45DF-9DEA-E69DFFE46646}" srcOrd="0" destOrd="0" parTransId="{808FCE8F-045C-47A1-BEFB-C0280E654AA6}" sibTransId="{735DA242-CBA6-4E3F-9626-9569C7BBE222}"/>
    <dgm:cxn modelId="{DE1F43A3-F08D-4CB9-97DD-C8BDE26968C1}" srcId="{E56B25FA-A317-4DA7-A2CA-370B46E7682F}" destId="{6DA16C36-AA6D-4801-8DAF-B40E369BE9A9}" srcOrd="2" destOrd="0" parTransId="{84A8FA9F-4FF2-4EF1-89C2-6491389E884C}" sibTransId="{1668F5CE-9F2B-4FED-9F5C-ECDE8899F92D}"/>
    <dgm:cxn modelId="{E65685A3-381B-4874-A5D0-69EDE5FEC931}" type="presOf" srcId="{6DA16C36-AA6D-4801-8DAF-B40E369BE9A9}" destId="{4A5B7B00-C5FF-4729-8A01-F1916A96D229}" srcOrd="0" destOrd="0" presId="urn:microsoft.com/office/officeart/2009/3/layout/IncreasingArrowsProcess"/>
    <dgm:cxn modelId="{09886FE6-5A8B-4561-9222-3FB1B2165F69}" type="presOf" srcId="{E56B25FA-A317-4DA7-A2CA-370B46E7682F}" destId="{D5BC9445-F9B5-4506-8A4C-FB101669E467}" srcOrd="0" destOrd="0" presId="urn:microsoft.com/office/officeart/2009/3/layout/IncreasingArrowsProcess"/>
    <dgm:cxn modelId="{52A675E8-6487-4A6C-A0C2-AE9D7A807942}" type="presOf" srcId="{B94F3828-B625-4606-90B3-75799C24496C}" destId="{20E26FE5-24AD-411F-B4B1-4711236BA3B4}" srcOrd="0" destOrd="0" presId="urn:microsoft.com/office/officeart/2009/3/layout/IncreasingArrowsProcess"/>
    <dgm:cxn modelId="{FD8A183E-C355-4ACE-9487-5BE55A2246CB}" type="presParOf" srcId="{D5BC9445-F9B5-4506-8A4C-FB101669E467}" destId="{DA6C0802-7ED5-4CFF-AF30-F82C7D4B2AF9}" srcOrd="0" destOrd="0" presId="urn:microsoft.com/office/officeart/2009/3/layout/IncreasingArrowsProcess"/>
    <dgm:cxn modelId="{E6D9F1AB-4127-4E4F-9FC2-DC0B0C75938F}" type="presParOf" srcId="{D5BC9445-F9B5-4506-8A4C-FB101669E467}" destId="{20E26FE5-24AD-411F-B4B1-4711236BA3B4}" srcOrd="1" destOrd="0" presId="urn:microsoft.com/office/officeart/2009/3/layout/IncreasingArrowsProcess"/>
    <dgm:cxn modelId="{CBB66FC1-33D0-4D0B-96FD-ACBA63F04806}" type="presParOf" srcId="{D5BC9445-F9B5-4506-8A4C-FB101669E467}" destId="{4A5B7B00-C5FF-4729-8A01-F1916A96D229}" srcOrd="2"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306E032-EE6D-4EA1-AB8A-2516C8C0D7C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CR"/>
        </a:p>
      </dgm:t>
    </dgm:pt>
    <dgm:pt modelId="{D60EB922-B8F0-4088-938E-14C9CB440DA8}">
      <dgm:prSet custT="1"/>
      <dgm:spPr>
        <a:solidFill>
          <a:srgbClr val="004D86"/>
        </a:solidFill>
      </dgm:spPr>
      <dgm:t>
        <a:bodyPr/>
        <a:lstStyle/>
        <a:p>
          <a:pPr algn="ctr"/>
          <a:r>
            <a:rPr lang="es-CR" sz="1200" b="1" dirty="0">
              <a:latin typeface="Book Antiqua" panose="02040602050305030304" pitchFamily="18" charset="0"/>
            </a:rPr>
            <a:t>MODELO DE GESTIÓN ESTRATÉGICA JUDICIAL </a:t>
          </a:r>
        </a:p>
        <a:p>
          <a:pPr algn="l"/>
          <a:r>
            <a:rPr lang="es-CR" sz="1200" b="1" dirty="0">
              <a:latin typeface="Book Antiqua" panose="02040602050305030304" pitchFamily="18" charset="0"/>
            </a:rPr>
            <a:t>- </a:t>
          </a:r>
          <a:r>
            <a:rPr lang="es-CR" sz="1200" b="0" dirty="0">
              <a:latin typeface="Book Antiqua" panose="02040602050305030304" pitchFamily="18" charset="0"/>
            </a:rPr>
            <a:t> Aprobado por Corte Plena en sesión  56-18 del </a:t>
          </a:r>
          <a:r>
            <a:rPr lang="es-ES" sz="1200" b="0" dirty="0">
              <a:latin typeface="Book Antiqua" panose="02040602050305030304" pitchFamily="18" charset="0"/>
              <a:ea typeface="Times New Roman" panose="02020603050405020304" pitchFamily="18" charset="0"/>
              <a:cs typeface="Times New Roman" panose="02020603050405020304" pitchFamily="18" charset="0"/>
            </a:rPr>
            <a:t>10 de diciembre de 2018, artículo XXIII. </a:t>
          </a:r>
        </a:p>
        <a:p>
          <a:pPr algn="l"/>
          <a:r>
            <a:rPr lang="es-ES" sz="1200" dirty="0">
              <a:latin typeface="Book Antiqua" panose="02040602050305030304" pitchFamily="18" charset="0"/>
              <a:cs typeface="Times New Roman" panose="02020603050405020304" pitchFamily="18" charset="0"/>
            </a:rPr>
            <a:t>- Se incorpora el componente </a:t>
          </a:r>
          <a:r>
            <a:rPr lang="es-ES" sz="1200" b="1" dirty="0">
              <a:latin typeface="Book Antiqua" panose="02040602050305030304" pitchFamily="18" charset="0"/>
              <a:cs typeface="Times New Roman" panose="02020603050405020304" pitchFamily="18" charset="0"/>
            </a:rPr>
            <a:t>Gestión de Riesgos Institucionales</a:t>
          </a:r>
          <a:r>
            <a:rPr lang="es-ES" sz="1200" dirty="0">
              <a:latin typeface="Book Antiqua" panose="02040602050305030304" pitchFamily="18" charset="0"/>
              <a:cs typeface="Times New Roman" panose="02020603050405020304" pitchFamily="18" charset="0"/>
            </a:rPr>
            <a:t>, a</a:t>
          </a:r>
          <a:r>
            <a:rPr lang="es-ES" sz="1200" b="1" dirty="0">
              <a:solidFill>
                <a:srgbClr val="FFFFFF"/>
              </a:solidFill>
              <a:latin typeface="Sagona ExtraLight"/>
              <a:ea typeface="+mn-ea"/>
              <a:cs typeface="+mn-cs"/>
            </a:rPr>
            <a:t>probado por C</a:t>
          </a:r>
          <a:r>
            <a:rPr lang="es-CR" sz="1200" b="1" dirty="0" err="1">
              <a:latin typeface="Sagona ExtraLight"/>
            </a:rPr>
            <a:t>orte</a:t>
          </a:r>
          <a:r>
            <a:rPr lang="es-CR" sz="1200" b="1" dirty="0">
              <a:latin typeface="Sagona ExtraLight"/>
            </a:rPr>
            <a:t> Plena en sesión</a:t>
          </a:r>
          <a:r>
            <a:rPr lang="es-CR" sz="1200" b="1" dirty="0">
              <a:solidFill>
                <a:srgbClr val="FFFFFF"/>
              </a:solidFill>
              <a:latin typeface="Sagona ExtraLight"/>
              <a:ea typeface="+mn-ea"/>
              <a:cs typeface="+mn-cs"/>
            </a:rPr>
            <a:t>  50-2020, Art XVIII, del 7 de septiembre de 2020. </a:t>
          </a:r>
          <a:endParaRPr lang="es-CR" sz="1200" dirty="0"/>
        </a:p>
      </dgm:t>
    </dgm:pt>
    <dgm:pt modelId="{212E2D70-F96D-4D9A-B6A3-0CF622784E60}" type="parTrans" cxnId="{BD47EE4D-C494-488F-9CEF-59683626E6F7}">
      <dgm:prSet/>
      <dgm:spPr/>
      <dgm:t>
        <a:bodyPr/>
        <a:lstStyle/>
        <a:p>
          <a:endParaRPr lang="es-CR" sz="1200"/>
        </a:p>
      </dgm:t>
    </dgm:pt>
    <dgm:pt modelId="{500B5D89-C35A-4350-AF1F-45B16A1CC19B}" type="sibTrans" cxnId="{BD47EE4D-C494-488F-9CEF-59683626E6F7}">
      <dgm:prSet/>
      <dgm:spPr/>
      <dgm:t>
        <a:bodyPr/>
        <a:lstStyle/>
        <a:p>
          <a:endParaRPr lang="es-CR" sz="1200"/>
        </a:p>
      </dgm:t>
    </dgm:pt>
    <dgm:pt modelId="{5BB4DCC3-5A0F-4367-A019-70208C6DAA87}" type="pres">
      <dgm:prSet presAssocID="{3306E032-EE6D-4EA1-AB8A-2516C8C0D7CC}" presName="linear" presStyleCnt="0">
        <dgm:presLayoutVars>
          <dgm:animLvl val="lvl"/>
          <dgm:resizeHandles val="exact"/>
        </dgm:presLayoutVars>
      </dgm:prSet>
      <dgm:spPr/>
    </dgm:pt>
    <dgm:pt modelId="{95458C94-6895-4850-9FDD-F8CF35085B56}" type="pres">
      <dgm:prSet presAssocID="{D60EB922-B8F0-4088-938E-14C9CB440DA8}" presName="parentText" presStyleLbl="node1" presStyleIdx="0" presStyleCnt="1" custScaleY="424515" custLinFactNeighborX="237" custLinFactNeighborY="-207">
        <dgm:presLayoutVars>
          <dgm:chMax val="0"/>
          <dgm:bulletEnabled val="1"/>
        </dgm:presLayoutVars>
      </dgm:prSet>
      <dgm:spPr/>
    </dgm:pt>
  </dgm:ptLst>
  <dgm:cxnLst>
    <dgm:cxn modelId="{BD47EE4D-C494-488F-9CEF-59683626E6F7}" srcId="{3306E032-EE6D-4EA1-AB8A-2516C8C0D7CC}" destId="{D60EB922-B8F0-4088-938E-14C9CB440DA8}" srcOrd="0" destOrd="0" parTransId="{212E2D70-F96D-4D9A-B6A3-0CF622784E60}" sibTransId="{500B5D89-C35A-4350-AF1F-45B16A1CC19B}"/>
    <dgm:cxn modelId="{19CF4DF8-0B7E-4D5C-A391-9E13FBC51CE8}" type="presOf" srcId="{D60EB922-B8F0-4088-938E-14C9CB440DA8}" destId="{95458C94-6895-4850-9FDD-F8CF35085B56}" srcOrd="0" destOrd="0" presId="urn:microsoft.com/office/officeart/2005/8/layout/vList2"/>
    <dgm:cxn modelId="{76193FFA-65FB-44EB-B2A3-0D819E24C0FA}" type="presOf" srcId="{3306E032-EE6D-4EA1-AB8A-2516C8C0D7CC}" destId="{5BB4DCC3-5A0F-4367-A019-70208C6DAA87}" srcOrd="0" destOrd="0" presId="urn:microsoft.com/office/officeart/2005/8/layout/vList2"/>
    <dgm:cxn modelId="{ADDB37CA-14A8-42EC-8D73-04C5798D0CD5}" type="presParOf" srcId="{5BB4DCC3-5A0F-4367-A019-70208C6DAA87}" destId="{95458C94-6895-4850-9FDD-F8CF35085B56}"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306E032-EE6D-4EA1-AB8A-2516C8C0D7CC}"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lang="es-CR"/>
        </a:p>
      </dgm:t>
    </dgm:pt>
    <dgm:pt modelId="{D60EB922-B8F0-4088-938E-14C9CB440DA8}">
      <dgm:prSet custT="1"/>
      <dgm:spPr/>
      <dgm:t>
        <a:bodyPr/>
        <a:lstStyle/>
        <a:p>
          <a:r>
            <a:rPr lang="es-ES" sz="2000" u="sng">
              <a:latin typeface="Sagona ExtraLight" panose="02020303050505020204" pitchFamily="18" charset="0"/>
            </a:rPr>
            <a:t>Actualización </a:t>
          </a:r>
          <a:r>
            <a:rPr lang="es-ES" sz="2000">
              <a:latin typeface="Sagona ExtraLight" panose="02020303050505020204" pitchFamily="18" charset="0"/>
            </a:rPr>
            <a:t>del apartado de riesgos de la </a:t>
          </a:r>
          <a:r>
            <a:rPr lang="es-ES" sz="2000" b="1" u="sng">
              <a:latin typeface="Sagona ExtraLight" panose="02020303050505020204" pitchFamily="18" charset="0"/>
            </a:rPr>
            <a:t>Metodología de Administración de Proyectos</a:t>
          </a:r>
          <a:r>
            <a:rPr lang="es-ES" sz="2000" u="sng">
              <a:latin typeface="Sagona ExtraLight" panose="02020303050505020204" pitchFamily="18" charset="0"/>
            </a:rPr>
            <a:t> </a:t>
          </a:r>
          <a:r>
            <a:rPr lang="es-ES" sz="2000">
              <a:latin typeface="Sagona ExtraLight" panose="02020303050505020204" pitchFamily="18" charset="0"/>
            </a:rPr>
            <a:t>(Oficio 1937-PLA-PE-2019) conforme metodología SEVRI bajo los lineamientos de la Oficina de Control Interno.</a:t>
          </a:r>
          <a:r>
            <a:rPr lang="es-CR" sz="2000" b="1">
              <a:latin typeface="Sagona ExtraLight" panose="02020303050505020204" pitchFamily="18" charset="0"/>
            </a:rPr>
            <a:t> Corte Plena en sesión 02-20, artículo XXXIII, el 13 de enero del 2020: </a:t>
          </a:r>
          <a:endParaRPr lang="es-CR" sz="2000">
            <a:latin typeface="Sagona ExtraLight" panose="02020303050505020204" pitchFamily="18" charset="0"/>
          </a:endParaRPr>
        </a:p>
      </dgm:t>
    </dgm:pt>
    <dgm:pt modelId="{212E2D70-F96D-4D9A-B6A3-0CF622784E60}" type="parTrans" cxnId="{BD47EE4D-C494-488F-9CEF-59683626E6F7}">
      <dgm:prSet/>
      <dgm:spPr/>
      <dgm:t>
        <a:bodyPr/>
        <a:lstStyle/>
        <a:p>
          <a:endParaRPr lang="es-CR"/>
        </a:p>
      </dgm:t>
    </dgm:pt>
    <dgm:pt modelId="{500B5D89-C35A-4350-AF1F-45B16A1CC19B}" type="sibTrans" cxnId="{BD47EE4D-C494-488F-9CEF-59683626E6F7}">
      <dgm:prSet/>
      <dgm:spPr/>
      <dgm:t>
        <a:bodyPr/>
        <a:lstStyle/>
        <a:p>
          <a:endParaRPr lang="es-CR"/>
        </a:p>
      </dgm:t>
    </dgm:pt>
    <dgm:pt modelId="{5BB4DCC3-5A0F-4367-A019-70208C6DAA87}" type="pres">
      <dgm:prSet presAssocID="{3306E032-EE6D-4EA1-AB8A-2516C8C0D7CC}" presName="linear" presStyleCnt="0">
        <dgm:presLayoutVars>
          <dgm:animLvl val="lvl"/>
          <dgm:resizeHandles val="exact"/>
        </dgm:presLayoutVars>
      </dgm:prSet>
      <dgm:spPr/>
    </dgm:pt>
    <dgm:pt modelId="{95458C94-6895-4850-9FDD-F8CF35085B56}" type="pres">
      <dgm:prSet presAssocID="{D60EB922-B8F0-4088-938E-14C9CB440DA8}" presName="parentText" presStyleLbl="node1" presStyleIdx="0" presStyleCnt="1" custScaleY="513322" custLinFactY="-214187" custLinFactNeighborX="-1535" custLinFactNeighborY="-300000">
        <dgm:presLayoutVars>
          <dgm:chMax val="0"/>
          <dgm:bulletEnabled val="1"/>
        </dgm:presLayoutVars>
      </dgm:prSet>
      <dgm:spPr/>
    </dgm:pt>
  </dgm:ptLst>
  <dgm:cxnLst>
    <dgm:cxn modelId="{BD47EE4D-C494-488F-9CEF-59683626E6F7}" srcId="{3306E032-EE6D-4EA1-AB8A-2516C8C0D7CC}" destId="{D60EB922-B8F0-4088-938E-14C9CB440DA8}" srcOrd="0" destOrd="0" parTransId="{212E2D70-F96D-4D9A-B6A3-0CF622784E60}" sibTransId="{500B5D89-C35A-4350-AF1F-45B16A1CC19B}"/>
    <dgm:cxn modelId="{19CF4DF8-0B7E-4D5C-A391-9E13FBC51CE8}" type="presOf" srcId="{D60EB922-B8F0-4088-938E-14C9CB440DA8}" destId="{95458C94-6895-4850-9FDD-F8CF35085B56}" srcOrd="0" destOrd="0" presId="urn:microsoft.com/office/officeart/2005/8/layout/vList2"/>
    <dgm:cxn modelId="{76193FFA-65FB-44EB-B2A3-0D819E24C0FA}" type="presOf" srcId="{3306E032-EE6D-4EA1-AB8A-2516C8C0D7CC}" destId="{5BB4DCC3-5A0F-4367-A019-70208C6DAA87}" srcOrd="0" destOrd="0" presId="urn:microsoft.com/office/officeart/2005/8/layout/vList2"/>
    <dgm:cxn modelId="{ADDB37CA-14A8-42EC-8D73-04C5798D0CD5}" type="presParOf" srcId="{5BB4DCC3-5A0F-4367-A019-70208C6DAA87}" destId="{95458C94-6895-4850-9FDD-F8CF35085B56}"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306E032-EE6D-4EA1-AB8A-2516C8C0D7CC}"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lang="es-CR"/>
        </a:p>
      </dgm:t>
    </dgm:pt>
    <dgm:pt modelId="{D60EB922-B8F0-4088-938E-14C9CB440DA8}">
      <dgm:prSet custT="1"/>
      <dgm:spPr/>
      <dgm:t>
        <a:bodyPr/>
        <a:lstStyle/>
        <a:p>
          <a:pPr rtl="0"/>
          <a:r>
            <a:rPr lang="es-ES" sz="1800" b="1" kern="1200">
              <a:solidFill>
                <a:srgbClr val="FFFFFF"/>
              </a:solidFill>
              <a:latin typeface="Sagona ExtraLight"/>
              <a:ea typeface="+mn-ea"/>
              <a:cs typeface="+mn-cs"/>
            </a:rPr>
            <a:t>Modelo de Gestión de Riesgos del Plan Estratégico Institucional (PEI) o estratégicos, con base en la metodología SERVI e integración con el Sistema de Control Interno y la Planificación Institucional.  Aprobado por C</a:t>
          </a:r>
          <a:r>
            <a:rPr lang="es-CR" sz="1800" b="1" kern="1200" err="1">
              <a:latin typeface="Sagona ExtraLight"/>
            </a:rPr>
            <a:t>orte</a:t>
          </a:r>
          <a:r>
            <a:rPr lang="es-CR" sz="1800" b="1" kern="1200">
              <a:latin typeface="Sagona ExtraLight"/>
            </a:rPr>
            <a:t> Plena en sesión</a:t>
          </a:r>
          <a:r>
            <a:rPr lang="es-CR" sz="1800" b="1" kern="1200">
              <a:solidFill>
                <a:srgbClr val="FFFFFF"/>
              </a:solidFill>
              <a:latin typeface="Sagona ExtraLight"/>
              <a:ea typeface="+mn-ea"/>
              <a:cs typeface="+mn-cs"/>
            </a:rPr>
            <a:t>  50-2020, Art XVIII, del 7 de septiembre de 2020. </a:t>
          </a:r>
        </a:p>
      </dgm:t>
    </dgm:pt>
    <dgm:pt modelId="{212E2D70-F96D-4D9A-B6A3-0CF622784E60}" type="parTrans" cxnId="{BD47EE4D-C494-488F-9CEF-59683626E6F7}">
      <dgm:prSet/>
      <dgm:spPr/>
      <dgm:t>
        <a:bodyPr/>
        <a:lstStyle/>
        <a:p>
          <a:endParaRPr lang="es-CR" sz="1600"/>
        </a:p>
      </dgm:t>
    </dgm:pt>
    <dgm:pt modelId="{500B5D89-C35A-4350-AF1F-45B16A1CC19B}" type="sibTrans" cxnId="{BD47EE4D-C494-488F-9CEF-59683626E6F7}">
      <dgm:prSet/>
      <dgm:spPr/>
      <dgm:t>
        <a:bodyPr/>
        <a:lstStyle/>
        <a:p>
          <a:endParaRPr lang="es-CR" sz="1600"/>
        </a:p>
      </dgm:t>
    </dgm:pt>
    <dgm:pt modelId="{7968827A-8408-46FB-A59E-8906A76F0309}">
      <dgm:prSet phldr="0" custT="1"/>
      <dgm:spPr/>
      <dgm:t>
        <a:bodyPr/>
        <a:lstStyle/>
        <a:p>
          <a:endParaRPr lang="es-CR" sz="400" b="1">
            <a:latin typeface="Sagona ExtraLight"/>
          </a:endParaRPr>
        </a:p>
      </dgm:t>
    </dgm:pt>
    <dgm:pt modelId="{D61D598A-5AE7-4441-9242-300F3165A82D}" type="parTrans" cxnId="{380CE310-2D91-4E7F-8464-4469A3817D57}">
      <dgm:prSet/>
      <dgm:spPr/>
      <dgm:t>
        <a:bodyPr/>
        <a:lstStyle/>
        <a:p>
          <a:endParaRPr lang="es-CR" sz="1600"/>
        </a:p>
      </dgm:t>
    </dgm:pt>
    <dgm:pt modelId="{0DCF5CD8-F44C-45A3-AD07-15891566D205}" type="sibTrans" cxnId="{380CE310-2D91-4E7F-8464-4469A3817D57}">
      <dgm:prSet/>
      <dgm:spPr/>
      <dgm:t>
        <a:bodyPr/>
        <a:lstStyle/>
        <a:p>
          <a:endParaRPr lang="es-CR" sz="1600"/>
        </a:p>
      </dgm:t>
    </dgm:pt>
    <dgm:pt modelId="{5BB4DCC3-5A0F-4367-A019-70208C6DAA87}" type="pres">
      <dgm:prSet presAssocID="{3306E032-EE6D-4EA1-AB8A-2516C8C0D7CC}" presName="linear" presStyleCnt="0">
        <dgm:presLayoutVars>
          <dgm:animLvl val="lvl"/>
          <dgm:resizeHandles val="exact"/>
        </dgm:presLayoutVars>
      </dgm:prSet>
      <dgm:spPr/>
    </dgm:pt>
    <dgm:pt modelId="{95458C94-6895-4850-9FDD-F8CF35085B56}" type="pres">
      <dgm:prSet presAssocID="{D60EB922-B8F0-4088-938E-14C9CB440DA8}" presName="parentText" presStyleLbl="node1" presStyleIdx="0" presStyleCnt="2" custScaleY="513322" custLinFactY="-214187" custLinFactNeighborX="-1535" custLinFactNeighborY="-300000">
        <dgm:presLayoutVars>
          <dgm:chMax val="0"/>
          <dgm:bulletEnabled val="1"/>
        </dgm:presLayoutVars>
      </dgm:prSet>
      <dgm:spPr/>
    </dgm:pt>
    <dgm:pt modelId="{0673CE9C-E1DF-4E9D-82FB-0723246076BF}" type="pres">
      <dgm:prSet presAssocID="{500B5D89-C35A-4350-AF1F-45B16A1CC19B}" presName="spacer" presStyleCnt="0"/>
      <dgm:spPr/>
    </dgm:pt>
    <dgm:pt modelId="{B1C6DDCA-BDF3-4E2F-95CB-9C24831CBD1B}" type="pres">
      <dgm:prSet presAssocID="{7968827A-8408-46FB-A59E-8906A76F0309}" presName="parentText" presStyleLbl="node1" presStyleIdx="1" presStyleCnt="2">
        <dgm:presLayoutVars>
          <dgm:chMax val="0"/>
          <dgm:bulletEnabled val="1"/>
        </dgm:presLayoutVars>
      </dgm:prSet>
      <dgm:spPr/>
    </dgm:pt>
  </dgm:ptLst>
  <dgm:cxnLst>
    <dgm:cxn modelId="{380CE310-2D91-4E7F-8464-4469A3817D57}" srcId="{3306E032-EE6D-4EA1-AB8A-2516C8C0D7CC}" destId="{7968827A-8408-46FB-A59E-8906A76F0309}" srcOrd="1" destOrd="0" parTransId="{D61D598A-5AE7-4441-9242-300F3165A82D}" sibTransId="{0DCF5CD8-F44C-45A3-AD07-15891566D205}"/>
    <dgm:cxn modelId="{76B9CA2E-20E1-4557-A097-C7F950BDCB7E}" type="presOf" srcId="{7968827A-8408-46FB-A59E-8906A76F0309}" destId="{B1C6DDCA-BDF3-4E2F-95CB-9C24831CBD1B}" srcOrd="0" destOrd="0" presId="urn:microsoft.com/office/officeart/2005/8/layout/vList2"/>
    <dgm:cxn modelId="{BD47EE4D-C494-488F-9CEF-59683626E6F7}" srcId="{3306E032-EE6D-4EA1-AB8A-2516C8C0D7CC}" destId="{D60EB922-B8F0-4088-938E-14C9CB440DA8}" srcOrd="0" destOrd="0" parTransId="{212E2D70-F96D-4D9A-B6A3-0CF622784E60}" sibTransId="{500B5D89-C35A-4350-AF1F-45B16A1CC19B}"/>
    <dgm:cxn modelId="{C79FC078-BC7A-4329-AAAA-3FA8A52AFFAD}" type="presOf" srcId="{D60EB922-B8F0-4088-938E-14C9CB440DA8}" destId="{95458C94-6895-4850-9FDD-F8CF35085B56}" srcOrd="0" destOrd="0" presId="urn:microsoft.com/office/officeart/2005/8/layout/vList2"/>
    <dgm:cxn modelId="{76193FFA-65FB-44EB-B2A3-0D819E24C0FA}" type="presOf" srcId="{3306E032-EE6D-4EA1-AB8A-2516C8C0D7CC}" destId="{5BB4DCC3-5A0F-4367-A019-70208C6DAA87}" srcOrd="0" destOrd="0" presId="urn:microsoft.com/office/officeart/2005/8/layout/vList2"/>
    <dgm:cxn modelId="{B07AA3E4-2427-463C-9A61-B2F6CE60FBFC}" type="presParOf" srcId="{5BB4DCC3-5A0F-4367-A019-70208C6DAA87}" destId="{95458C94-6895-4850-9FDD-F8CF35085B56}" srcOrd="0" destOrd="0" presId="urn:microsoft.com/office/officeart/2005/8/layout/vList2"/>
    <dgm:cxn modelId="{DBD9972D-3A7E-465C-AA70-58D2E0774EE3}" type="presParOf" srcId="{5BB4DCC3-5A0F-4367-A019-70208C6DAA87}" destId="{0673CE9C-E1DF-4E9D-82FB-0723246076BF}" srcOrd="1" destOrd="0" presId="urn:microsoft.com/office/officeart/2005/8/layout/vList2"/>
    <dgm:cxn modelId="{5F60F4B9-7543-44D7-9AB9-DD9876F6D0A0}" type="presParOf" srcId="{5BB4DCC3-5A0F-4367-A019-70208C6DAA87}" destId="{B1C6DDCA-BDF3-4E2F-95CB-9C24831CBD1B}"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1A5F70E-1A66-4661-9A4D-087A28205034}"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s-CR"/>
        </a:p>
      </dgm:t>
    </dgm:pt>
    <dgm:pt modelId="{DBEED962-1ACB-48FB-BDF8-4773979CBE18}">
      <dgm:prSet phldrT="[Texto]" custT="1"/>
      <dgm:spPr>
        <a:solidFill>
          <a:srgbClr val="004D86"/>
        </a:solidFill>
      </dgm:spPr>
      <dgm:t>
        <a:bodyPr/>
        <a:lstStyle/>
        <a:p>
          <a:r>
            <a:rPr lang="es-CR" sz="2400">
              <a:latin typeface="Sagona ExtraLight" panose="02020303050505020204" pitchFamily="18" charset="0"/>
            </a:rPr>
            <a:t>1. Identificación</a:t>
          </a:r>
        </a:p>
      </dgm:t>
    </dgm:pt>
    <dgm:pt modelId="{BF17FC7C-3739-4234-ADBD-90979F033651}" type="parTrans" cxnId="{28FAA9C4-D7CC-4EB0-B005-8484B1BADA58}">
      <dgm:prSet/>
      <dgm:spPr>
        <a:ln>
          <a:solidFill>
            <a:srgbClr val="001132"/>
          </a:solidFill>
        </a:ln>
      </dgm:spPr>
      <dgm:t>
        <a:bodyPr/>
        <a:lstStyle/>
        <a:p>
          <a:endParaRPr lang="es-CR"/>
        </a:p>
      </dgm:t>
    </dgm:pt>
    <dgm:pt modelId="{63AE5074-2F8C-401A-AB48-EBB18EA360AA}" type="sibTrans" cxnId="{28FAA9C4-D7CC-4EB0-B005-8484B1BADA58}">
      <dgm:prSet/>
      <dgm:spPr>
        <a:solidFill>
          <a:srgbClr val="034793"/>
        </a:solidFill>
        <a:ln>
          <a:solidFill>
            <a:srgbClr val="004D86"/>
          </a:solidFill>
        </a:ln>
      </dgm:spPr>
      <dgm:t>
        <a:bodyPr/>
        <a:lstStyle/>
        <a:p>
          <a:endParaRPr lang="es-CR"/>
        </a:p>
      </dgm:t>
    </dgm:pt>
    <dgm:pt modelId="{57F187FB-81BE-4D8E-B121-CA8B9E3A843C}">
      <dgm:prSet phldrT="[Texto]" custT="1"/>
      <dgm:spPr>
        <a:solidFill>
          <a:srgbClr val="FCBD24"/>
        </a:solidFill>
      </dgm:spPr>
      <dgm:t>
        <a:bodyPr/>
        <a:lstStyle/>
        <a:p>
          <a:r>
            <a:rPr lang="es-CR" sz="2400">
              <a:latin typeface="Sagona ExtraLight" panose="02020303050505020204" pitchFamily="18" charset="0"/>
            </a:rPr>
            <a:t>2. Análisis</a:t>
          </a:r>
        </a:p>
      </dgm:t>
    </dgm:pt>
    <dgm:pt modelId="{6893974B-740F-4104-80B1-6D0AEB513C93}" type="parTrans" cxnId="{E127D885-1AFF-45CE-95D6-8542E7A25995}">
      <dgm:prSet/>
      <dgm:spPr>
        <a:ln>
          <a:solidFill>
            <a:srgbClr val="FCBD24"/>
          </a:solidFill>
        </a:ln>
      </dgm:spPr>
      <dgm:t>
        <a:bodyPr/>
        <a:lstStyle/>
        <a:p>
          <a:endParaRPr lang="es-CR"/>
        </a:p>
      </dgm:t>
    </dgm:pt>
    <dgm:pt modelId="{BCD47421-D754-447E-B41C-BF448EFF03F8}" type="sibTrans" cxnId="{E127D885-1AFF-45CE-95D6-8542E7A25995}">
      <dgm:prSet/>
      <dgm:spPr/>
      <dgm:t>
        <a:bodyPr/>
        <a:lstStyle/>
        <a:p>
          <a:endParaRPr lang="es-CR"/>
        </a:p>
      </dgm:t>
    </dgm:pt>
    <dgm:pt modelId="{E74AA341-5E44-4C2C-AD5B-ADE85CA5E68E}">
      <dgm:prSet phldrT="[Texto]" custT="1"/>
      <dgm:spPr>
        <a:solidFill>
          <a:srgbClr val="00B050"/>
        </a:solidFill>
      </dgm:spPr>
      <dgm:t>
        <a:bodyPr/>
        <a:lstStyle/>
        <a:p>
          <a:r>
            <a:rPr lang="es-CR" sz="2400">
              <a:latin typeface="Sagona ExtraLight" panose="02020303050505020204" pitchFamily="18" charset="0"/>
            </a:rPr>
            <a:t>3. Evaluación</a:t>
          </a:r>
        </a:p>
      </dgm:t>
    </dgm:pt>
    <dgm:pt modelId="{47CACF59-6CBA-4954-A01E-FB60C407F784}" type="parTrans" cxnId="{8B32B7AB-7B3B-4840-A74B-4BA007EA80CC}">
      <dgm:prSet/>
      <dgm:spPr>
        <a:ln>
          <a:solidFill>
            <a:srgbClr val="69E781"/>
          </a:solidFill>
        </a:ln>
      </dgm:spPr>
      <dgm:t>
        <a:bodyPr/>
        <a:lstStyle/>
        <a:p>
          <a:endParaRPr lang="es-CR"/>
        </a:p>
      </dgm:t>
    </dgm:pt>
    <dgm:pt modelId="{8A3048CC-A9B6-4ADE-B4B8-84A19FDBFF1B}" type="sibTrans" cxnId="{8B32B7AB-7B3B-4840-A74B-4BA007EA80CC}">
      <dgm:prSet/>
      <dgm:spPr/>
      <dgm:t>
        <a:bodyPr/>
        <a:lstStyle/>
        <a:p>
          <a:endParaRPr lang="es-CR"/>
        </a:p>
      </dgm:t>
    </dgm:pt>
    <dgm:pt modelId="{E835E7EE-498D-42EF-84E8-6DF8D623C813}">
      <dgm:prSet phldrT="[Texto]" custT="1"/>
      <dgm:spPr>
        <a:solidFill>
          <a:srgbClr val="0070C0"/>
        </a:solidFill>
      </dgm:spPr>
      <dgm:t>
        <a:bodyPr/>
        <a:lstStyle/>
        <a:p>
          <a:r>
            <a:rPr lang="es-CR" sz="2400">
              <a:latin typeface="Sagona ExtraLight" panose="02020303050505020204" pitchFamily="18" charset="0"/>
            </a:rPr>
            <a:t>4. Administración</a:t>
          </a:r>
        </a:p>
      </dgm:t>
    </dgm:pt>
    <dgm:pt modelId="{74E3D358-678E-4B43-8B1B-5702D24C9F28}" type="parTrans" cxnId="{F07DE2E3-7A55-40CF-8195-ED987650F498}">
      <dgm:prSet/>
      <dgm:spPr>
        <a:ln>
          <a:solidFill>
            <a:srgbClr val="0070C0"/>
          </a:solidFill>
        </a:ln>
      </dgm:spPr>
      <dgm:t>
        <a:bodyPr/>
        <a:lstStyle/>
        <a:p>
          <a:endParaRPr lang="es-CR"/>
        </a:p>
      </dgm:t>
    </dgm:pt>
    <dgm:pt modelId="{91CE2314-0BA7-4236-9ED6-6A90E08430A0}" type="sibTrans" cxnId="{F07DE2E3-7A55-40CF-8195-ED987650F498}">
      <dgm:prSet/>
      <dgm:spPr/>
      <dgm:t>
        <a:bodyPr/>
        <a:lstStyle/>
        <a:p>
          <a:endParaRPr lang="es-CR"/>
        </a:p>
      </dgm:t>
    </dgm:pt>
    <dgm:pt modelId="{BFDDD290-6732-49F8-9BCD-8779CA0E15BE}" type="pres">
      <dgm:prSet presAssocID="{81A5F70E-1A66-4661-9A4D-087A28205034}" presName="Name0" presStyleCnt="0">
        <dgm:presLayoutVars>
          <dgm:chMax val="7"/>
          <dgm:chPref val="7"/>
          <dgm:dir/>
        </dgm:presLayoutVars>
      </dgm:prSet>
      <dgm:spPr/>
    </dgm:pt>
    <dgm:pt modelId="{9CF8EA6E-16A9-47D9-B6CE-B067E4313174}" type="pres">
      <dgm:prSet presAssocID="{81A5F70E-1A66-4661-9A4D-087A28205034}" presName="Name1" presStyleCnt="0"/>
      <dgm:spPr/>
    </dgm:pt>
    <dgm:pt modelId="{FB1F12EF-3256-4C95-8F1F-23B4CF7B3518}" type="pres">
      <dgm:prSet presAssocID="{81A5F70E-1A66-4661-9A4D-087A28205034}" presName="cycle" presStyleCnt="0"/>
      <dgm:spPr/>
    </dgm:pt>
    <dgm:pt modelId="{E08416F5-1CD6-4338-A221-C7522AA7C150}" type="pres">
      <dgm:prSet presAssocID="{81A5F70E-1A66-4661-9A4D-087A28205034}" presName="srcNode" presStyleLbl="node1" presStyleIdx="0" presStyleCnt="4"/>
      <dgm:spPr/>
    </dgm:pt>
    <dgm:pt modelId="{76F8A212-B962-438D-92AD-047B68DC084D}" type="pres">
      <dgm:prSet presAssocID="{81A5F70E-1A66-4661-9A4D-087A28205034}" presName="conn" presStyleLbl="parChTrans1D2" presStyleIdx="0" presStyleCnt="1"/>
      <dgm:spPr/>
    </dgm:pt>
    <dgm:pt modelId="{90666660-E0F2-4F7E-B832-45FA73DDB196}" type="pres">
      <dgm:prSet presAssocID="{81A5F70E-1A66-4661-9A4D-087A28205034}" presName="extraNode" presStyleLbl="node1" presStyleIdx="0" presStyleCnt="4"/>
      <dgm:spPr/>
    </dgm:pt>
    <dgm:pt modelId="{E3F76454-2450-42AD-9DFB-4247F39B7D4D}" type="pres">
      <dgm:prSet presAssocID="{81A5F70E-1A66-4661-9A4D-087A28205034}" presName="dstNode" presStyleLbl="node1" presStyleIdx="0" presStyleCnt="4"/>
      <dgm:spPr/>
    </dgm:pt>
    <dgm:pt modelId="{6DB874AD-7D2A-401B-A061-A305D3340DBC}" type="pres">
      <dgm:prSet presAssocID="{DBEED962-1ACB-48FB-BDF8-4773979CBE18}" presName="text_1" presStyleLbl="node1" presStyleIdx="0" presStyleCnt="4">
        <dgm:presLayoutVars>
          <dgm:bulletEnabled val="1"/>
        </dgm:presLayoutVars>
      </dgm:prSet>
      <dgm:spPr/>
    </dgm:pt>
    <dgm:pt modelId="{21CF2959-CB45-4802-85A8-6F4B02842CE3}" type="pres">
      <dgm:prSet presAssocID="{DBEED962-1ACB-48FB-BDF8-4773979CBE18}" presName="accent_1" presStyleCnt="0"/>
      <dgm:spPr/>
    </dgm:pt>
    <dgm:pt modelId="{67F31F55-D498-4525-92A2-73D825F05455}" type="pres">
      <dgm:prSet presAssocID="{DBEED962-1ACB-48FB-BDF8-4773979CBE18}" presName="accentRepeatNode" presStyleLbl="solidFgAcc1" presStyleIdx="0" presStyleCnt="4" custScaleX="25085" custScaleY="31148" custLinFactNeighborX="27739" custLinFactNeighborY="3093"/>
      <dgm:spPr>
        <a:solidFill>
          <a:srgbClr val="004D86"/>
        </a:solidFill>
        <a:ln>
          <a:solidFill>
            <a:srgbClr val="004D86"/>
          </a:solidFill>
        </a:ln>
      </dgm:spPr>
    </dgm:pt>
    <dgm:pt modelId="{C36007DA-36DC-48E2-8555-FA68ACF1D011}" type="pres">
      <dgm:prSet presAssocID="{57F187FB-81BE-4D8E-B121-CA8B9E3A843C}" presName="text_2" presStyleLbl="node1" presStyleIdx="1" presStyleCnt="4">
        <dgm:presLayoutVars>
          <dgm:bulletEnabled val="1"/>
        </dgm:presLayoutVars>
      </dgm:prSet>
      <dgm:spPr/>
    </dgm:pt>
    <dgm:pt modelId="{404CEB74-C51C-482B-B908-EB43C0A9DB66}" type="pres">
      <dgm:prSet presAssocID="{57F187FB-81BE-4D8E-B121-CA8B9E3A843C}" presName="accent_2" presStyleCnt="0"/>
      <dgm:spPr/>
    </dgm:pt>
    <dgm:pt modelId="{B928FED4-9D8F-45BC-9C31-B8D8C4ED699B}" type="pres">
      <dgm:prSet presAssocID="{57F187FB-81BE-4D8E-B121-CA8B9E3A843C}" presName="accentRepeatNode" presStyleLbl="solidFgAcc1" presStyleIdx="1" presStyleCnt="4" custFlipVert="1" custFlipHor="0" custScaleX="38506" custScaleY="9795" custLinFactNeighborX="36274" custLinFactNeighborY="4268"/>
      <dgm:spPr>
        <a:solidFill>
          <a:srgbClr val="FCBD24"/>
        </a:solidFill>
        <a:ln>
          <a:solidFill>
            <a:srgbClr val="FCBD24"/>
          </a:solidFill>
        </a:ln>
      </dgm:spPr>
    </dgm:pt>
    <dgm:pt modelId="{330D9F21-ABFB-4AC1-8C71-514E2ABFD35E}" type="pres">
      <dgm:prSet presAssocID="{E74AA341-5E44-4C2C-AD5B-ADE85CA5E68E}" presName="text_3" presStyleLbl="node1" presStyleIdx="2" presStyleCnt="4">
        <dgm:presLayoutVars>
          <dgm:bulletEnabled val="1"/>
        </dgm:presLayoutVars>
      </dgm:prSet>
      <dgm:spPr/>
    </dgm:pt>
    <dgm:pt modelId="{B951AF92-9025-4ADA-843A-CF610F701635}" type="pres">
      <dgm:prSet presAssocID="{E74AA341-5E44-4C2C-AD5B-ADE85CA5E68E}" presName="accent_3" presStyleCnt="0"/>
      <dgm:spPr/>
    </dgm:pt>
    <dgm:pt modelId="{801CC9F5-98E0-4CF6-8A13-70F6CFF98AEF}" type="pres">
      <dgm:prSet presAssocID="{E74AA341-5E44-4C2C-AD5B-ADE85CA5E68E}" presName="accentRepeatNode" presStyleLbl="solidFgAcc1" presStyleIdx="2" presStyleCnt="4" custScaleX="14165" custScaleY="13987" custLinFactNeighborX="14936" custLinFactNeighborY="13987"/>
      <dgm:spPr>
        <a:solidFill>
          <a:srgbClr val="00B050"/>
        </a:solidFill>
        <a:ln>
          <a:solidFill>
            <a:srgbClr val="00B050"/>
          </a:solidFill>
        </a:ln>
      </dgm:spPr>
    </dgm:pt>
    <dgm:pt modelId="{F0773FA8-5B99-4A4C-83B9-0BD21405D4F3}" type="pres">
      <dgm:prSet presAssocID="{E835E7EE-498D-42EF-84E8-6DF8D623C813}" presName="text_4" presStyleLbl="node1" presStyleIdx="3" presStyleCnt="4">
        <dgm:presLayoutVars>
          <dgm:bulletEnabled val="1"/>
        </dgm:presLayoutVars>
      </dgm:prSet>
      <dgm:spPr/>
    </dgm:pt>
    <dgm:pt modelId="{446902FA-D02A-46AF-8189-08D9B457DBCB}" type="pres">
      <dgm:prSet presAssocID="{E835E7EE-498D-42EF-84E8-6DF8D623C813}" presName="accent_4" presStyleCnt="0"/>
      <dgm:spPr/>
    </dgm:pt>
    <dgm:pt modelId="{7799CADD-7D61-44FE-9665-6223F1DDF972}" type="pres">
      <dgm:prSet presAssocID="{E835E7EE-498D-42EF-84E8-6DF8D623C813}" presName="accentRepeatNode" presStyleLbl="solidFgAcc1" presStyleIdx="3" presStyleCnt="4" custScaleX="18686" custScaleY="27845" custLinFactNeighborX="32006" custLinFactNeighborY="-10327"/>
      <dgm:spPr>
        <a:solidFill>
          <a:srgbClr val="0070C0"/>
        </a:solidFill>
        <a:ln>
          <a:solidFill>
            <a:srgbClr val="0070C0"/>
          </a:solidFill>
        </a:ln>
      </dgm:spPr>
    </dgm:pt>
  </dgm:ptLst>
  <dgm:cxnLst>
    <dgm:cxn modelId="{D100D459-655D-4118-B1E5-8A5058FCE259}" type="presOf" srcId="{63AE5074-2F8C-401A-AB48-EBB18EA360AA}" destId="{76F8A212-B962-438D-92AD-047B68DC084D}" srcOrd="0" destOrd="0" presId="urn:microsoft.com/office/officeart/2008/layout/VerticalCurvedList"/>
    <dgm:cxn modelId="{E127D885-1AFF-45CE-95D6-8542E7A25995}" srcId="{81A5F70E-1A66-4661-9A4D-087A28205034}" destId="{57F187FB-81BE-4D8E-B121-CA8B9E3A843C}" srcOrd="1" destOrd="0" parTransId="{6893974B-740F-4104-80B1-6D0AEB513C93}" sibTransId="{BCD47421-D754-447E-B41C-BF448EFF03F8}"/>
    <dgm:cxn modelId="{8373C894-8061-4313-8414-AF62EC74D17A}" type="presOf" srcId="{57F187FB-81BE-4D8E-B121-CA8B9E3A843C}" destId="{C36007DA-36DC-48E2-8555-FA68ACF1D011}" srcOrd="0" destOrd="0" presId="urn:microsoft.com/office/officeart/2008/layout/VerticalCurvedList"/>
    <dgm:cxn modelId="{6A12D1A2-9CB1-4DCA-940E-D0F3B0B74682}" type="presOf" srcId="{81A5F70E-1A66-4661-9A4D-087A28205034}" destId="{BFDDD290-6732-49F8-9BCD-8779CA0E15BE}" srcOrd="0" destOrd="0" presId="urn:microsoft.com/office/officeart/2008/layout/VerticalCurvedList"/>
    <dgm:cxn modelId="{8B32B7AB-7B3B-4840-A74B-4BA007EA80CC}" srcId="{81A5F70E-1A66-4661-9A4D-087A28205034}" destId="{E74AA341-5E44-4C2C-AD5B-ADE85CA5E68E}" srcOrd="2" destOrd="0" parTransId="{47CACF59-6CBA-4954-A01E-FB60C407F784}" sibTransId="{8A3048CC-A9B6-4ADE-B4B8-84A19FDBFF1B}"/>
    <dgm:cxn modelId="{E9ED61AD-402E-45CB-B264-DFC272786E73}" type="presOf" srcId="{DBEED962-1ACB-48FB-BDF8-4773979CBE18}" destId="{6DB874AD-7D2A-401B-A061-A305D3340DBC}" srcOrd="0" destOrd="0" presId="urn:microsoft.com/office/officeart/2008/layout/VerticalCurvedList"/>
    <dgm:cxn modelId="{2E9ED8B5-57A9-412C-87A9-EAFEF8729005}" type="presOf" srcId="{E74AA341-5E44-4C2C-AD5B-ADE85CA5E68E}" destId="{330D9F21-ABFB-4AC1-8C71-514E2ABFD35E}" srcOrd="0" destOrd="0" presId="urn:microsoft.com/office/officeart/2008/layout/VerticalCurvedList"/>
    <dgm:cxn modelId="{28FAA9C4-D7CC-4EB0-B005-8484B1BADA58}" srcId="{81A5F70E-1A66-4661-9A4D-087A28205034}" destId="{DBEED962-1ACB-48FB-BDF8-4773979CBE18}" srcOrd="0" destOrd="0" parTransId="{BF17FC7C-3739-4234-ADBD-90979F033651}" sibTransId="{63AE5074-2F8C-401A-AB48-EBB18EA360AA}"/>
    <dgm:cxn modelId="{F07DE2E3-7A55-40CF-8195-ED987650F498}" srcId="{81A5F70E-1A66-4661-9A4D-087A28205034}" destId="{E835E7EE-498D-42EF-84E8-6DF8D623C813}" srcOrd="3" destOrd="0" parTransId="{74E3D358-678E-4B43-8B1B-5702D24C9F28}" sibTransId="{91CE2314-0BA7-4236-9ED6-6A90E08430A0}"/>
    <dgm:cxn modelId="{DFC0FEF4-7F7D-40A6-8B7C-635771735BA5}" type="presOf" srcId="{E835E7EE-498D-42EF-84E8-6DF8D623C813}" destId="{F0773FA8-5B99-4A4C-83B9-0BD21405D4F3}" srcOrd="0" destOrd="0" presId="urn:microsoft.com/office/officeart/2008/layout/VerticalCurvedList"/>
    <dgm:cxn modelId="{A05DB1CE-3BAC-4EBB-8F39-FFEAA5EC06FB}" type="presParOf" srcId="{BFDDD290-6732-49F8-9BCD-8779CA0E15BE}" destId="{9CF8EA6E-16A9-47D9-B6CE-B067E4313174}" srcOrd="0" destOrd="0" presId="urn:microsoft.com/office/officeart/2008/layout/VerticalCurvedList"/>
    <dgm:cxn modelId="{38D3088F-78C7-49AF-AFC4-5A6465A704A8}" type="presParOf" srcId="{9CF8EA6E-16A9-47D9-B6CE-B067E4313174}" destId="{FB1F12EF-3256-4C95-8F1F-23B4CF7B3518}" srcOrd="0" destOrd="0" presId="urn:microsoft.com/office/officeart/2008/layout/VerticalCurvedList"/>
    <dgm:cxn modelId="{8E2F5779-6553-431D-8CBA-2A98A1A854CE}" type="presParOf" srcId="{FB1F12EF-3256-4C95-8F1F-23B4CF7B3518}" destId="{E08416F5-1CD6-4338-A221-C7522AA7C150}" srcOrd="0" destOrd="0" presId="urn:microsoft.com/office/officeart/2008/layout/VerticalCurvedList"/>
    <dgm:cxn modelId="{6CAA8DCF-DE77-4A8E-A1E6-E12352126BC1}" type="presParOf" srcId="{FB1F12EF-3256-4C95-8F1F-23B4CF7B3518}" destId="{76F8A212-B962-438D-92AD-047B68DC084D}" srcOrd="1" destOrd="0" presId="urn:microsoft.com/office/officeart/2008/layout/VerticalCurvedList"/>
    <dgm:cxn modelId="{02F276BF-26B6-4525-8BBC-4588E1F780EF}" type="presParOf" srcId="{FB1F12EF-3256-4C95-8F1F-23B4CF7B3518}" destId="{90666660-E0F2-4F7E-B832-45FA73DDB196}" srcOrd="2" destOrd="0" presId="urn:microsoft.com/office/officeart/2008/layout/VerticalCurvedList"/>
    <dgm:cxn modelId="{AC880146-3539-49D8-A554-16E9166E5768}" type="presParOf" srcId="{FB1F12EF-3256-4C95-8F1F-23B4CF7B3518}" destId="{E3F76454-2450-42AD-9DFB-4247F39B7D4D}" srcOrd="3" destOrd="0" presId="urn:microsoft.com/office/officeart/2008/layout/VerticalCurvedList"/>
    <dgm:cxn modelId="{8560EFA2-9D82-42B6-A616-7FE57C146C1D}" type="presParOf" srcId="{9CF8EA6E-16A9-47D9-B6CE-B067E4313174}" destId="{6DB874AD-7D2A-401B-A061-A305D3340DBC}" srcOrd="1" destOrd="0" presId="urn:microsoft.com/office/officeart/2008/layout/VerticalCurvedList"/>
    <dgm:cxn modelId="{409D0DB3-723E-4744-AC89-7B0959C4337F}" type="presParOf" srcId="{9CF8EA6E-16A9-47D9-B6CE-B067E4313174}" destId="{21CF2959-CB45-4802-85A8-6F4B02842CE3}" srcOrd="2" destOrd="0" presId="urn:microsoft.com/office/officeart/2008/layout/VerticalCurvedList"/>
    <dgm:cxn modelId="{AE64CB6A-9AF3-4C49-BE72-74DF6C4C568F}" type="presParOf" srcId="{21CF2959-CB45-4802-85A8-6F4B02842CE3}" destId="{67F31F55-D498-4525-92A2-73D825F05455}" srcOrd="0" destOrd="0" presId="urn:microsoft.com/office/officeart/2008/layout/VerticalCurvedList"/>
    <dgm:cxn modelId="{13060803-CDC9-477F-B5B4-7BB58793BBA9}" type="presParOf" srcId="{9CF8EA6E-16A9-47D9-B6CE-B067E4313174}" destId="{C36007DA-36DC-48E2-8555-FA68ACF1D011}" srcOrd="3" destOrd="0" presId="urn:microsoft.com/office/officeart/2008/layout/VerticalCurvedList"/>
    <dgm:cxn modelId="{686C9D58-F324-411D-8257-CC84A0B24656}" type="presParOf" srcId="{9CF8EA6E-16A9-47D9-B6CE-B067E4313174}" destId="{404CEB74-C51C-482B-B908-EB43C0A9DB66}" srcOrd="4" destOrd="0" presId="urn:microsoft.com/office/officeart/2008/layout/VerticalCurvedList"/>
    <dgm:cxn modelId="{60AECC69-5CE2-4F7E-9BD2-2B9EE04D4F2A}" type="presParOf" srcId="{404CEB74-C51C-482B-B908-EB43C0A9DB66}" destId="{B928FED4-9D8F-45BC-9C31-B8D8C4ED699B}" srcOrd="0" destOrd="0" presId="urn:microsoft.com/office/officeart/2008/layout/VerticalCurvedList"/>
    <dgm:cxn modelId="{9AC55F6E-1F89-47DA-B987-2F7766EA5131}" type="presParOf" srcId="{9CF8EA6E-16A9-47D9-B6CE-B067E4313174}" destId="{330D9F21-ABFB-4AC1-8C71-514E2ABFD35E}" srcOrd="5" destOrd="0" presId="urn:microsoft.com/office/officeart/2008/layout/VerticalCurvedList"/>
    <dgm:cxn modelId="{EB77CB89-0FA5-4084-86E5-C13951CF02A5}" type="presParOf" srcId="{9CF8EA6E-16A9-47D9-B6CE-B067E4313174}" destId="{B951AF92-9025-4ADA-843A-CF610F701635}" srcOrd="6" destOrd="0" presId="urn:microsoft.com/office/officeart/2008/layout/VerticalCurvedList"/>
    <dgm:cxn modelId="{6A2160AB-191E-424C-B8BD-23825F3DC091}" type="presParOf" srcId="{B951AF92-9025-4ADA-843A-CF610F701635}" destId="{801CC9F5-98E0-4CF6-8A13-70F6CFF98AEF}" srcOrd="0" destOrd="0" presId="urn:microsoft.com/office/officeart/2008/layout/VerticalCurvedList"/>
    <dgm:cxn modelId="{D972E441-CAAB-413E-BFCD-388C712AB034}" type="presParOf" srcId="{9CF8EA6E-16A9-47D9-B6CE-B067E4313174}" destId="{F0773FA8-5B99-4A4C-83B9-0BD21405D4F3}" srcOrd="7" destOrd="0" presId="urn:microsoft.com/office/officeart/2008/layout/VerticalCurvedList"/>
    <dgm:cxn modelId="{8AB86B6D-95DE-49F3-80E3-462EEF4974C5}" type="presParOf" srcId="{9CF8EA6E-16A9-47D9-B6CE-B067E4313174}" destId="{446902FA-D02A-46AF-8189-08D9B457DBCB}" srcOrd="8" destOrd="0" presId="urn:microsoft.com/office/officeart/2008/layout/VerticalCurvedList"/>
    <dgm:cxn modelId="{07EC65B3-19BA-42DC-B120-AA2A80E1C492}" type="presParOf" srcId="{446902FA-D02A-46AF-8189-08D9B457DBCB}" destId="{7799CADD-7D61-44FE-9665-6223F1DDF972}"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23AB4F0-5659-4144-A9D7-44CD9196B917}" type="doc">
      <dgm:prSet loTypeId="urn:microsoft.com/office/officeart/2008/layout/IncreasingCircleProcess" loCatId="list" qsTypeId="urn:microsoft.com/office/officeart/2005/8/quickstyle/simple1" qsCatId="simple" csTypeId="urn:microsoft.com/office/officeart/2005/8/colors/accent3_2" csCatId="accent3" phldr="1"/>
      <dgm:spPr/>
      <dgm:t>
        <a:bodyPr/>
        <a:lstStyle/>
        <a:p>
          <a:endParaRPr lang="es-CR"/>
        </a:p>
      </dgm:t>
    </dgm:pt>
    <dgm:pt modelId="{278FA01F-0776-4942-A6AA-C2C59E5EBA54}">
      <dgm:prSet phldrT="[Texto]" custT="1"/>
      <dgm:spPr/>
      <dgm:t>
        <a:bodyPr/>
        <a:lstStyle/>
        <a:p>
          <a:r>
            <a:rPr lang="es-CR" sz="1600">
              <a:latin typeface="Sagona ExtraLight" panose="02020303050505020204" pitchFamily="18" charset="0"/>
            </a:rPr>
            <a:t>Fuente de riesgo </a:t>
          </a:r>
        </a:p>
      </dgm:t>
    </dgm:pt>
    <dgm:pt modelId="{52DC9AF9-E70D-41B6-A05C-787C0F0720BF}" type="parTrans" cxnId="{CACE3E7F-23BA-482B-99D5-7FC9C7F3A6FF}">
      <dgm:prSet/>
      <dgm:spPr/>
      <dgm:t>
        <a:bodyPr/>
        <a:lstStyle/>
        <a:p>
          <a:endParaRPr lang="es-CR"/>
        </a:p>
      </dgm:t>
    </dgm:pt>
    <dgm:pt modelId="{5ACB4B3D-15A9-4233-8F75-4942366912D6}" type="sibTrans" cxnId="{CACE3E7F-23BA-482B-99D5-7FC9C7F3A6FF}">
      <dgm:prSet/>
      <dgm:spPr/>
      <dgm:t>
        <a:bodyPr/>
        <a:lstStyle/>
        <a:p>
          <a:endParaRPr lang="es-CR"/>
        </a:p>
      </dgm:t>
    </dgm:pt>
    <dgm:pt modelId="{BAB9A264-5F2A-40E5-BBB3-B1D4102717F9}">
      <dgm:prSet phldrT="[Texto]" custT="1"/>
      <dgm:spPr/>
      <dgm:t>
        <a:bodyPr/>
        <a:lstStyle/>
        <a:p>
          <a:r>
            <a:rPr lang="es-CR" sz="1600">
              <a:latin typeface="Sagona ExtraLight" panose="02020303050505020204" pitchFamily="18" charset="0"/>
            </a:rPr>
            <a:t>Efectos </a:t>
          </a:r>
        </a:p>
      </dgm:t>
    </dgm:pt>
    <dgm:pt modelId="{A1711154-083A-4536-B19F-C0645419F1C4}" type="parTrans" cxnId="{B4E33AC8-5795-4C40-B85F-49441A0DAE99}">
      <dgm:prSet/>
      <dgm:spPr/>
      <dgm:t>
        <a:bodyPr/>
        <a:lstStyle/>
        <a:p>
          <a:endParaRPr lang="es-CR"/>
        </a:p>
      </dgm:t>
    </dgm:pt>
    <dgm:pt modelId="{A8C35851-1206-4B3D-AAF2-5A8F2A3EC2A0}" type="sibTrans" cxnId="{B4E33AC8-5795-4C40-B85F-49441A0DAE99}">
      <dgm:prSet/>
      <dgm:spPr/>
      <dgm:t>
        <a:bodyPr/>
        <a:lstStyle/>
        <a:p>
          <a:endParaRPr lang="es-CR"/>
        </a:p>
      </dgm:t>
    </dgm:pt>
    <dgm:pt modelId="{0DB50F68-D230-4812-9F99-61B99F6406FA}">
      <dgm:prSet phldrT="[Texto]" custT="1"/>
      <dgm:spPr/>
      <dgm:t>
        <a:bodyPr/>
        <a:lstStyle/>
        <a:p>
          <a:r>
            <a:rPr lang="es-CR" sz="1600">
              <a:latin typeface="Sagona ExtraLight" panose="02020303050505020204" pitchFamily="18" charset="0"/>
            </a:rPr>
            <a:t>Alarmas</a:t>
          </a:r>
        </a:p>
      </dgm:t>
    </dgm:pt>
    <dgm:pt modelId="{4FECC576-C7FA-460F-9F3B-AFF671CCC812}" type="parTrans" cxnId="{73F93143-63E2-488D-A387-C522289D4F38}">
      <dgm:prSet/>
      <dgm:spPr/>
      <dgm:t>
        <a:bodyPr/>
        <a:lstStyle/>
        <a:p>
          <a:endParaRPr lang="es-CR"/>
        </a:p>
      </dgm:t>
    </dgm:pt>
    <dgm:pt modelId="{C0EC4F69-823B-4518-B951-45B9763BB80F}" type="sibTrans" cxnId="{73F93143-63E2-488D-A387-C522289D4F38}">
      <dgm:prSet/>
      <dgm:spPr/>
      <dgm:t>
        <a:bodyPr/>
        <a:lstStyle/>
        <a:p>
          <a:endParaRPr lang="es-CR"/>
        </a:p>
      </dgm:t>
    </dgm:pt>
    <dgm:pt modelId="{A5AA1E5B-E8EA-46FD-822A-232A9AF85509}" type="pres">
      <dgm:prSet presAssocID="{323AB4F0-5659-4144-A9D7-44CD9196B917}" presName="Name0" presStyleCnt="0">
        <dgm:presLayoutVars>
          <dgm:chMax val="7"/>
          <dgm:chPref val="7"/>
          <dgm:dir/>
          <dgm:animOne val="branch"/>
          <dgm:animLvl val="lvl"/>
        </dgm:presLayoutVars>
      </dgm:prSet>
      <dgm:spPr/>
    </dgm:pt>
    <dgm:pt modelId="{EEA9B809-73E1-4FCC-88F8-9D7AF6A54B04}" type="pres">
      <dgm:prSet presAssocID="{278FA01F-0776-4942-A6AA-C2C59E5EBA54}" presName="composite" presStyleCnt="0"/>
      <dgm:spPr/>
    </dgm:pt>
    <dgm:pt modelId="{35E448A0-9CB5-4463-ACFF-3152E404687C}" type="pres">
      <dgm:prSet presAssocID="{278FA01F-0776-4942-A6AA-C2C59E5EBA54}" presName="BackAccent" presStyleLbl="bgShp" presStyleIdx="0" presStyleCnt="3" custLinFactNeighborX="4290" custLinFactNeighborY="-6729"/>
      <dgm:spPr/>
    </dgm:pt>
    <dgm:pt modelId="{9B1A2CA8-C380-4FC7-89C1-C78695E2F68B}" type="pres">
      <dgm:prSet presAssocID="{278FA01F-0776-4942-A6AA-C2C59E5EBA54}" presName="Accent" presStyleLbl="alignNode1" presStyleIdx="0" presStyleCnt="3"/>
      <dgm:spPr/>
    </dgm:pt>
    <dgm:pt modelId="{C92331FA-A57B-4CF7-AE3B-FD55063173F9}" type="pres">
      <dgm:prSet presAssocID="{278FA01F-0776-4942-A6AA-C2C59E5EBA54}" presName="Child" presStyleLbl="revTx" presStyleIdx="0" presStyleCnt="3">
        <dgm:presLayoutVars>
          <dgm:chMax val="0"/>
          <dgm:chPref val="0"/>
          <dgm:bulletEnabled val="1"/>
        </dgm:presLayoutVars>
      </dgm:prSet>
      <dgm:spPr/>
    </dgm:pt>
    <dgm:pt modelId="{0EBC65F5-7B9C-49E1-90BE-6998E86D6E1F}" type="pres">
      <dgm:prSet presAssocID="{278FA01F-0776-4942-A6AA-C2C59E5EBA54}" presName="Parent" presStyleLbl="revTx" presStyleIdx="0" presStyleCnt="3">
        <dgm:presLayoutVars>
          <dgm:chMax val="1"/>
          <dgm:chPref val="1"/>
          <dgm:bulletEnabled val="1"/>
        </dgm:presLayoutVars>
      </dgm:prSet>
      <dgm:spPr/>
    </dgm:pt>
    <dgm:pt modelId="{F57683DA-9870-4E37-B041-ABFE5E34C2F7}" type="pres">
      <dgm:prSet presAssocID="{5ACB4B3D-15A9-4233-8F75-4942366912D6}" presName="sibTrans" presStyleCnt="0"/>
      <dgm:spPr/>
    </dgm:pt>
    <dgm:pt modelId="{38E1B357-0063-4A77-8416-4E09165CD47A}" type="pres">
      <dgm:prSet presAssocID="{BAB9A264-5F2A-40E5-BBB3-B1D4102717F9}" presName="composite" presStyleCnt="0"/>
      <dgm:spPr/>
    </dgm:pt>
    <dgm:pt modelId="{4DE40675-C6AB-448A-91CD-5109D9474B8F}" type="pres">
      <dgm:prSet presAssocID="{BAB9A264-5F2A-40E5-BBB3-B1D4102717F9}" presName="BackAccent" presStyleLbl="bgShp" presStyleIdx="1" presStyleCnt="3"/>
      <dgm:spPr/>
    </dgm:pt>
    <dgm:pt modelId="{135B738D-053A-4DDD-A668-3DE3E8DA9039}" type="pres">
      <dgm:prSet presAssocID="{BAB9A264-5F2A-40E5-BBB3-B1D4102717F9}" presName="Accent" presStyleLbl="alignNode1" presStyleIdx="1" presStyleCnt="3"/>
      <dgm:spPr/>
    </dgm:pt>
    <dgm:pt modelId="{003A1EA3-0A25-46E8-89C4-1470F75867F3}" type="pres">
      <dgm:prSet presAssocID="{BAB9A264-5F2A-40E5-BBB3-B1D4102717F9}" presName="Child" presStyleLbl="revTx" presStyleIdx="0" presStyleCnt="3">
        <dgm:presLayoutVars>
          <dgm:chMax val="0"/>
          <dgm:chPref val="0"/>
          <dgm:bulletEnabled val="1"/>
        </dgm:presLayoutVars>
      </dgm:prSet>
      <dgm:spPr/>
    </dgm:pt>
    <dgm:pt modelId="{3C124D94-D2B7-4358-95CD-44C4B907415C}" type="pres">
      <dgm:prSet presAssocID="{BAB9A264-5F2A-40E5-BBB3-B1D4102717F9}" presName="Parent" presStyleLbl="revTx" presStyleIdx="1" presStyleCnt="3">
        <dgm:presLayoutVars>
          <dgm:chMax val="1"/>
          <dgm:chPref val="1"/>
          <dgm:bulletEnabled val="1"/>
        </dgm:presLayoutVars>
      </dgm:prSet>
      <dgm:spPr/>
    </dgm:pt>
    <dgm:pt modelId="{9EA7324B-67F1-440E-A4CC-377711DEE7E3}" type="pres">
      <dgm:prSet presAssocID="{A8C35851-1206-4B3D-AAF2-5A8F2A3EC2A0}" presName="sibTrans" presStyleCnt="0"/>
      <dgm:spPr/>
    </dgm:pt>
    <dgm:pt modelId="{AADC6C06-8DAC-4D53-BBA6-A644C28C1A40}" type="pres">
      <dgm:prSet presAssocID="{0DB50F68-D230-4812-9F99-61B99F6406FA}" presName="composite" presStyleCnt="0"/>
      <dgm:spPr/>
    </dgm:pt>
    <dgm:pt modelId="{80CCAF95-D4E4-49B6-B77B-0AE400A0B569}" type="pres">
      <dgm:prSet presAssocID="{0DB50F68-D230-4812-9F99-61B99F6406FA}" presName="BackAccent" presStyleLbl="bgShp" presStyleIdx="2" presStyleCnt="3"/>
      <dgm:spPr/>
    </dgm:pt>
    <dgm:pt modelId="{343027F8-3B18-4D10-9C59-DF17BADA9046}" type="pres">
      <dgm:prSet presAssocID="{0DB50F68-D230-4812-9F99-61B99F6406FA}" presName="Accent" presStyleLbl="alignNode1" presStyleIdx="2" presStyleCnt="3"/>
      <dgm:spPr/>
    </dgm:pt>
    <dgm:pt modelId="{4F209654-B417-423E-B15F-AF084055AA90}" type="pres">
      <dgm:prSet presAssocID="{0DB50F68-D230-4812-9F99-61B99F6406FA}" presName="Child" presStyleLbl="revTx" presStyleIdx="1" presStyleCnt="3">
        <dgm:presLayoutVars>
          <dgm:chMax val="0"/>
          <dgm:chPref val="0"/>
          <dgm:bulletEnabled val="1"/>
        </dgm:presLayoutVars>
      </dgm:prSet>
      <dgm:spPr/>
    </dgm:pt>
    <dgm:pt modelId="{B507569D-0071-437D-90FE-22C2D977B942}" type="pres">
      <dgm:prSet presAssocID="{0DB50F68-D230-4812-9F99-61B99F6406FA}" presName="Parent" presStyleLbl="revTx" presStyleIdx="2" presStyleCnt="3">
        <dgm:presLayoutVars>
          <dgm:chMax val="1"/>
          <dgm:chPref val="1"/>
          <dgm:bulletEnabled val="1"/>
        </dgm:presLayoutVars>
      </dgm:prSet>
      <dgm:spPr/>
    </dgm:pt>
  </dgm:ptLst>
  <dgm:cxnLst>
    <dgm:cxn modelId="{9BB9850E-18A7-4836-BA1C-79F782FC8458}" type="presOf" srcId="{278FA01F-0776-4942-A6AA-C2C59E5EBA54}" destId="{0EBC65F5-7B9C-49E1-90BE-6998E86D6E1F}" srcOrd="0" destOrd="0" presId="urn:microsoft.com/office/officeart/2008/layout/IncreasingCircleProcess"/>
    <dgm:cxn modelId="{50552937-2BAB-41C3-A8D5-6210EE681DAF}" type="presOf" srcId="{0DB50F68-D230-4812-9F99-61B99F6406FA}" destId="{B507569D-0071-437D-90FE-22C2D977B942}" srcOrd="0" destOrd="0" presId="urn:microsoft.com/office/officeart/2008/layout/IncreasingCircleProcess"/>
    <dgm:cxn modelId="{73F93143-63E2-488D-A387-C522289D4F38}" srcId="{323AB4F0-5659-4144-A9D7-44CD9196B917}" destId="{0DB50F68-D230-4812-9F99-61B99F6406FA}" srcOrd="2" destOrd="0" parTransId="{4FECC576-C7FA-460F-9F3B-AFF671CCC812}" sibTransId="{C0EC4F69-823B-4518-B951-45B9763BB80F}"/>
    <dgm:cxn modelId="{6FDA3D58-4083-4D2C-86BC-29A0A817FA6A}" type="presOf" srcId="{BAB9A264-5F2A-40E5-BBB3-B1D4102717F9}" destId="{3C124D94-D2B7-4358-95CD-44C4B907415C}" srcOrd="0" destOrd="0" presId="urn:microsoft.com/office/officeart/2008/layout/IncreasingCircleProcess"/>
    <dgm:cxn modelId="{CACE3E7F-23BA-482B-99D5-7FC9C7F3A6FF}" srcId="{323AB4F0-5659-4144-A9D7-44CD9196B917}" destId="{278FA01F-0776-4942-A6AA-C2C59E5EBA54}" srcOrd="0" destOrd="0" parTransId="{52DC9AF9-E70D-41B6-A05C-787C0F0720BF}" sibTransId="{5ACB4B3D-15A9-4233-8F75-4942366912D6}"/>
    <dgm:cxn modelId="{588807B3-1189-4103-9B81-0BB8556C92A5}" type="presOf" srcId="{323AB4F0-5659-4144-A9D7-44CD9196B917}" destId="{A5AA1E5B-E8EA-46FD-822A-232A9AF85509}" srcOrd="0" destOrd="0" presId="urn:microsoft.com/office/officeart/2008/layout/IncreasingCircleProcess"/>
    <dgm:cxn modelId="{B4E33AC8-5795-4C40-B85F-49441A0DAE99}" srcId="{323AB4F0-5659-4144-A9D7-44CD9196B917}" destId="{BAB9A264-5F2A-40E5-BBB3-B1D4102717F9}" srcOrd="1" destOrd="0" parTransId="{A1711154-083A-4536-B19F-C0645419F1C4}" sibTransId="{A8C35851-1206-4B3D-AAF2-5A8F2A3EC2A0}"/>
    <dgm:cxn modelId="{9BDC8E01-9E9C-4392-8909-37B346C8C892}" type="presParOf" srcId="{A5AA1E5B-E8EA-46FD-822A-232A9AF85509}" destId="{EEA9B809-73E1-4FCC-88F8-9D7AF6A54B04}" srcOrd="0" destOrd="0" presId="urn:microsoft.com/office/officeart/2008/layout/IncreasingCircleProcess"/>
    <dgm:cxn modelId="{E75B6DF6-3467-4C60-B98F-4E0B1FE996D7}" type="presParOf" srcId="{EEA9B809-73E1-4FCC-88F8-9D7AF6A54B04}" destId="{35E448A0-9CB5-4463-ACFF-3152E404687C}" srcOrd="0" destOrd="0" presId="urn:microsoft.com/office/officeart/2008/layout/IncreasingCircleProcess"/>
    <dgm:cxn modelId="{F11864AD-C560-458C-AF38-0EA49F06EFE2}" type="presParOf" srcId="{EEA9B809-73E1-4FCC-88F8-9D7AF6A54B04}" destId="{9B1A2CA8-C380-4FC7-89C1-C78695E2F68B}" srcOrd="1" destOrd="0" presId="urn:microsoft.com/office/officeart/2008/layout/IncreasingCircleProcess"/>
    <dgm:cxn modelId="{A0C40A4B-2FD3-4433-86EE-35ADD9CE67BB}" type="presParOf" srcId="{EEA9B809-73E1-4FCC-88F8-9D7AF6A54B04}" destId="{C92331FA-A57B-4CF7-AE3B-FD55063173F9}" srcOrd="2" destOrd="0" presId="urn:microsoft.com/office/officeart/2008/layout/IncreasingCircleProcess"/>
    <dgm:cxn modelId="{13AB3354-1779-4A63-9238-247922EA0788}" type="presParOf" srcId="{EEA9B809-73E1-4FCC-88F8-9D7AF6A54B04}" destId="{0EBC65F5-7B9C-49E1-90BE-6998E86D6E1F}" srcOrd="3" destOrd="0" presId="urn:microsoft.com/office/officeart/2008/layout/IncreasingCircleProcess"/>
    <dgm:cxn modelId="{63A86EE5-50D0-4ACC-B96E-4EBF0871140E}" type="presParOf" srcId="{A5AA1E5B-E8EA-46FD-822A-232A9AF85509}" destId="{F57683DA-9870-4E37-B041-ABFE5E34C2F7}" srcOrd="1" destOrd="0" presId="urn:microsoft.com/office/officeart/2008/layout/IncreasingCircleProcess"/>
    <dgm:cxn modelId="{BE1320FD-7675-4201-8AE2-8DF10A79F226}" type="presParOf" srcId="{A5AA1E5B-E8EA-46FD-822A-232A9AF85509}" destId="{38E1B357-0063-4A77-8416-4E09165CD47A}" srcOrd="2" destOrd="0" presId="urn:microsoft.com/office/officeart/2008/layout/IncreasingCircleProcess"/>
    <dgm:cxn modelId="{3DDFAC7F-9BE7-4DA0-AA2F-1FFC0FB6528C}" type="presParOf" srcId="{38E1B357-0063-4A77-8416-4E09165CD47A}" destId="{4DE40675-C6AB-448A-91CD-5109D9474B8F}" srcOrd="0" destOrd="0" presId="urn:microsoft.com/office/officeart/2008/layout/IncreasingCircleProcess"/>
    <dgm:cxn modelId="{36929F8D-F7FB-4327-ABDF-6353B6751B46}" type="presParOf" srcId="{38E1B357-0063-4A77-8416-4E09165CD47A}" destId="{135B738D-053A-4DDD-A668-3DE3E8DA9039}" srcOrd="1" destOrd="0" presId="urn:microsoft.com/office/officeart/2008/layout/IncreasingCircleProcess"/>
    <dgm:cxn modelId="{22A9AFD0-5F43-480E-A71E-0D211F3BEB31}" type="presParOf" srcId="{38E1B357-0063-4A77-8416-4E09165CD47A}" destId="{003A1EA3-0A25-46E8-89C4-1470F75867F3}" srcOrd="2" destOrd="0" presId="urn:microsoft.com/office/officeart/2008/layout/IncreasingCircleProcess"/>
    <dgm:cxn modelId="{E3251239-F238-461B-8447-56795877AF66}" type="presParOf" srcId="{38E1B357-0063-4A77-8416-4E09165CD47A}" destId="{3C124D94-D2B7-4358-95CD-44C4B907415C}" srcOrd="3" destOrd="0" presId="urn:microsoft.com/office/officeart/2008/layout/IncreasingCircleProcess"/>
    <dgm:cxn modelId="{E9388FC6-AFA4-47B8-84E0-DABD9EFB7D0A}" type="presParOf" srcId="{A5AA1E5B-E8EA-46FD-822A-232A9AF85509}" destId="{9EA7324B-67F1-440E-A4CC-377711DEE7E3}" srcOrd="3" destOrd="0" presId="urn:microsoft.com/office/officeart/2008/layout/IncreasingCircleProcess"/>
    <dgm:cxn modelId="{F19EB0E9-6C1C-4A06-869B-E6B0B917D148}" type="presParOf" srcId="{A5AA1E5B-E8EA-46FD-822A-232A9AF85509}" destId="{AADC6C06-8DAC-4D53-BBA6-A644C28C1A40}" srcOrd="4" destOrd="0" presId="urn:microsoft.com/office/officeart/2008/layout/IncreasingCircleProcess"/>
    <dgm:cxn modelId="{7B96B31A-9E56-4ED4-A824-64925E11EFE1}" type="presParOf" srcId="{AADC6C06-8DAC-4D53-BBA6-A644C28C1A40}" destId="{80CCAF95-D4E4-49B6-B77B-0AE400A0B569}" srcOrd="0" destOrd="0" presId="urn:microsoft.com/office/officeart/2008/layout/IncreasingCircleProcess"/>
    <dgm:cxn modelId="{12DE6110-1861-4579-8175-C7ADCD7059BC}" type="presParOf" srcId="{AADC6C06-8DAC-4D53-BBA6-A644C28C1A40}" destId="{343027F8-3B18-4D10-9C59-DF17BADA9046}" srcOrd="1" destOrd="0" presId="urn:microsoft.com/office/officeart/2008/layout/IncreasingCircleProcess"/>
    <dgm:cxn modelId="{19F0E836-CBDD-448D-82CC-3298F395E2E4}" type="presParOf" srcId="{AADC6C06-8DAC-4D53-BBA6-A644C28C1A40}" destId="{4F209654-B417-423E-B15F-AF084055AA90}" srcOrd="2" destOrd="0" presId="urn:microsoft.com/office/officeart/2008/layout/IncreasingCircleProcess"/>
    <dgm:cxn modelId="{3AA3AF60-F48F-456C-8213-020338C823AB}" type="presParOf" srcId="{AADC6C06-8DAC-4D53-BBA6-A644C28C1A40}" destId="{B507569D-0071-437D-90FE-22C2D977B942}" srcOrd="3" destOrd="0" presId="urn:microsoft.com/office/officeart/2008/layout/Increasing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1A5F70E-1A66-4661-9A4D-087A28205034}"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s-CR"/>
        </a:p>
      </dgm:t>
    </dgm:pt>
    <dgm:pt modelId="{DBEED962-1ACB-48FB-BDF8-4773979CBE18}">
      <dgm:prSet phldrT="[Texto]" custT="1"/>
      <dgm:spPr>
        <a:solidFill>
          <a:srgbClr val="004D86"/>
        </a:solidFill>
        <a:ln>
          <a:solidFill>
            <a:srgbClr val="F2F2F2"/>
          </a:solidFill>
        </a:ln>
        <a:effectLst>
          <a:glow rad="101600">
            <a:srgbClr val="004D86">
              <a:alpha val="60000"/>
            </a:srgbClr>
          </a:glow>
        </a:effectLst>
      </dgm:spPr>
      <dgm:t>
        <a:bodyPr/>
        <a:lstStyle/>
        <a:p>
          <a:r>
            <a:rPr lang="es-CR" sz="2800" b="1">
              <a:latin typeface="Sagona ExtraLight" panose="02020303050505020204" pitchFamily="18" charset="0"/>
            </a:rPr>
            <a:t>1. Identificación</a:t>
          </a:r>
        </a:p>
      </dgm:t>
    </dgm:pt>
    <dgm:pt modelId="{BF17FC7C-3739-4234-ADBD-90979F033651}" type="parTrans" cxnId="{28FAA9C4-D7CC-4EB0-B005-8484B1BADA58}">
      <dgm:prSet/>
      <dgm:spPr>
        <a:ln>
          <a:solidFill>
            <a:srgbClr val="001132"/>
          </a:solidFill>
        </a:ln>
      </dgm:spPr>
      <dgm:t>
        <a:bodyPr/>
        <a:lstStyle/>
        <a:p>
          <a:endParaRPr lang="es-CR"/>
        </a:p>
      </dgm:t>
    </dgm:pt>
    <dgm:pt modelId="{63AE5074-2F8C-401A-AB48-EBB18EA360AA}" type="sibTrans" cxnId="{28FAA9C4-D7CC-4EB0-B005-8484B1BADA58}">
      <dgm:prSet/>
      <dgm:spPr>
        <a:solidFill>
          <a:srgbClr val="034793"/>
        </a:solidFill>
        <a:ln>
          <a:solidFill>
            <a:srgbClr val="004D86"/>
          </a:solidFill>
        </a:ln>
      </dgm:spPr>
      <dgm:t>
        <a:bodyPr/>
        <a:lstStyle/>
        <a:p>
          <a:endParaRPr lang="es-CR"/>
        </a:p>
      </dgm:t>
    </dgm:pt>
    <dgm:pt modelId="{57F187FB-81BE-4D8E-B121-CA8B9E3A843C}">
      <dgm:prSet phldrT="[Texto]" custT="1"/>
      <dgm:spPr>
        <a:solidFill>
          <a:srgbClr val="FCBD24"/>
        </a:solidFill>
      </dgm:spPr>
      <dgm:t>
        <a:bodyPr/>
        <a:lstStyle/>
        <a:p>
          <a:r>
            <a:rPr lang="es-CR" sz="1400">
              <a:latin typeface="Sagona ExtraLight" panose="02020303050505020204" pitchFamily="18" charset="0"/>
            </a:rPr>
            <a:t>2. Análisis</a:t>
          </a:r>
        </a:p>
      </dgm:t>
    </dgm:pt>
    <dgm:pt modelId="{6893974B-740F-4104-80B1-6D0AEB513C93}" type="parTrans" cxnId="{E127D885-1AFF-45CE-95D6-8542E7A25995}">
      <dgm:prSet/>
      <dgm:spPr>
        <a:ln>
          <a:solidFill>
            <a:srgbClr val="FCBD24"/>
          </a:solidFill>
        </a:ln>
      </dgm:spPr>
      <dgm:t>
        <a:bodyPr/>
        <a:lstStyle/>
        <a:p>
          <a:endParaRPr lang="es-CR"/>
        </a:p>
      </dgm:t>
    </dgm:pt>
    <dgm:pt modelId="{BCD47421-D754-447E-B41C-BF448EFF03F8}" type="sibTrans" cxnId="{E127D885-1AFF-45CE-95D6-8542E7A25995}">
      <dgm:prSet/>
      <dgm:spPr/>
      <dgm:t>
        <a:bodyPr/>
        <a:lstStyle/>
        <a:p>
          <a:endParaRPr lang="es-CR"/>
        </a:p>
      </dgm:t>
    </dgm:pt>
    <dgm:pt modelId="{E74AA341-5E44-4C2C-AD5B-ADE85CA5E68E}">
      <dgm:prSet phldrT="[Texto]" custT="1"/>
      <dgm:spPr>
        <a:solidFill>
          <a:srgbClr val="00B050"/>
        </a:solidFill>
      </dgm:spPr>
      <dgm:t>
        <a:bodyPr/>
        <a:lstStyle/>
        <a:p>
          <a:r>
            <a:rPr lang="es-CR" sz="1400">
              <a:latin typeface="Sagona ExtraLight" panose="02020303050505020204" pitchFamily="18" charset="0"/>
            </a:rPr>
            <a:t>3. Evaluación</a:t>
          </a:r>
        </a:p>
      </dgm:t>
    </dgm:pt>
    <dgm:pt modelId="{47CACF59-6CBA-4954-A01E-FB60C407F784}" type="parTrans" cxnId="{8B32B7AB-7B3B-4840-A74B-4BA007EA80CC}">
      <dgm:prSet/>
      <dgm:spPr>
        <a:ln>
          <a:solidFill>
            <a:srgbClr val="69E781"/>
          </a:solidFill>
        </a:ln>
      </dgm:spPr>
      <dgm:t>
        <a:bodyPr/>
        <a:lstStyle/>
        <a:p>
          <a:endParaRPr lang="es-CR"/>
        </a:p>
      </dgm:t>
    </dgm:pt>
    <dgm:pt modelId="{8A3048CC-A9B6-4ADE-B4B8-84A19FDBFF1B}" type="sibTrans" cxnId="{8B32B7AB-7B3B-4840-A74B-4BA007EA80CC}">
      <dgm:prSet/>
      <dgm:spPr/>
      <dgm:t>
        <a:bodyPr/>
        <a:lstStyle/>
        <a:p>
          <a:endParaRPr lang="es-CR"/>
        </a:p>
      </dgm:t>
    </dgm:pt>
    <dgm:pt modelId="{E835E7EE-498D-42EF-84E8-6DF8D623C813}">
      <dgm:prSet phldrT="[Texto]" custT="1"/>
      <dgm:spPr>
        <a:solidFill>
          <a:srgbClr val="0070C0"/>
        </a:solidFill>
      </dgm:spPr>
      <dgm:t>
        <a:bodyPr/>
        <a:lstStyle/>
        <a:p>
          <a:r>
            <a:rPr lang="es-CR" sz="1400">
              <a:latin typeface="Sagona ExtraLight" panose="02020303050505020204" pitchFamily="18" charset="0"/>
            </a:rPr>
            <a:t>4. Administración</a:t>
          </a:r>
        </a:p>
      </dgm:t>
    </dgm:pt>
    <dgm:pt modelId="{74E3D358-678E-4B43-8B1B-5702D24C9F28}" type="parTrans" cxnId="{F07DE2E3-7A55-40CF-8195-ED987650F498}">
      <dgm:prSet/>
      <dgm:spPr>
        <a:ln>
          <a:solidFill>
            <a:srgbClr val="0070C0"/>
          </a:solidFill>
        </a:ln>
      </dgm:spPr>
      <dgm:t>
        <a:bodyPr/>
        <a:lstStyle/>
        <a:p>
          <a:endParaRPr lang="es-CR"/>
        </a:p>
      </dgm:t>
    </dgm:pt>
    <dgm:pt modelId="{91CE2314-0BA7-4236-9ED6-6A90E08430A0}" type="sibTrans" cxnId="{F07DE2E3-7A55-40CF-8195-ED987650F498}">
      <dgm:prSet/>
      <dgm:spPr/>
      <dgm:t>
        <a:bodyPr/>
        <a:lstStyle/>
        <a:p>
          <a:endParaRPr lang="es-CR"/>
        </a:p>
      </dgm:t>
    </dgm:pt>
    <dgm:pt modelId="{BFDDD290-6732-49F8-9BCD-8779CA0E15BE}" type="pres">
      <dgm:prSet presAssocID="{81A5F70E-1A66-4661-9A4D-087A28205034}" presName="Name0" presStyleCnt="0">
        <dgm:presLayoutVars>
          <dgm:chMax val="7"/>
          <dgm:chPref val="7"/>
          <dgm:dir/>
        </dgm:presLayoutVars>
      </dgm:prSet>
      <dgm:spPr/>
    </dgm:pt>
    <dgm:pt modelId="{9CF8EA6E-16A9-47D9-B6CE-B067E4313174}" type="pres">
      <dgm:prSet presAssocID="{81A5F70E-1A66-4661-9A4D-087A28205034}" presName="Name1" presStyleCnt="0"/>
      <dgm:spPr/>
    </dgm:pt>
    <dgm:pt modelId="{FB1F12EF-3256-4C95-8F1F-23B4CF7B3518}" type="pres">
      <dgm:prSet presAssocID="{81A5F70E-1A66-4661-9A4D-087A28205034}" presName="cycle" presStyleCnt="0"/>
      <dgm:spPr/>
    </dgm:pt>
    <dgm:pt modelId="{E08416F5-1CD6-4338-A221-C7522AA7C150}" type="pres">
      <dgm:prSet presAssocID="{81A5F70E-1A66-4661-9A4D-087A28205034}" presName="srcNode" presStyleLbl="node1" presStyleIdx="0" presStyleCnt="4"/>
      <dgm:spPr/>
    </dgm:pt>
    <dgm:pt modelId="{76F8A212-B962-438D-92AD-047B68DC084D}" type="pres">
      <dgm:prSet presAssocID="{81A5F70E-1A66-4661-9A4D-087A28205034}" presName="conn" presStyleLbl="parChTrans1D2" presStyleIdx="0" presStyleCnt="1"/>
      <dgm:spPr/>
    </dgm:pt>
    <dgm:pt modelId="{90666660-E0F2-4F7E-B832-45FA73DDB196}" type="pres">
      <dgm:prSet presAssocID="{81A5F70E-1A66-4661-9A4D-087A28205034}" presName="extraNode" presStyleLbl="node1" presStyleIdx="0" presStyleCnt="4"/>
      <dgm:spPr/>
    </dgm:pt>
    <dgm:pt modelId="{E3F76454-2450-42AD-9DFB-4247F39B7D4D}" type="pres">
      <dgm:prSet presAssocID="{81A5F70E-1A66-4661-9A4D-087A28205034}" presName="dstNode" presStyleLbl="node1" presStyleIdx="0" presStyleCnt="4"/>
      <dgm:spPr/>
    </dgm:pt>
    <dgm:pt modelId="{6DB874AD-7D2A-401B-A061-A305D3340DBC}" type="pres">
      <dgm:prSet presAssocID="{DBEED962-1ACB-48FB-BDF8-4773979CBE18}" presName="text_1" presStyleLbl="node1" presStyleIdx="0" presStyleCnt="4" custScaleX="111654" custScaleY="133100">
        <dgm:presLayoutVars>
          <dgm:bulletEnabled val="1"/>
        </dgm:presLayoutVars>
      </dgm:prSet>
      <dgm:spPr/>
    </dgm:pt>
    <dgm:pt modelId="{21CF2959-CB45-4802-85A8-6F4B02842CE3}" type="pres">
      <dgm:prSet presAssocID="{DBEED962-1ACB-48FB-BDF8-4773979CBE18}" presName="accent_1" presStyleCnt="0"/>
      <dgm:spPr/>
    </dgm:pt>
    <dgm:pt modelId="{67F31F55-D498-4525-92A2-73D825F05455}" type="pres">
      <dgm:prSet presAssocID="{DBEED962-1ACB-48FB-BDF8-4773979CBE18}" presName="accentRepeatNode" presStyleLbl="solidFgAcc1" presStyleIdx="0" presStyleCnt="4" custScaleX="25085" custScaleY="31148" custLinFactNeighborX="-9836" custLinFactNeighborY="3093"/>
      <dgm:spPr>
        <a:noFill/>
        <a:ln>
          <a:noFill/>
        </a:ln>
      </dgm:spPr>
    </dgm:pt>
    <dgm:pt modelId="{C36007DA-36DC-48E2-8555-FA68ACF1D011}" type="pres">
      <dgm:prSet presAssocID="{57F187FB-81BE-4D8E-B121-CA8B9E3A843C}" presName="text_2" presStyleLbl="node1" presStyleIdx="1" presStyleCnt="4">
        <dgm:presLayoutVars>
          <dgm:bulletEnabled val="1"/>
        </dgm:presLayoutVars>
      </dgm:prSet>
      <dgm:spPr/>
    </dgm:pt>
    <dgm:pt modelId="{404CEB74-C51C-482B-B908-EB43C0A9DB66}" type="pres">
      <dgm:prSet presAssocID="{57F187FB-81BE-4D8E-B121-CA8B9E3A843C}" presName="accent_2" presStyleCnt="0"/>
      <dgm:spPr/>
    </dgm:pt>
    <dgm:pt modelId="{B928FED4-9D8F-45BC-9C31-B8D8C4ED699B}" type="pres">
      <dgm:prSet presAssocID="{57F187FB-81BE-4D8E-B121-CA8B9E3A843C}" presName="accentRepeatNode" presStyleLbl="solidFgAcc1" presStyleIdx="1" presStyleCnt="4" custFlipVert="1" custFlipHor="0" custScaleX="38506" custScaleY="9795" custLinFactNeighborX="36274" custLinFactNeighborY="4268"/>
      <dgm:spPr>
        <a:solidFill>
          <a:srgbClr val="FCBD24"/>
        </a:solidFill>
        <a:ln>
          <a:solidFill>
            <a:srgbClr val="FCBD24"/>
          </a:solidFill>
        </a:ln>
      </dgm:spPr>
    </dgm:pt>
    <dgm:pt modelId="{330D9F21-ABFB-4AC1-8C71-514E2ABFD35E}" type="pres">
      <dgm:prSet presAssocID="{E74AA341-5E44-4C2C-AD5B-ADE85CA5E68E}" presName="text_3" presStyleLbl="node1" presStyleIdx="2" presStyleCnt="4">
        <dgm:presLayoutVars>
          <dgm:bulletEnabled val="1"/>
        </dgm:presLayoutVars>
      </dgm:prSet>
      <dgm:spPr/>
    </dgm:pt>
    <dgm:pt modelId="{B951AF92-9025-4ADA-843A-CF610F701635}" type="pres">
      <dgm:prSet presAssocID="{E74AA341-5E44-4C2C-AD5B-ADE85CA5E68E}" presName="accent_3" presStyleCnt="0"/>
      <dgm:spPr/>
    </dgm:pt>
    <dgm:pt modelId="{801CC9F5-98E0-4CF6-8A13-70F6CFF98AEF}" type="pres">
      <dgm:prSet presAssocID="{E74AA341-5E44-4C2C-AD5B-ADE85CA5E68E}" presName="accentRepeatNode" presStyleLbl="solidFgAcc1" presStyleIdx="2" presStyleCnt="4" custScaleX="14165" custScaleY="13987" custLinFactNeighborX="14936" custLinFactNeighborY="13987"/>
      <dgm:spPr>
        <a:solidFill>
          <a:srgbClr val="00B050"/>
        </a:solidFill>
        <a:ln>
          <a:solidFill>
            <a:srgbClr val="00B050"/>
          </a:solidFill>
        </a:ln>
      </dgm:spPr>
    </dgm:pt>
    <dgm:pt modelId="{F0773FA8-5B99-4A4C-83B9-0BD21405D4F3}" type="pres">
      <dgm:prSet presAssocID="{E835E7EE-498D-42EF-84E8-6DF8D623C813}" presName="text_4" presStyleLbl="node1" presStyleIdx="3" presStyleCnt="4">
        <dgm:presLayoutVars>
          <dgm:bulletEnabled val="1"/>
        </dgm:presLayoutVars>
      </dgm:prSet>
      <dgm:spPr/>
    </dgm:pt>
    <dgm:pt modelId="{446902FA-D02A-46AF-8189-08D9B457DBCB}" type="pres">
      <dgm:prSet presAssocID="{E835E7EE-498D-42EF-84E8-6DF8D623C813}" presName="accent_4" presStyleCnt="0"/>
      <dgm:spPr/>
    </dgm:pt>
    <dgm:pt modelId="{7799CADD-7D61-44FE-9665-6223F1DDF972}" type="pres">
      <dgm:prSet presAssocID="{E835E7EE-498D-42EF-84E8-6DF8D623C813}" presName="accentRepeatNode" presStyleLbl="solidFgAcc1" presStyleIdx="3" presStyleCnt="4" custScaleX="18686" custScaleY="27845" custLinFactNeighborX="32006" custLinFactNeighborY="-10327"/>
      <dgm:spPr>
        <a:solidFill>
          <a:srgbClr val="0070C0"/>
        </a:solidFill>
        <a:ln>
          <a:solidFill>
            <a:srgbClr val="0070C0"/>
          </a:solidFill>
        </a:ln>
      </dgm:spPr>
    </dgm:pt>
  </dgm:ptLst>
  <dgm:cxnLst>
    <dgm:cxn modelId="{D100D459-655D-4118-B1E5-8A5058FCE259}" type="presOf" srcId="{63AE5074-2F8C-401A-AB48-EBB18EA360AA}" destId="{76F8A212-B962-438D-92AD-047B68DC084D}" srcOrd="0" destOrd="0" presId="urn:microsoft.com/office/officeart/2008/layout/VerticalCurvedList"/>
    <dgm:cxn modelId="{E127D885-1AFF-45CE-95D6-8542E7A25995}" srcId="{81A5F70E-1A66-4661-9A4D-087A28205034}" destId="{57F187FB-81BE-4D8E-B121-CA8B9E3A843C}" srcOrd="1" destOrd="0" parTransId="{6893974B-740F-4104-80B1-6D0AEB513C93}" sibTransId="{BCD47421-D754-447E-B41C-BF448EFF03F8}"/>
    <dgm:cxn modelId="{8373C894-8061-4313-8414-AF62EC74D17A}" type="presOf" srcId="{57F187FB-81BE-4D8E-B121-CA8B9E3A843C}" destId="{C36007DA-36DC-48E2-8555-FA68ACF1D011}" srcOrd="0" destOrd="0" presId="urn:microsoft.com/office/officeart/2008/layout/VerticalCurvedList"/>
    <dgm:cxn modelId="{6A12D1A2-9CB1-4DCA-940E-D0F3B0B74682}" type="presOf" srcId="{81A5F70E-1A66-4661-9A4D-087A28205034}" destId="{BFDDD290-6732-49F8-9BCD-8779CA0E15BE}" srcOrd="0" destOrd="0" presId="urn:microsoft.com/office/officeart/2008/layout/VerticalCurvedList"/>
    <dgm:cxn modelId="{8B32B7AB-7B3B-4840-A74B-4BA007EA80CC}" srcId="{81A5F70E-1A66-4661-9A4D-087A28205034}" destId="{E74AA341-5E44-4C2C-AD5B-ADE85CA5E68E}" srcOrd="2" destOrd="0" parTransId="{47CACF59-6CBA-4954-A01E-FB60C407F784}" sibTransId="{8A3048CC-A9B6-4ADE-B4B8-84A19FDBFF1B}"/>
    <dgm:cxn modelId="{E9ED61AD-402E-45CB-B264-DFC272786E73}" type="presOf" srcId="{DBEED962-1ACB-48FB-BDF8-4773979CBE18}" destId="{6DB874AD-7D2A-401B-A061-A305D3340DBC}" srcOrd="0" destOrd="0" presId="urn:microsoft.com/office/officeart/2008/layout/VerticalCurvedList"/>
    <dgm:cxn modelId="{2E9ED8B5-57A9-412C-87A9-EAFEF8729005}" type="presOf" srcId="{E74AA341-5E44-4C2C-AD5B-ADE85CA5E68E}" destId="{330D9F21-ABFB-4AC1-8C71-514E2ABFD35E}" srcOrd="0" destOrd="0" presId="urn:microsoft.com/office/officeart/2008/layout/VerticalCurvedList"/>
    <dgm:cxn modelId="{28FAA9C4-D7CC-4EB0-B005-8484B1BADA58}" srcId="{81A5F70E-1A66-4661-9A4D-087A28205034}" destId="{DBEED962-1ACB-48FB-BDF8-4773979CBE18}" srcOrd="0" destOrd="0" parTransId="{BF17FC7C-3739-4234-ADBD-90979F033651}" sibTransId="{63AE5074-2F8C-401A-AB48-EBB18EA360AA}"/>
    <dgm:cxn modelId="{F07DE2E3-7A55-40CF-8195-ED987650F498}" srcId="{81A5F70E-1A66-4661-9A4D-087A28205034}" destId="{E835E7EE-498D-42EF-84E8-6DF8D623C813}" srcOrd="3" destOrd="0" parTransId="{74E3D358-678E-4B43-8B1B-5702D24C9F28}" sibTransId="{91CE2314-0BA7-4236-9ED6-6A90E08430A0}"/>
    <dgm:cxn modelId="{DFC0FEF4-7F7D-40A6-8B7C-635771735BA5}" type="presOf" srcId="{E835E7EE-498D-42EF-84E8-6DF8D623C813}" destId="{F0773FA8-5B99-4A4C-83B9-0BD21405D4F3}" srcOrd="0" destOrd="0" presId="urn:microsoft.com/office/officeart/2008/layout/VerticalCurvedList"/>
    <dgm:cxn modelId="{A05DB1CE-3BAC-4EBB-8F39-FFEAA5EC06FB}" type="presParOf" srcId="{BFDDD290-6732-49F8-9BCD-8779CA0E15BE}" destId="{9CF8EA6E-16A9-47D9-B6CE-B067E4313174}" srcOrd="0" destOrd="0" presId="urn:microsoft.com/office/officeart/2008/layout/VerticalCurvedList"/>
    <dgm:cxn modelId="{38D3088F-78C7-49AF-AFC4-5A6465A704A8}" type="presParOf" srcId="{9CF8EA6E-16A9-47D9-B6CE-B067E4313174}" destId="{FB1F12EF-3256-4C95-8F1F-23B4CF7B3518}" srcOrd="0" destOrd="0" presId="urn:microsoft.com/office/officeart/2008/layout/VerticalCurvedList"/>
    <dgm:cxn modelId="{8E2F5779-6553-431D-8CBA-2A98A1A854CE}" type="presParOf" srcId="{FB1F12EF-3256-4C95-8F1F-23B4CF7B3518}" destId="{E08416F5-1CD6-4338-A221-C7522AA7C150}" srcOrd="0" destOrd="0" presId="urn:microsoft.com/office/officeart/2008/layout/VerticalCurvedList"/>
    <dgm:cxn modelId="{6CAA8DCF-DE77-4A8E-A1E6-E12352126BC1}" type="presParOf" srcId="{FB1F12EF-3256-4C95-8F1F-23B4CF7B3518}" destId="{76F8A212-B962-438D-92AD-047B68DC084D}" srcOrd="1" destOrd="0" presId="urn:microsoft.com/office/officeart/2008/layout/VerticalCurvedList"/>
    <dgm:cxn modelId="{02F276BF-26B6-4525-8BBC-4588E1F780EF}" type="presParOf" srcId="{FB1F12EF-3256-4C95-8F1F-23B4CF7B3518}" destId="{90666660-E0F2-4F7E-B832-45FA73DDB196}" srcOrd="2" destOrd="0" presId="urn:microsoft.com/office/officeart/2008/layout/VerticalCurvedList"/>
    <dgm:cxn modelId="{AC880146-3539-49D8-A554-16E9166E5768}" type="presParOf" srcId="{FB1F12EF-3256-4C95-8F1F-23B4CF7B3518}" destId="{E3F76454-2450-42AD-9DFB-4247F39B7D4D}" srcOrd="3" destOrd="0" presId="urn:microsoft.com/office/officeart/2008/layout/VerticalCurvedList"/>
    <dgm:cxn modelId="{8560EFA2-9D82-42B6-A616-7FE57C146C1D}" type="presParOf" srcId="{9CF8EA6E-16A9-47D9-B6CE-B067E4313174}" destId="{6DB874AD-7D2A-401B-A061-A305D3340DBC}" srcOrd="1" destOrd="0" presId="urn:microsoft.com/office/officeart/2008/layout/VerticalCurvedList"/>
    <dgm:cxn modelId="{409D0DB3-723E-4744-AC89-7B0959C4337F}" type="presParOf" srcId="{9CF8EA6E-16A9-47D9-B6CE-B067E4313174}" destId="{21CF2959-CB45-4802-85A8-6F4B02842CE3}" srcOrd="2" destOrd="0" presId="urn:microsoft.com/office/officeart/2008/layout/VerticalCurvedList"/>
    <dgm:cxn modelId="{AE64CB6A-9AF3-4C49-BE72-74DF6C4C568F}" type="presParOf" srcId="{21CF2959-CB45-4802-85A8-6F4B02842CE3}" destId="{67F31F55-D498-4525-92A2-73D825F05455}" srcOrd="0" destOrd="0" presId="urn:microsoft.com/office/officeart/2008/layout/VerticalCurvedList"/>
    <dgm:cxn modelId="{13060803-CDC9-477F-B5B4-7BB58793BBA9}" type="presParOf" srcId="{9CF8EA6E-16A9-47D9-B6CE-B067E4313174}" destId="{C36007DA-36DC-48E2-8555-FA68ACF1D011}" srcOrd="3" destOrd="0" presId="urn:microsoft.com/office/officeart/2008/layout/VerticalCurvedList"/>
    <dgm:cxn modelId="{686C9D58-F324-411D-8257-CC84A0B24656}" type="presParOf" srcId="{9CF8EA6E-16A9-47D9-B6CE-B067E4313174}" destId="{404CEB74-C51C-482B-B908-EB43C0A9DB66}" srcOrd="4" destOrd="0" presId="urn:microsoft.com/office/officeart/2008/layout/VerticalCurvedList"/>
    <dgm:cxn modelId="{60AECC69-5CE2-4F7E-9BD2-2B9EE04D4F2A}" type="presParOf" srcId="{404CEB74-C51C-482B-B908-EB43C0A9DB66}" destId="{B928FED4-9D8F-45BC-9C31-B8D8C4ED699B}" srcOrd="0" destOrd="0" presId="urn:microsoft.com/office/officeart/2008/layout/VerticalCurvedList"/>
    <dgm:cxn modelId="{9AC55F6E-1F89-47DA-B987-2F7766EA5131}" type="presParOf" srcId="{9CF8EA6E-16A9-47D9-B6CE-B067E4313174}" destId="{330D9F21-ABFB-4AC1-8C71-514E2ABFD35E}" srcOrd="5" destOrd="0" presId="urn:microsoft.com/office/officeart/2008/layout/VerticalCurvedList"/>
    <dgm:cxn modelId="{EB77CB89-0FA5-4084-86E5-C13951CF02A5}" type="presParOf" srcId="{9CF8EA6E-16A9-47D9-B6CE-B067E4313174}" destId="{B951AF92-9025-4ADA-843A-CF610F701635}" srcOrd="6" destOrd="0" presId="urn:microsoft.com/office/officeart/2008/layout/VerticalCurvedList"/>
    <dgm:cxn modelId="{6A2160AB-191E-424C-B8BD-23825F3DC091}" type="presParOf" srcId="{B951AF92-9025-4ADA-843A-CF610F701635}" destId="{801CC9F5-98E0-4CF6-8A13-70F6CFF98AEF}" srcOrd="0" destOrd="0" presId="urn:microsoft.com/office/officeart/2008/layout/VerticalCurvedList"/>
    <dgm:cxn modelId="{D972E441-CAAB-413E-BFCD-388C712AB034}" type="presParOf" srcId="{9CF8EA6E-16A9-47D9-B6CE-B067E4313174}" destId="{F0773FA8-5B99-4A4C-83B9-0BD21405D4F3}" srcOrd="7" destOrd="0" presId="urn:microsoft.com/office/officeart/2008/layout/VerticalCurvedList"/>
    <dgm:cxn modelId="{8AB86B6D-95DE-49F3-80E3-462EEF4974C5}" type="presParOf" srcId="{9CF8EA6E-16A9-47D9-B6CE-B067E4313174}" destId="{446902FA-D02A-46AF-8189-08D9B457DBCB}" srcOrd="8" destOrd="0" presId="urn:microsoft.com/office/officeart/2008/layout/VerticalCurvedList"/>
    <dgm:cxn modelId="{07EC65B3-19BA-42DC-B120-AA2A80E1C492}" type="presParOf" srcId="{446902FA-D02A-46AF-8189-08D9B457DBCB}" destId="{7799CADD-7D61-44FE-9665-6223F1DDF972}" srcOrd="0" destOrd="0" presId="urn:microsoft.com/office/officeart/2008/layout/VerticalCurv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E557F0-A6DE-47DB-AC22-1ADCDDE4934F}">
      <dsp:nvSpPr>
        <dsp:cNvPr id="0" name=""/>
        <dsp:cNvSpPr/>
      </dsp:nvSpPr>
      <dsp:spPr>
        <a:xfrm>
          <a:off x="0" y="781"/>
          <a:ext cx="9489178"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939587E-BC40-45EF-B366-78F5489668F1}">
      <dsp:nvSpPr>
        <dsp:cNvPr id="0" name=""/>
        <dsp:cNvSpPr/>
      </dsp:nvSpPr>
      <dsp:spPr>
        <a:xfrm>
          <a:off x="0" y="781"/>
          <a:ext cx="1897835" cy="1598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s-CR" sz="2800" b="1" kern="1200" noProof="0">
              <a:solidFill>
                <a:schemeClr val="tx1"/>
              </a:solidFill>
              <a:latin typeface="Sagona ExtraLight" panose="02020303050505020204" pitchFamily="18" charset="0"/>
              <a:ea typeface="+mn-ea"/>
              <a:cs typeface="+mn-cs"/>
            </a:rPr>
            <a:t>Ley general de control interno</a:t>
          </a:r>
        </a:p>
      </dsp:txBody>
      <dsp:txXfrm>
        <a:off x="0" y="781"/>
        <a:ext cx="1897835" cy="1598875"/>
      </dsp:txXfrm>
    </dsp:sp>
    <dsp:sp modelId="{B804889B-11B7-4891-A02C-1FB909D8BE1D}">
      <dsp:nvSpPr>
        <dsp:cNvPr id="0" name=""/>
        <dsp:cNvSpPr/>
      </dsp:nvSpPr>
      <dsp:spPr>
        <a:xfrm>
          <a:off x="2040173" y="25763"/>
          <a:ext cx="7449004" cy="499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s-CR" sz="1600" b="1" kern="1200" noProof="0">
              <a:latin typeface="Sagona ExtraLight" panose="02020303050505020204" pitchFamily="18" charset="0"/>
            </a:rPr>
            <a:t>Ámbito aplicación</a:t>
          </a:r>
        </a:p>
      </dsp:txBody>
      <dsp:txXfrm>
        <a:off x="2040173" y="25763"/>
        <a:ext cx="7449004" cy="499648"/>
      </dsp:txXfrm>
    </dsp:sp>
    <dsp:sp modelId="{C31FD7CB-4783-4C8E-B725-1DD0AE1915FF}">
      <dsp:nvSpPr>
        <dsp:cNvPr id="0" name=""/>
        <dsp:cNvSpPr/>
      </dsp:nvSpPr>
      <dsp:spPr>
        <a:xfrm>
          <a:off x="1897835" y="525412"/>
          <a:ext cx="7591342" cy="0"/>
        </a:xfrm>
        <a:prstGeom prst="line">
          <a:avLst/>
        </a:prstGeom>
        <a:solidFill>
          <a:schemeClr val="accent4">
            <a:hueOff val="0"/>
            <a:satOff val="0"/>
            <a:lumOff val="0"/>
            <a:alphaOff val="0"/>
          </a:schemeClr>
        </a:solidFill>
        <a:ln w="12700" cap="flat" cmpd="sng" algn="ctr">
          <a:solidFill>
            <a:schemeClr val="accent4">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8ADBB72-4372-4BFA-842C-BA860CEE33D6}">
      <dsp:nvSpPr>
        <dsp:cNvPr id="0" name=""/>
        <dsp:cNvSpPr/>
      </dsp:nvSpPr>
      <dsp:spPr>
        <a:xfrm>
          <a:off x="2040173" y="550394"/>
          <a:ext cx="7449004" cy="499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s-CR" sz="1600" kern="1200" noProof="0">
              <a:latin typeface="Sagona ExtraLight" panose="02020303050505020204" pitchFamily="18" charset="0"/>
            </a:rPr>
            <a:t>Sistema de Control Interno</a:t>
          </a:r>
        </a:p>
      </dsp:txBody>
      <dsp:txXfrm>
        <a:off x="2040173" y="550394"/>
        <a:ext cx="7449004" cy="499648"/>
      </dsp:txXfrm>
    </dsp:sp>
    <dsp:sp modelId="{EF42DE73-23D9-4E72-AEF3-3F722813FEE2}">
      <dsp:nvSpPr>
        <dsp:cNvPr id="0" name=""/>
        <dsp:cNvSpPr/>
      </dsp:nvSpPr>
      <dsp:spPr>
        <a:xfrm>
          <a:off x="1897835" y="1050043"/>
          <a:ext cx="7591342" cy="0"/>
        </a:xfrm>
        <a:prstGeom prst="line">
          <a:avLst/>
        </a:prstGeom>
        <a:solidFill>
          <a:schemeClr val="accent4">
            <a:hueOff val="0"/>
            <a:satOff val="0"/>
            <a:lumOff val="0"/>
            <a:alphaOff val="0"/>
          </a:schemeClr>
        </a:solidFill>
        <a:ln w="12700" cap="flat" cmpd="sng" algn="ctr">
          <a:solidFill>
            <a:schemeClr val="accent4">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D3CBF98-8BFC-4B08-BE81-E4E8EBADD9B3}">
      <dsp:nvSpPr>
        <dsp:cNvPr id="0" name=""/>
        <dsp:cNvSpPr/>
      </dsp:nvSpPr>
      <dsp:spPr>
        <a:xfrm>
          <a:off x="2040173" y="1075025"/>
          <a:ext cx="7449004" cy="499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s-CR" sz="1600" kern="1200" noProof="0">
              <a:latin typeface="Sagona ExtraLight" panose="02020303050505020204" pitchFamily="18" charset="0"/>
            </a:rPr>
            <a:t>Sistema Específico de Valoración de Riesgos. SERVI</a:t>
          </a:r>
        </a:p>
      </dsp:txBody>
      <dsp:txXfrm>
        <a:off x="2040173" y="1075025"/>
        <a:ext cx="7449004" cy="499648"/>
      </dsp:txXfrm>
    </dsp:sp>
    <dsp:sp modelId="{0CDAEC5A-A3F3-4A1E-9A1A-D62B0535DCA0}">
      <dsp:nvSpPr>
        <dsp:cNvPr id="0" name=""/>
        <dsp:cNvSpPr/>
      </dsp:nvSpPr>
      <dsp:spPr>
        <a:xfrm>
          <a:off x="1897835" y="1574674"/>
          <a:ext cx="7591342" cy="0"/>
        </a:xfrm>
        <a:prstGeom prst="line">
          <a:avLst/>
        </a:prstGeom>
        <a:solidFill>
          <a:schemeClr val="accent4">
            <a:hueOff val="0"/>
            <a:satOff val="0"/>
            <a:lumOff val="0"/>
            <a:alphaOff val="0"/>
          </a:schemeClr>
        </a:solidFill>
        <a:ln w="12700" cap="flat" cmpd="sng" algn="ctr">
          <a:solidFill>
            <a:schemeClr val="accent4">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E448A0-9CB5-4463-ACFF-3152E404687C}">
      <dsp:nvSpPr>
        <dsp:cNvPr id="0" name=""/>
        <dsp:cNvSpPr/>
      </dsp:nvSpPr>
      <dsp:spPr>
        <a:xfrm>
          <a:off x="3199" y="133661"/>
          <a:ext cx="419134" cy="419134"/>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1A2CA8-C380-4FC7-89C1-C78695E2F68B}">
      <dsp:nvSpPr>
        <dsp:cNvPr id="0" name=""/>
        <dsp:cNvSpPr/>
      </dsp:nvSpPr>
      <dsp:spPr>
        <a:xfrm>
          <a:off x="45113" y="175575"/>
          <a:ext cx="335307" cy="335307"/>
        </a:xfrm>
        <a:prstGeom prst="chord">
          <a:avLst>
            <a:gd name="adj1" fmla="val 1168272"/>
            <a:gd name="adj2" fmla="val 9631728"/>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BC65F5-7B9C-49E1-90BE-6998E86D6E1F}">
      <dsp:nvSpPr>
        <dsp:cNvPr id="0" name=""/>
        <dsp:cNvSpPr/>
      </dsp:nvSpPr>
      <dsp:spPr>
        <a:xfrm>
          <a:off x="439330" y="587417"/>
          <a:ext cx="1594549" cy="686458"/>
        </a:xfrm>
        <a:prstGeom prst="rect">
          <a:avLst/>
        </a:prstGeom>
        <a:solidFill>
          <a:schemeClr val="bg1">
            <a:lumMod val="95000"/>
          </a:schemeClr>
        </a:solidFill>
        <a:ln w="3175">
          <a:noFill/>
        </a:ln>
        <a:effectLst>
          <a:outerShdw blurRad="76200" dir="13500000" sy="23000" kx="1200000" algn="br" rotWithShape="0">
            <a:prstClr val="black">
              <a:alpha val="20000"/>
            </a:prstClr>
          </a:outerShdw>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b" anchorCtr="0">
          <a:noAutofit/>
        </a:bodyPr>
        <a:lstStyle/>
        <a:p>
          <a:pPr marL="0" lvl="0" indent="0" algn="ctr" defTabSz="800100">
            <a:lnSpc>
              <a:spcPct val="90000"/>
            </a:lnSpc>
            <a:spcBef>
              <a:spcPct val="0"/>
            </a:spcBef>
            <a:spcAft>
              <a:spcPct val="35000"/>
            </a:spcAft>
            <a:buNone/>
          </a:pPr>
          <a:r>
            <a:rPr lang="es-CR" sz="1800" b="1" kern="1200">
              <a:latin typeface="Sagona ExtraLight" panose="02020303050505020204" pitchFamily="18" charset="0"/>
            </a:rPr>
            <a:t>Fuente de riesgo </a:t>
          </a:r>
        </a:p>
      </dsp:txBody>
      <dsp:txXfrm>
        <a:off x="439330" y="587417"/>
        <a:ext cx="1594549" cy="686458"/>
      </dsp:txXfrm>
    </dsp:sp>
    <dsp:sp modelId="{4DE40675-C6AB-448A-91CD-5109D9474B8F}">
      <dsp:nvSpPr>
        <dsp:cNvPr id="0" name=""/>
        <dsp:cNvSpPr/>
      </dsp:nvSpPr>
      <dsp:spPr>
        <a:xfrm>
          <a:off x="2014218" y="66830"/>
          <a:ext cx="419134" cy="419134"/>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5B738D-053A-4DDD-A668-3DE3E8DA9039}">
      <dsp:nvSpPr>
        <dsp:cNvPr id="0" name=""/>
        <dsp:cNvSpPr/>
      </dsp:nvSpPr>
      <dsp:spPr>
        <a:xfrm>
          <a:off x="2056131" y="108744"/>
          <a:ext cx="335307" cy="335307"/>
        </a:xfrm>
        <a:prstGeom prst="chord">
          <a:avLst>
            <a:gd name="adj1" fmla="val 20431728"/>
            <a:gd name="adj2" fmla="val 11968272"/>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124D94-D2B7-4358-95CD-44C4B907415C}">
      <dsp:nvSpPr>
        <dsp:cNvPr id="0" name=""/>
        <dsp:cNvSpPr/>
      </dsp:nvSpPr>
      <dsp:spPr>
        <a:xfrm>
          <a:off x="2520672" y="66830"/>
          <a:ext cx="1239939" cy="419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b" anchorCtr="0">
          <a:noAutofit/>
        </a:bodyPr>
        <a:lstStyle/>
        <a:p>
          <a:pPr marL="0" lvl="0" indent="0" algn="l" defTabSz="711200">
            <a:lnSpc>
              <a:spcPct val="90000"/>
            </a:lnSpc>
            <a:spcBef>
              <a:spcPct val="0"/>
            </a:spcBef>
            <a:spcAft>
              <a:spcPct val="35000"/>
            </a:spcAft>
            <a:buNone/>
          </a:pPr>
          <a:r>
            <a:rPr lang="es-CR" sz="1600" kern="1200">
              <a:latin typeface="Sagona ExtraLight" panose="02020303050505020204" pitchFamily="18" charset="0"/>
            </a:rPr>
            <a:t>Efectos </a:t>
          </a:r>
        </a:p>
      </dsp:txBody>
      <dsp:txXfrm>
        <a:off x="2520672" y="66830"/>
        <a:ext cx="1239939" cy="419134"/>
      </dsp:txXfrm>
    </dsp:sp>
    <dsp:sp modelId="{80CCAF95-D4E4-49B6-B77B-0AE400A0B569}">
      <dsp:nvSpPr>
        <dsp:cNvPr id="0" name=""/>
        <dsp:cNvSpPr/>
      </dsp:nvSpPr>
      <dsp:spPr>
        <a:xfrm>
          <a:off x="3847931" y="66830"/>
          <a:ext cx="419134" cy="419134"/>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3027F8-3B18-4D10-9C59-DF17BADA9046}">
      <dsp:nvSpPr>
        <dsp:cNvPr id="0" name=""/>
        <dsp:cNvSpPr/>
      </dsp:nvSpPr>
      <dsp:spPr>
        <a:xfrm>
          <a:off x="3889845" y="108744"/>
          <a:ext cx="335307" cy="335307"/>
        </a:xfrm>
        <a:prstGeom prst="chord">
          <a:avLst>
            <a:gd name="adj1" fmla="val 16200000"/>
            <a:gd name="adj2" fmla="val 1620000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07569D-0071-437D-90FE-22C2D977B942}">
      <dsp:nvSpPr>
        <dsp:cNvPr id="0" name=""/>
        <dsp:cNvSpPr/>
      </dsp:nvSpPr>
      <dsp:spPr>
        <a:xfrm>
          <a:off x="4354385" y="66830"/>
          <a:ext cx="1239939" cy="419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b" anchorCtr="0">
          <a:noAutofit/>
        </a:bodyPr>
        <a:lstStyle/>
        <a:p>
          <a:pPr marL="0" lvl="0" indent="0" algn="l" defTabSz="711200">
            <a:lnSpc>
              <a:spcPct val="90000"/>
            </a:lnSpc>
            <a:spcBef>
              <a:spcPct val="0"/>
            </a:spcBef>
            <a:spcAft>
              <a:spcPct val="35000"/>
            </a:spcAft>
            <a:buNone/>
          </a:pPr>
          <a:r>
            <a:rPr lang="es-CR" sz="1600" kern="1200">
              <a:latin typeface="Sagona ExtraLight" panose="02020303050505020204" pitchFamily="18" charset="0"/>
            </a:rPr>
            <a:t>Alarmas</a:t>
          </a:r>
        </a:p>
      </dsp:txBody>
      <dsp:txXfrm>
        <a:off x="4354385" y="66830"/>
        <a:ext cx="1239939" cy="41913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F8A212-B962-438D-92AD-047B68DC084D}">
      <dsp:nvSpPr>
        <dsp:cNvPr id="0" name=""/>
        <dsp:cNvSpPr/>
      </dsp:nvSpPr>
      <dsp:spPr>
        <a:xfrm>
          <a:off x="-5143100" y="-689633"/>
          <a:ext cx="6020524" cy="6020524"/>
        </a:xfrm>
        <a:prstGeom prst="blockArc">
          <a:avLst>
            <a:gd name="adj1" fmla="val 18900000"/>
            <a:gd name="adj2" fmla="val 2700000"/>
            <a:gd name="adj3" fmla="val 359"/>
          </a:avLst>
        </a:prstGeom>
        <a:solidFill>
          <a:srgbClr val="034793"/>
        </a:solidFill>
        <a:ln w="12700" cap="flat" cmpd="sng" algn="ctr">
          <a:solidFill>
            <a:srgbClr val="004D86"/>
          </a:solidFill>
          <a:prstDash val="solid"/>
          <a:miter lim="800000"/>
        </a:ln>
        <a:effectLst/>
      </dsp:spPr>
      <dsp:style>
        <a:lnRef idx="2">
          <a:scrgbClr r="0" g="0" b="0"/>
        </a:lnRef>
        <a:fillRef idx="0">
          <a:scrgbClr r="0" g="0" b="0"/>
        </a:fillRef>
        <a:effectRef idx="0">
          <a:scrgbClr r="0" g="0" b="0"/>
        </a:effectRef>
        <a:fontRef idx="minor"/>
      </dsp:style>
    </dsp:sp>
    <dsp:sp modelId="{6DB874AD-7D2A-401B-A061-A305D3340DBC}">
      <dsp:nvSpPr>
        <dsp:cNvPr id="0" name=""/>
        <dsp:cNvSpPr/>
      </dsp:nvSpPr>
      <dsp:spPr>
        <a:xfrm>
          <a:off x="242256" y="314791"/>
          <a:ext cx="3361040" cy="915593"/>
        </a:xfrm>
        <a:prstGeom prst="rect">
          <a:avLst/>
        </a:prstGeom>
        <a:solidFill>
          <a:srgbClr val="004D86"/>
        </a:solidFill>
        <a:ln w="12700" cap="flat" cmpd="sng" algn="ctr">
          <a:solidFill>
            <a:srgbClr val="F2F2F2"/>
          </a:solidFill>
          <a:prstDash val="solid"/>
          <a:miter lim="800000"/>
        </a:ln>
        <a:effectLst>
          <a:glow rad="101600">
            <a:srgbClr val="004D86">
              <a:alpha val="60000"/>
            </a:srgbClr>
          </a:glow>
        </a:effectLst>
      </dsp:spPr>
      <dsp:style>
        <a:lnRef idx="2">
          <a:scrgbClr r="0" g="0" b="0"/>
        </a:lnRef>
        <a:fillRef idx="1">
          <a:scrgbClr r="0" g="0" b="0"/>
        </a:fillRef>
        <a:effectRef idx="0">
          <a:scrgbClr r="0" g="0" b="0"/>
        </a:effectRef>
        <a:fontRef idx="minor">
          <a:schemeClr val="lt1"/>
        </a:fontRef>
      </dsp:style>
      <dsp:txBody>
        <a:bodyPr spcFirstLastPara="0" vert="horz" wrap="square" lIns="546020" tIns="71120" rIns="71120" bIns="71120" numCol="1" spcCol="1270" anchor="ctr" anchorCtr="0">
          <a:noAutofit/>
        </a:bodyPr>
        <a:lstStyle/>
        <a:p>
          <a:pPr marL="0" lvl="0" indent="0" algn="l" defTabSz="1244600">
            <a:lnSpc>
              <a:spcPct val="90000"/>
            </a:lnSpc>
            <a:spcBef>
              <a:spcPct val="0"/>
            </a:spcBef>
            <a:spcAft>
              <a:spcPct val="35000"/>
            </a:spcAft>
            <a:buNone/>
          </a:pPr>
          <a:r>
            <a:rPr lang="es-CR" sz="2800" b="1" kern="1200">
              <a:latin typeface="Sagona ExtraLight" panose="02020303050505020204" pitchFamily="18" charset="0"/>
            </a:rPr>
            <a:t>1. Identificación</a:t>
          </a:r>
        </a:p>
      </dsp:txBody>
      <dsp:txXfrm>
        <a:off x="242256" y="314791"/>
        <a:ext cx="3361040" cy="915593"/>
      </dsp:txXfrm>
    </dsp:sp>
    <dsp:sp modelId="{67F31F55-D498-4525-92A2-73D825F05455}">
      <dsp:nvSpPr>
        <dsp:cNvPr id="0" name=""/>
        <dsp:cNvSpPr/>
      </dsp:nvSpPr>
      <dsp:spPr>
        <a:xfrm>
          <a:off x="225236" y="665267"/>
          <a:ext cx="215699" cy="26783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36007DA-36DC-48E2-8555-FA68ACF1D011}">
      <dsp:nvSpPr>
        <dsp:cNvPr id="0" name=""/>
        <dsp:cNvSpPr/>
      </dsp:nvSpPr>
      <dsp:spPr>
        <a:xfrm>
          <a:off x="812051" y="1460665"/>
          <a:ext cx="2615839" cy="687898"/>
        </a:xfrm>
        <a:prstGeom prst="rect">
          <a:avLst/>
        </a:prstGeom>
        <a:solidFill>
          <a:srgbClr val="FCBD2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6020" tIns="35560" rIns="35560" bIns="35560" numCol="1" spcCol="1270" anchor="ctr" anchorCtr="0">
          <a:noAutofit/>
        </a:bodyPr>
        <a:lstStyle/>
        <a:p>
          <a:pPr marL="0" lvl="0" indent="0" algn="l" defTabSz="622300">
            <a:lnSpc>
              <a:spcPct val="90000"/>
            </a:lnSpc>
            <a:spcBef>
              <a:spcPct val="0"/>
            </a:spcBef>
            <a:spcAft>
              <a:spcPct val="35000"/>
            </a:spcAft>
            <a:buNone/>
          </a:pPr>
          <a:r>
            <a:rPr lang="es-CR" sz="1400" kern="1200">
              <a:latin typeface="Sagona ExtraLight" panose="02020303050505020204" pitchFamily="18" charset="0"/>
            </a:rPr>
            <a:t>2. Análisis</a:t>
          </a:r>
        </a:p>
      </dsp:txBody>
      <dsp:txXfrm>
        <a:off x="812051" y="1460665"/>
        <a:ext cx="2615839" cy="687898"/>
      </dsp:txXfrm>
    </dsp:sp>
    <dsp:sp modelId="{B928FED4-9D8F-45BC-9C31-B8D8C4ED699B}">
      <dsp:nvSpPr>
        <dsp:cNvPr id="0" name=""/>
        <dsp:cNvSpPr/>
      </dsp:nvSpPr>
      <dsp:spPr>
        <a:xfrm flipV="1">
          <a:off x="958410" y="1799202"/>
          <a:ext cx="331102" cy="84224"/>
        </a:xfrm>
        <a:prstGeom prst="ellipse">
          <a:avLst/>
        </a:prstGeom>
        <a:solidFill>
          <a:srgbClr val="FCBD24"/>
        </a:solidFill>
        <a:ln w="12700" cap="flat" cmpd="sng" algn="ctr">
          <a:solidFill>
            <a:srgbClr val="FCBD24"/>
          </a:solidFill>
          <a:prstDash val="solid"/>
          <a:miter lim="800000"/>
        </a:ln>
        <a:effectLst/>
      </dsp:spPr>
      <dsp:style>
        <a:lnRef idx="2">
          <a:scrgbClr r="0" g="0" b="0"/>
        </a:lnRef>
        <a:fillRef idx="1">
          <a:scrgbClr r="0" g="0" b="0"/>
        </a:fillRef>
        <a:effectRef idx="0">
          <a:scrgbClr r="0" g="0" b="0"/>
        </a:effectRef>
        <a:fontRef idx="minor"/>
      </dsp:style>
    </dsp:sp>
    <dsp:sp modelId="{330D9F21-ABFB-4AC1-8C71-514E2ABFD35E}">
      <dsp:nvSpPr>
        <dsp:cNvPr id="0" name=""/>
        <dsp:cNvSpPr/>
      </dsp:nvSpPr>
      <dsp:spPr>
        <a:xfrm>
          <a:off x="812051" y="2492692"/>
          <a:ext cx="2615839" cy="687898"/>
        </a:xfrm>
        <a:prstGeom prst="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6020" tIns="35560" rIns="35560" bIns="35560" numCol="1" spcCol="1270" anchor="ctr" anchorCtr="0">
          <a:noAutofit/>
        </a:bodyPr>
        <a:lstStyle/>
        <a:p>
          <a:pPr marL="0" lvl="0" indent="0" algn="l" defTabSz="622300">
            <a:lnSpc>
              <a:spcPct val="90000"/>
            </a:lnSpc>
            <a:spcBef>
              <a:spcPct val="0"/>
            </a:spcBef>
            <a:spcAft>
              <a:spcPct val="35000"/>
            </a:spcAft>
            <a:buNone/>
          </a:pPr>
          <a:r>
            <a:rPr lang="es-CR" sz="1400" kern="1200">
              <a:latin typeface="Sagona ExtraLight" panose="02020303050505020204" pitchFamily="18" charset="0"/>
            </a:rPr>
            <a:t>3. Evaluación</a:t>
          </a:r>
        </a:p>
      </dsp:txBody>
      <dsp:txXfrm>
        <a:off x="812051" y="2492692"/>
        <a:ext cx="2615839" cy="687898"/>
      </dsp:txXfrm>
    </dsp:sp>
    <dsp:sp modelId="{801CC9F5-98E0-4CF6-8A13-70F6CFF98AEF}">
      <dsp:nvSpPr>
        <dsp:cNvPr id="0" name=""/>
        <dsp:cNvSpPr/>
      </dsp:nvSpPr>
      <dsp:spPr>
        <a:xfrm>
          <a:off x="879581" y="2896777"/>
          <a:ext cx="121801" cy="120270"/>
        </a:xfrm>
        <a:prstGeom prst="ellipse">
          <a:avLst/>
        </a:prstGeom>
        <a:solidFill>
          <a:srgbClr val="00B050"/>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dsp:style>
    </dsp:sp>
    <dsp:sp modelId="{F0773FA8-5B99-4A4C-83B9-0BD21405D4F3}">
      <dsp:nvSpPr>
        <dsp:cNvPr id="0" name=""/>
        <dsp:cNvSpPr/>
      </dsp:nvSpPr>
      <dsp:spPr>
        <a:xfrm>
          <a:off x="417662" y="3524719"/>
          <a:ext cx="3010228" cy="687898"/>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6020" tIns="35560" rIns="35560" bIns="35560" numCol="1" spcCol="1270" anchor="ctr" anchorCtr="0">
          <a:noAutofit/>
        </a:bodyPr>
        <a:lstStyle/>
        <a:p>
          <a:pPr marL="0" lvl="0" indent="0" algn="l" defTabSz="622300">
            <a:lnSpc>
              <a:spcPct val="90000"/>
            </a:lnSpc>
            <a:spcBef>
              <a:spcPct val="0"/>
            </a:spcBef>
            <a:spcAft>
              <a:spcPct val="35000"/>
            </a:spcAft>
            <a:buNone/>
          </a:pPr>
          <a:r>
            <a:rPr lang="es-CR" sz="1400" kern="1200">
              <a:latin typeface="Sagona ExtraLight" panose="02020303050505020204" pitchFamily="18" charset="0"/>
            </a:rPr>
            <a:t>4. Administración</a:t>
          </a:r>
        </a:p>
      </dsp:txBody>
      <dsp:txXfrm>
        <a:off x="417662" y="3524719"/>
        <a:ext cx="3010228" cy="687898"/>
      </dsp:txXfrm>
    </dsp:sp>
    <dsp:sp modelId="{7799CADD-7D61-44FE-9665-6223F1DDF972}">
      <dsp:nvSpPr>
        <dsp:cNvPr id="0" name=""/>
        <dsp:cNvSpPr/>
      </dsp:nvSpPr>
      <dsp:spPr>
        <a:xfrm>
          <a:off x="612536" y="3660154"/>
          <a:ext cx="160675" cy="239431"/>
        </a:xfrm>
        <a:prstGeom prst="ellipse">
          <a:avLst/>
        </a:prstGeom>
        <a:solidFill>
          <a:srgbClr val="0070C0"/>
        </a:solidFill>
        <a:ln w="12700" cap="flat" cmpd="sng" algn="ctr">
          <a:solidFill>
            <a:srgbClr val="0070C0"/>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AF41EF-921F-4A08-A442-A74F702F55DF}">
      <dsp:nvSpPr>
        <dsp:cNvPr id="0" name=""/>
        <dsp:cNvSpPr/>
      </dsp:nvSpPr>
      <dsp:spPr>
        <a:xfrm>
          <a:off x="0" y="0"/>
          <a:ext cx="4193306" cy="1063363"/>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s-CR" sz="1600" kern="1200"/>
            <a:t>Externos</a:t>
          </a:r>
        </a:p>
        <a:p>
          <a:pPr marL="57150" lvl="1" indent="-57150" algn="l" defTabSz="488950">
            <a:lnSpc>
              <a:spcPct val="90000"/>
            </a:lnSpc>
            <a:spcBef>
              <a:spcPct val="0"/>
            </a:spcBef>
            <a:spcAft>
              <a:spcPct val="15000"/>
            </a:spcAft>
            <a:buChar char="•"/>
          </a:pPr>
          <a:r>
            <a:rPr lang="es-CR" sz="1100" kern="1200"/>
            <a:t>Son producidos por el entorno</a:t>
          </a:r>
        </a:p>
        <a:p>
          <a:pPr marL="57150" lvl="1" indent="-57150" algn="l" defTabSz="488950">
            <a:lnSpc>
              <a:spcPct val="90000"/>
            </a:lnSpc>
            <a:spcBef>
              <a:spcPct val="0"/>
            </a:spcBef>
            <a:spcAft>
              <a:spcPct val="15000"/>
            </a:spcAft>
            <a:buChar char="•"/>
          </a:pPr>
          <a:r>
            <a:rPr lang="es-CR" sz="1100" kern="1200"/>
            <a:t>No se puede actuar sobre ellos</a:t>
          </a:r>
        </a:p>
      </dsp:txBody>
      <dsp:txXfrm>
        <a:off x="944997" y="0"/>
        <a:ext cx="3248308" cy="1063363"/>
      </dsp:txXfrm>
    </dsp:sp>
    <dsp:sp modelId="{AFAB3097-56B7-4E8E-BCE9-B7768E38BEE0}">
      <dsp:nvSpPr>
        <dsp:cNvPr id="0" name=""/>
        <dsp:cNvSpPr/>
      </dsp:nvSpPr>
      <dsp:spPr>
        <a:xfrm>
          <a:off x="106336" y="106336"/>
          <a:ext cx="838661" cy="850690"/>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D1D61A65-E0FC-4340-B652-9FAAA8D51FE0}">
      <dsp:nvSpPr>
        <dsp:cNvPr id="0" name=""/>
        <dsp:cNvSpPr/>
      </dsp:nvSpPr>
      <dsp:spPr>
        <a:xfrm>
          <a:off x="0" y="1169700"/>
          <a:ext cx="4193306" cy="1063363"/>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s-CR" sz="1600" kern="1200"/>
            <a:t>Internos</a:t>
          </a:r>
        </a:p>
        <a:p>
          <a:pPr marL="57150" lvl="1" indent="-57150" algn="l" defTabSz="488950">
            <a:lnSpc>
              <a:spcPct val="90000"/>
            </a:lnSpc>
            <a:spcBef>
              <a:spcPct val="0"/>
            </a:spcBef>
            <a:spcAft>
              <a:spcPct val="15000"/>
            </a:spcAft>
            <a:buChar char="•"/>
          </a:pPr>
          <a:r>
            <a:rPr lang="es-CR" sz="1100" kern="1200"/>
            <a:t>Se producen a lo interno</a:t>
          </a:r>
        </a:p>
        <a:p>
          <a:pPr marL="57150" lvl="1" indent="-57150" algn="l" defTabSz="488950">
            <a:lnSpc>
              <a:spcPct val="90000"/>
            </a:lnSpc>
            <a:spcBef>
              <a:spcPct val="0"/>
            </a:spcBef>
            <a:spcAft>
              <a:spcPct val="15000"/>
            </a:spcAft>
            <a:buChar char="•"/>
          </a:pPr>
          <a:r>
            <a:rPr lang="es-CR" sz="1100" kern="1200"/>
            <a:t>Son gestionados, de manera prioritarias mediante la prevención</a:t>
          </a:r>
          <a:r>
            <a:rPr lang="es-CR" sz="1600" kern="1200"/>
            <a:t>. </a:t>
          </a:r>
        </a:p>
      </dsp:txBody>
      <dsp:txXfrm>
        <a:off x="944997" y="1169700"/>
        <a:ext cx="3248308" cy="1063363"/>
      </dsp:txXfrm>
    </dsp:sp>
    <dsp:sp modelId="{972554D0-39D8-4D33-A268-7D7B66593B56}">
      <dsp:nvSpPr>
        <dsp:cNvPr id="0" name=""/>
        <dsp:cNvSpPr/>
      </dsp:nvSpPr>
      <dsp:spPr>
        <a:xfrm>
          <a:off x="201666" y="1377383"/>
          <a:ext cx="647999" cy="647996"/>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2">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E448A0-9CB5-4463-ACFF-3152E404687C}">
      <dsp:nvSpPr>
        <dsp:cNvPr id="0" name=""/>
        <dsp:cNvSpPr/>
      </dsp:nvSpPr>
      <dsp:spPr>
        <a:xfrm>
          <a:off x="3199" y="133661"/>
          <a:ext cx="419134" cy="419134"/>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1A2CA8-C380-4FC7-89C1-C78695E2F68B}">
      <dsp:nvSpPr>
        <dsp:cNvPr id="0" name=""/>
        <dsp:cNvSpPr/>
      </dsp:nvSpPr>
      <dsp:spPr>
        <a:xfrm>
          <a:off x="45113" y="175575"/>
          <a:ext cx="335307" cy="335307"/>
        </a:xfrm>
        <a:prstGeom prst="chord">
          <a:avLst>
            <a:gd name="adj1" fmla="val 1168272"/>
            <a:gd name="adj2" fmla="val 9631728"/>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BC65F5-7B9C-49E1-90BE-6998E86D6E1F}">
      <dsp:nvSpPr>
        <dsp:cNvPr id="0" name=""/>
        <dsp:cNvSpPr/>
      </dsp:nvSpPr>
      <dsp:spPr>
        <a:xfrm>
          <a:off x="439330" y="587417"/>
          <a:ext cx="1594549" cy="686458"/>
        </a:xfrm>
        <a:prstGeom prst="rect">
          <a:avLst/>
        </a:prstGeom>
        <a:solidFill>
          <a:schemeClr val="bg1">
            <a:lumMod val="95000"/>
          </a:schemeClr>
        </a:solidFill>
        <a:ln w="3175">
          <a:noFill/>
        </a:ln>
        <a:effectLst>
          <a:outerShdw blurRad="76200" dir="13500000" sy="23000" kx="1200000" algn="br" rotWithShape="0">
            <a:prstClr val="black">
              <a:alpha val="20000"/>
            </a:prstClr>
          </a:outerShdw>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b" anchorCtr="0">
          <a:noAutofit/>
        </a:bodyPr>
        <a:lstStyle/>
        <a:p>
          <a:pPr marL="0" lvl="0" indent="0" algn="ctr" defTabSz="800100">
            <a:lnSpc>
              <a:spcPct val="90000"/>
            </a:lnSpc>
            <a:spcBef>
              <a:spcPct val="0"/>
            </a:spcBef>
            <a:spcAft>
              <a:spcPct val="35000"/>
            </a:spcAft>
            <a:buNone/>
          </a:pPr>
          <a:r>
            <a:rPr lang="es-CR" sz="1800" b="1" kern="1200">
              <a:latin typeface="Sagona ExtraLight" panose="02020303050505020204" pitchFamily="18" charset="0"/>
            </a:rPr>
            <a:t>Fuente de riesgo </a:t>
          </a:r>
        </a:p>
      </dsp:txBody>
      <dsp:txXfrm>
        <a:off x="439330" y="587417"/>
        <a:ext cx="1594549" cy="686458"/>
      </dsp:txXfrm>
    </dsp:sp>
    <dsp:sp modelId="{4DE40675-C6AB-448A-91CD-5109D9474B8F}">
      <dsp:nvSpPr>
        <dsp:cNvPr id="0" name=""/>
        <dsp:cNvSpPr/>
      </dsp:nvSpPr>
      <dsp:spPr>
        <a:xfrm>
          <a:off x="2014218" y="66830"/>
          <a:ext cx="419134" cy="419134"/>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5B738D-053A-4DDD-A668-3DE3E8DA9039}">
      <dsp:nvSpPr>
        <dsp:cNvPr id="0" name=""/>
        <dsp:cNvSpPr/>
      </dsp:nvSpPr>
      <dsp:spPr>
        <a:xfrm>
          <a:off x="2056131" y="108744"/>
          <a:ext cx="335307" cy="335307"/>
        </a:xfrm>
        <a:prstGeom prst="chord">
          <a:avLst>
            <a:gd name="adj1" fmla="val 20431728"/>
            <a:gd name="adj2" fmla="val 11968272"/>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124D94-D2B7-4358-95CD-44C4B907415C}">
      <dsp:nvSpPr>
        <dsp:cNvPr id="0" name=""/>
        <dsp:cNvSpPr/>
      </dsp:nvSpPr>
      <dsp:spPr>
        <a:xfrm>
          <a:off x="2520672" y="66830"/>
          <a:ext cx="1239939" cy="419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b" anchorCtr="0">
          <a:noAutofit/>
        </a:bodyPr>
        <a:lstStyle/>
        <a:p>
          <a:pPr marL="0" lvl="0" indent="0" algn="l" defTabSz="711200">
            <a:lnSpc>
              <a:spcPct val="90000"/>
            </a:lnSpc>
            <a:spcBef>
              <a:spcPct val="0"/>
            </a:spcBef>
            <a:spcAft>
              <a:spcPct val="35000"/>
            </a:spcAft>
            <a:buNone/>
          </a:pPr>
          <a:r>
            <a:rPr lang="es-CR" sz="1600" kern="1200">
              <a:latin typeface="Sagona ExtraLight" panose="02020303050505020204" pitchFamily="18" charset="0"/>
            </a:rPr>
            <a:t>Efectos </a:t>
          </a:r>
        </a:p>
      </dsp:txBody>
      <dsp:txXfrm>
        <a:off x="2520672" y="66830"/>
        <a:ext cx="1239939" cy="419134"/>
      </dsp:txXfrm>
    </dsp:sp>
    <dsp:sp modelId="{80CCAF95-D4E4-49B6-B77B-0AE400A0B569}">
      <dsp:nvSpPr>
        <dsp:cNvPr id="0" name=""/>
        <dsp:cNvSpPr/>
      </dsp:nvSpPr>
      <dsp:spPr>
        <a:xfrm>
          <a:off x="3847931" y="66830"/>
          <a:ext cx="419134" cy="419134"/>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3027F8-3B18-4D10-9C59-DF17BADA9046}">
      <dsp:nvSpPr>
        <dsp:cNvPr id="0" name=""/>
        <dsp:cNvSpPr/>
      </dsp:nvSpPr>
      <dsp:spPr>
        <a:xfrm>
          <a:off x="3889845" y="108744"/>
          <a:ext cx="335307" cy="335307"/>
        </a:xfrm>
        <a:prstGeom prst="chord">
          <a:avLst>
            <a:gd name="adj1" fmla="val 16200000"/>
            <a:gd name="adj2" fmla="val 1620000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07569D-0071-437D-90FE-22C2D977B942}">
      <dsp:nvSpPr>
        <dsp:cNvPr id="0" name=""/>
        <dsp:cNvSpPr/>
      </dsp:nvSpPr>
      <dsp:spPr>
        <a:xfrm>
          <a:off x="4354385" y="66830"/>
          <a:ext cx="1239939" cy="419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b" anchorCtr="0">
          <a:noAutofit/>
        </a:bodyPr>
        <a:lstStyle/>
        <a:p>
          <a:pPr marL="0" lvl="0" indent="0" algn="l" defTabSz="711200">
            <a:lnSpc>
              <a:spcPct val="90000"/>
            </a:lnSpc>
            <a:spcBef>
              <a:spcPct val="0"/>
            </a:spcBef>
            <a:spcAft>
              <a:spcPct val="35000"/>
            </a:spcAft>
            <a:buNone/>
          </a:pPr>
          <a:r>
            <a:rPr lang="es-CR" sz="1600" kern="1200">
              <a:latin typeface="Sagona ExtraLight" panose="02020303050505020204" pitchFamily="18" charset="0"/>
            </a:rPr>
            <a:t>Alarmas</a:t>
          </a:r>
        </a:p>
      </dsp:txBody>
      <dsp:txXfrm>
        <a:off x="4354385" y="66830"/>
        <a:ext cx="1239939" cy="41913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F8A212-B962-438D-92AD-047B68DC084D}">
      <dsp:nvSpPr>
        <dsp:cNvPr id="0" name=""/>
        <dsp:cNvSpPr/>
      </dsp:nvSpPr>
      <dsp:spPr>
        <a:xfrm>
          <a:off x="-5143100" y="-689633"/>
          <a:ext cx="6020524" cy="6020524"/>
        </a:xfrm>
        <a:prstGeom prst="blockArc">
          <a:avLst>
            <a:gd name="adj1" fmla="val 18900000"/>
            <a:gd name="adj2" fmla="val 2700000"/>
            <a:gd name="adj3" fmla="val 359"/>
          </a:avLst>
        </a:prstGeom>
        <a:solidFill>
          <a:srgbClr val="034793"/>
        </a:solidFill>
        <a:ln w="12700" cap="flat" cmpd="sng" algn="ctr">
          <a:solidFill>
            <a:srgbClr val="004D86"/>
          </a:solidFill>
          <a:prstDash val="solid"/>
          <a:miter lim="800000"/>
        </a:ln>
        <a:effectLst/>
      </dsp:spPr>
      <dsp:style>
        <a:lnRef idx="2">
          <a:scrgbClr r="0" g="0" b="0"/>
        </a:lnRef>
        <a:fillRef idx="0">
          <a:scrgbClr r="0" g="0" b="0"/>
        </a:fillRef>
        <a:effectRef idx="0">
          <a:scrgbClr r="0" g="0" b="0"/>
        </a:effectRef>
        <a:fontRef idx="minor"/>
      </dsp:style>
    </dsp:sp>
    <dsp:sp modelId="{6DB874AD-7D2A-401B-A061-A305D3340DBC}">
      <dsp:nvSpPr>
        <dsp:cNvPr id="0" name=""/>
        <dsp:cNvSpPr/>
      </dsp:nvSpPr>
      <dsp:spPr>
        <a:xfrm>
          <a:off x="242256" y="314791"/>
          <a:ext cx="3361040" cy="915593"/>
        </a:xfrm>
        <a:prstGeom prst="rect">
          <a:avLst/>
        </a:prstGeom>
        <a:solidFill>
          <a:srgbClr val="004D86"/>
        </a:solidFill>
        <a:ln w="12700" cap="flat" cmpd="sng" algn="ctr">
          <a:solidFill>
            <a:srgbClr val="F2F2F2"/>
          </a:solidFill>
          <a:prstDash val="solid"/>
          <a:miter lim="800000"/>
        </a:ln>
        <a:effectLst>
          <a:glow rad="101600">
            <a:srgbClr val="004D86">
              <a:alpha val="60000"/>
            </a:srgbClr>
          </a:glow>
        </a:effectLst>
      </dsp:spPr>
      <dsp:style>
        <a:lnRef idx="2">
          <a:scrgbClr r="0" g="0" b="0"/>
        </a:lnRef>
        <a:fillRef idx="1">
          <a:scrgbClr r="0" g="0" b="0"/>
        </a:fillRef>
        <a:effectRef idx="0">
          <a:scrgbClr r="0" g="0" b="0"/>
        </a:effectRef>
        <a:fontRef idx="minor">
          <a:schemeClr val="lt1"/>
        </a:fontRef>
      </dsp:style>
      <dsp:txBody>
        <a:bodyPr spcFirstLastPara="0" vert="horz" wrap="square" lIns="546020" tIns="71120" rIns="71120" bIns="71120" numCol="1" spcCol="1270" anchor="ctr" anchorCtr="0">
          <a:noAutofit/>
        </a:bodyPr>
        <a:lstStyle/>
        <a:p>
          <a:pPr marL="0" lvl="0" indent="0" algn="l" defTabSz="1244600">
            <a:lnSpc>
              <a:spcPct val="90000"/>
            </a:lnSpc>
            <a:spcBef>
              <a:spcPct val="0"/>
            </a:spcBef>
            <a:spcAft>
              <a:spcPct val="35000"/>
            </a:spcAft>
            <a:buNone/>
          </a:pPr>
          <a:r>
            <a:rPr lang="es-CR" sz="2800" b="1" kern="1200">
              <a:latin typeface="Sagona ExtraLight" panose="02020303050505020204" pitchFamily="18" charset="0"/>
            </a:rPr>
            <a:t>1. Identificación</a:t>
          </a:r>
        </a:p>
      </dsp:txBody>
      <dsp:txXfrm>
        <a:off x="242256" y="314791"/>
        <a:ext cx="3361040" cy="915593"/>
      </dsp:txXfrm>
    </dsp:sp>
    <dsp:sp modelId="{67F31F55-D498-4525-92A2-73D825F05455}">
      <dsp:nvSpPr>
        <dsp:cNvPr id="0" name=""/>
        <dsp:cNvSpPr/>
      </dsp:nvSpPr>
      <dsp:spPr>
        <a:xfrm>
          <a:off x="225236" y="665267"/>
          <a:ext cx="215699" cy="26783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36007DA-36DC-48E2-8555-FA68ACF1D011}">
      <dsp:nvSpPr>
        <dsp:cNvPr id="0" name=""/>
        <dsp:cNvSpPr/>
      </dsp:nvSpPr>
      <dsp:spPr>
        <a:xfrm>
          <a:off x="812051" y="1460665"/>
          <a:ext cx="2615839" cy="687898"/>
        </a:xfrm>
        <a:prstGeom prst="rect">
          <a:avLst/>
        </a:prstGeom>
        <a:solidFill>
          <a:srgbClr val="FCBD2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6020" tIns="35560" rIns="35560" bIns="35560" numCol="1" spcCol="1270" anchor="ctr" anchorCtr="0">
          <a:noAutofit/>
        </a:bodyPr>
        <a:lstStyle/>
        <a:p>
          <a:pPr marL="0" lvl="0" indent="0" algn="l" defTabSz="622300">
            <a:lnSpc>
              <a:spcPct val="90000"/>
            </a:lnSpc>
            <a:spcBef>
              <a:spcPct val="0"/>
            </a:spcBef>
            <a:spcAft>
              <a:spcPct val="35000"/>
            </a:spcAft>
            <a:buNone/>
          </a:pPr>
          <a:r>
            <a:rPr lang="es-CR" sz="1400" kern="1200">
              <a:latin typeface="Sagona ExtraLight" panose="02020303050505020204" pitchFamily="18" charset="0"/>
            </a:rPr>
            <a:t>2. Análisis</a:t>
          </a:r>
        </a:p>
      </dsp:txBody>
      <dsp:txXfrm>
        <a:off x="812051" y="1460665"/>
        <a:ext cx="2615839" cy="687898"/>
      </dsp:txXfrm>
    </dsp:sp>
    <dsp:sp modelId="{B928FED4-9D8F-45BC-9C31-B8D8C4ED699B}">
      <dsp:nvSpPr>
        <dsp:cNvPr id="0" name=""/>
        <dsp:cNvSpPr/>
      </dsp:nvSpPr>
      <dsp:spPr>
        <a:xfrm flipV="1">
          <a:off x="958410" y="1799202"/>
          <a:ext cx="331102" cy="84224"/>
        </a:xfrm>
        <a:prstGeom prst="ellipse">
          <a:avLst/>
        </a:prstGeom>
        <a:solidFill>
          <a:srgbClr val="FCBD24"/>
        </a:solidFill>
        <a:ln w="12700" cap="flat" cmpd="sng" algn="ctr">
          <a:solidFill>
            <a:srgbClr val="FCBD24"/>
          </a:solidFill>
          <a:prstDash val="solid"/>
          <a:miter lim="800000"/>
        </a:ln>
        <a:effectLst/>
      </dsp:spPr>
      <dsp:style>
        <a:lnRef idx="2">
          <a:scrgbClr r="0" g="0" b="0"/>
        </a:lnRef>
        <a:fillRef idx="1">
          <a:scrgbClr r="0" g="0" b="0"/>
        </a:fillRef>
        <a:effectRef idx="0">
          <a:scrgbClr r="0" g="0" b="0"/>
        </a:effectRef>
        <a:fontRef idx="minor"/>
      </dsp:style>
    </dsp:sp>
    <dsp:sp modelId="{330D9F21-ABFB-4AC1-8C71-514E2ABFD35E}">
      <dsp:nvSpPr>
        <dsp:cNvPr id="0" name=""/>
        <dsp:cNvSpPr/>
      </dsp:nvSpPr>
      <dsp:spPr>
        <a:xfrm>
          <a:off x="812051" y="2492692"/>
          <a:ext cx="2615839" cy="687898"/>
        </a:xfrm>
        <a:prstGeom prst="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6020" tIns="35560" rIns="35560" bIns="35560" numCol="1" spcCol="1270" anchor="ctr" anchorCtr="0">
          <a:noAutofit/>
        </a:bodyPr>
        <a:lstStyle/>
        <a:p>
          <a:pPr marL="0" lvl="0" indent="0" algn="l" defTabSz="622300">
            <a:lnSpc>
              <a:spcPct val="90000"/>
            </a:lnSpc>
            <a:spcBef>
              <a:spcPct val="0"/>
            </a:spcBef>
            <a:spcAft>
              <a:spcPct val="35000"/>
            </a:spcAft>
            <a:buNone/>
          </a:pPr>
          <a:r>
            <a:rPr lang="es-CR" sz="1400" kern="1200">
              <a:latin typeface="Sagona ExtraLight" panose="02020303050505020204" pitchFamily="18" charset="0"/>
            </a:rPr>
            <a:t>3. Evaluación</a:t>
          </a:r>
        </a:p>
      </dsp:txBody>
      <dsp:txXfrm>
        <a:off x="812051" y="2492692"/>
        <a:ext cx="2615839" cy="687898"/>
      </dsp:txXfrm>
    </dsp:sp>
    <dsp:sp modelId="{801CC9F5-98E0-4CF6-8A13-70F6CFF98AEF}">
      <dsp:nvSpPr>
        <dsp:cNvPr id="0" name=""/>
        <dsp:cNvSpPr/>
      </dsp:nvSpPr>
      <dsp:spPr>
        <a:xfrm>
          <a:off x="879581" y="2896777"/>
          <a:ext cx="121801" cy="120270"/>
        </a:xfrm>
        <a:prstGeom prst="ellipse">
          <a:avLst/>
        </a:prstGeom>
        <a:solidFill>
          <a:srgbClr val="00B050"/>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dsp:style>
    </dsp:sp>
    <dsp:sp modelId="{F0773FA8-5B99-4A4C-83B9-0BD21405D4F3}">
      <dsp:nvSpPr>
        <dsp:cNvPr id="0" name=""/>
        <dsp:cNvSpPr/>
      </dsp:nvSpPr>
      <dsp:spPr>
        <a:xfrm>
          <a:off x="417662" y="3524719"/>
          <a:ext cx="3010228" cy="687898"/>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6020" tIns="35560" rIns="35560" bIns="35560" numCol="1" spcCol="1270" anchor="ctr" anchorCtr="0">
          <a:noAutofit/>
        </a:bodyPr>
        <a:lstStyle/>
        <a:p>
          <a:pPr marL="0" lvl="0" indent="0" algn="l" defTabSz="622300">
            <a:lnSpc>
              <a:spcPct val="90000"/>
            </a:lnSpc>
            <a:spcBef>
              <a:spcPct val="0"/>
            </a:spcBef>
            <a:spcAft>
              <a:spcPct val="35000"/>
            </a:spcAft>
            <a:buNone/>
          </a:pPr>
          <a:r>
            <a:rPr lang="es-CR" sz="1400" kern="1200">
              <a:latin typeface="Sagona ExtraLight" panose="02020303050505020204" pitchFamily="18" charset="0"/>
            </a:rPr>
            <a:t>4. Administración</a:t>
          </a:r>
        </a:p>
      </dsp:txBody>
      <dsp:txXfrm>
        <a:off x="417662" y="3524719"/>
        <a:ext cx="3010228" cy="687898"/>
      </dsp:txXfrm>
    </dsp:sp>
    <dsp:sp modelId="{7799CADD-7D61-44FE-9665-6223F1DDF972}">
      <dsp:nvSpPr>
        <dsp:cNvPr id="0" name=""/>
        <dsp:cNvSpPr/>
      </dsp:nvSpPr>
      <dsp:spPr>
        <a:xfrm>
          <a:off x="612536" y="3660154"/>
          <a:ext cx="160675" cy="239431"/>
        </a:xfrm>
        <a:prstGeom prst="ellipse">
          <a:avLst/>
        </a:prstGeom>
        <a:solidFill>
          <a:srgbClr val="0070C0"/>
        </a:solidFill>
        <a:ln w="12700" cap="flat" cmpd="sng" algn="ctr">
          <a:solidFill>
            <a:srgbClr val="0070C0"/>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E448A0-9CB5-4463-ACFF-3152E404687C}">
      <dsp:nvSpPr>
        <dsp:cNvPr id="0" name=""/>
        <dsp:cNvSpPr/>
      </dsp:nvSpPr>
      <dsp:spPr>
        <a:xfrm>
          <a:off x="3066" y="66215"/>
          <a:ext cx="419134" cy="419134"/>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1A2CA8-C380-4FC7-89C1-C78695E2F68B}">
      <dsp:nvSpPr>
        <dsp:cNvPr id="0" name=""/>
        <dsp:cNvSpPr/>
      </dsp:nvSpPr>
      <dsp:spPr>
        <a:xfrm>
          <a:off x="44979" y="108129"/>
          <a:ext cx="335307" cy="335307"/>
        </a:xfrm>
        <a:prstGeom prst="chord">
          <a:avLst>
            <a:gd name="adj1" fmla="val 1168272"/>
            <a:gd name="adj2" fmla="val 9631728"/>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BC65F5-7B9C-49E1-90BE-6998E86D6E1F}">
      <dsp:nvSpPr>
        <dsp:cNvPr id="0" name=""/>
        <dsp:cNvSpPr/>
      </dsp:nvSpPr>
      <dsp:spPr>
        <a:xfrm>
          <a:off x="509520" y="66215"/>
          <a:ext cx="1239939" cy="419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b" anchorCtr="0">
          <a:noAutofit/>
        </a:bodyPr>
        <a:lstStyle/>
        <a:p>
          <a:pPr marL="0" lvl="0" indent="0" algn="l" defTabSz="711200">
            <a:lnSpc>
              <a:spcPct val="90000"/>
            </a:lnSpc>
            <a:spcBef>
              <a:spcPct val="0"/>
            </a:spcBef>
            <a:spcAft>
              <a:spcPct val="35000"/>
            </a:spcAft>
            <a:buNone/>
          </a:pPr>
          <a:r>
            <a:rPr lang="es-CR" sz="1600" kern="1200">
              <a:latin typeface="Sagona ExtraLight" panose="02020303050505020204" pitchFamily="18" charset="0"/>
            </a:rPr>
            <a:t>Fuente de riesgo </a:t>
          </a:r>
        </a:p>
      </dsp:txBody>
      <dsp:txXfrm>
        <a:off x="509520" y="66215"/>
        <a:ext cx="1239939" cy="419134"/>
      </dsp:txXfrm>
    </dsp:sp>
    <dsp:sp modelId="{4DE40675-C6AB-448A-91CD-5109D9474B8F}">
      <dsp:nvSpPr>
        <dsp:cNvPr id="0" name=""/>
        <dsp:cNvSpPr/>
      </dsp:nvSpPr>
      <dsp:spPr>
        <a:xfrm>
          <a:off x="1836779" y="132431"/>
          <a:ext cx="419134" cy="419134"/>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5B738D-053A-4DDD-A668-3DE3E8DA9039}">
      <dsp:nvSpPr>
        <dsp:cNvPr id="0" name=""/>
        <dsp:cNvSpPr/>
      </dsp:nvSpPr>
      <dsp:spPr>
        <a:xfrm>
          <a:off x="1878693" y="174345"/>
          <a:ext cx="335307" cy="335307"/>
        </a:xfrm>
        <a:prstGeom prst="chord">
          <a:avLst>
            <a:gd name="adj1" fmla="val 20431728"/>
            <a:gd name="adj2" fmla="val 11968272"/>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124D94-D2B7-4358-95CD-44C4B907415C}">
      <dsp:nvSpPr>
        <dsp:cNvPr id="0" name=""/>
        <dsp:cNvSpPr/>
      </dsp:nvSpPr>
      <dsp:spPr>
        <a:xfrm>
          <a:off x="2216338" y="473194"/>
          <a:ext cx="1595083" cy="683998"/>
        </a:xfrm>
        <a:prstGeom prst="rect">
          <a:avLst/>
        </a:prstGeom>
        <a:solidFill>
          <a:srgbClr val="FFFFFF">
            <a:lumMod val="95000"/>
          </a:srgbClr>
        </a:solidFill>
        <a:ln w="3175">
          <a:noFill/>
        </a:ln>
        <a:effectLst>
          <a:outerShdw blurRad="76200" dir="13500000" sy="23000" kx="1200000" algn="br" rotWithShape="0">
            <a:prstClr val="black">
              <a:alpha val="20000"/>
            </a:prstClr>
          </a:outerShdw>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s-CR" sz="1800" b="1" kern="1200">
              <a:solidFill>
                <a:srgbClr val="000000">
                  <a:hueOff val="0"/>
                  <a:satOff val="0"/>
                  <a:lumOff val="0"/>
                  <a:alphaOff val="0"/>
                </a:srgbClr>
              </a:solidFill>
              <a:latin typeface="Sagona ExtraLight" panose="02020303050505020204" pitchFamily="18" charset="0"/>
              <a:ea typeface="+mn-ea"/>
              <a:cs typeface="+mn-cs"/>
            </a:rPr>
            <a:t>Efectos</a:t>
          </a:r>
          <a:r>
            <a:rPr lang="es-CR" sz="1600" kern="1200">
              <a:latin typeface="Sagona ExtraLight" panose="02020303050505020204" pitchFamily="18" charset="0"/>
            </a:rPr>
            <a:t> </a:t>
          </a:r>
        </a:p>
      </dsp:txBody>
      <dsp:txXfrm>
        <a:off x="2216338" y="473194"/>
        <a:ext cx="1595083" cy="683998"/>
      </dsp:txXfrm>
    </dsp:sp>
    <dsp:sp modelId="{80CCAF95-D4E4-49B6-B77B-0AE400A0B569}">
      <dsp:nvSpPr>
        <dsp:cNvPr id="0" name=""/>
        <dsp:cNvSpPr/>
      </dsp:nvSpPr>
      <dsp:spPr>
        <a:xfrm>
          <a:off x="3848064" y="66215"/>
          <a:ext cx="419134" cy="419134"/>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3027F8-3B18-4D10-9C59-DF17BADA9046}">
      <dsp:nvSpPr>
        <dsp:cNvPr id="0" name=""/>
        <dsp:cNvSpPr/>
      </dsp:nvSpPr>
      <dsp:spPr>
        <a:xfrm>
          <a:off x="3889978" y="108129"/>
          <a:ext cx="335307" cy="335307"/>
        </a:xfrm>
        <a:prstGeom prst="chord">
          <a:avLst>
            <a:gd name="adj1" fmla="val 16200000"/>
            <a:gd name="adj2" fmla="val 1620000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07569D-0071-437D-90FE-22C2D977B942}">
      <dsp:nvSpPr>
        <dsp:cNvPr id="0" name=""/>
        <dsp:cNvSpPr/>
      </dsp:nvSpPr>
      <dsp:spPr>
        <a:xfrm>
          <a:off x="4354519" y="66215"/>
          <a:ext cx="1239939" cy="419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b" anchorCtr="0">
          <a:noAutofit/>
        </a:bodyPr>
        <a:lstStyle/>
        <a:p>
          <a:pPr marL="0" lvl="0" indent="0" algn="l" defTabSz="711200">
            <a:lnSpc>
              <a:spcPct val="90000"/>
            </a:lnSpc>
            <a:spcBef>
              <a:spcPct val="0"/>
            </a:spcBef>
            <a:spcAft>
              <a:spcPct val="35000"/>
            </a:spcAft>
            <a:buNone/>
          </a:pPr>
          <a:r>
            <a:rPr lang="es-CR" sz="1600" kern="1200">
              <a:latin typeface="Sagona ExtraLight" panose="02020303050505020204" pitchFamily="18" charset="0"/>
            </a:rPr>
            <a:t>Alarmas</a:t>
          </a:r>
        </a:p>
      </dsp:txBody>
      <dsp:txXfrm>
        <a:off x="4354519" y="66215"/>
        <a:ext cx="1239939" cy="41913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F8A212-B962-438D-92AD-047B68DC084D}">
      <dsp:nvSpPr>
        <dsp:cNvPr id="0" name=""/>
        <dsp:cNvSpPr/>
      </dsp:nvSpPr>
      <dsp:spPr>
        <a:xfrm>
          <a:off x="-5143100" y="-689633"/>
          <a:ext cx="6020524" cy="6020524"/>
        </a:xfrm>
        <a:prstGeom prst="blockArc">
          <a:avLst>
            <a:gd name="adj1" fmla="val 18900000"/>
            <a:gd name="adj2" fmla="val 2700000"/>
            <a:gd name="adj3" fmla="val 359"/>
          </a:avLst>
        </a:prstGeom>
        <a:solidFill>
          <a:srgbClr val="034793"/>
        </a:solidFill>
        <a:ln w="12700" cap="flat" cmpd="sng" algn="ctr">
          <a:solidFill>
            <a:srgbClr val="004D86"/>
          </a:solidFill>
          <a:prstDash val="solid"/>
          <a:miter lim="800000"/>
        </a:ln>
        <a:effectLst/>
      </dsp:spPr>
      <dsp:style>
        <a:lnRef idx="2">
          <a:scrgbClr r="0" g="0" b="0"/>
        </a:lnRef>
        <a:fillRef idx="0">
          <a:scrgbClr r="0" g="0" b="0"/>
        </a:fillRef>
        <a:effectRef idx="0">
          <a:scrgbClr r="0" g="0" b="0"/>
        </a:effectRef>
        <a:fontRef idx="minor"/>
      </dsp:style>
    </dsp:sp>
    <dsp:sp modelId="{6DB874AD-7D2A-401B-A061-A305D3340DBC}">
      <dsp:nvSpPr>
        <dsp:cNvPr id="0" name=""/>
        <dsp:cNvSpPr/>
      </dsp:nvSpPr>
      <dsp:spPr>
        <a:xfrm>
          <a:off x="242256" y="314791"/>
          <a:ext cx="3361040" cy="915593"/>
        </a:xfrm>
        <a:prstGeom prst="rect">
          <a:avLst/>
        </a:prstGeom>
        <a:solidFill>
          <a:srgbClr val="004D86"/>
        </a:solidFill>
        <a:ln w="12700" cap="flat" cmpd="sng" algn="ctr">
          <a:solidFill>
            <a:schemeClr val="lt1">
              <a:hueOff val="0"/>
              <a:satOff val="0"/>
              <a:lumOff val="0"/>
              <a:alphaOff val="0"/>
            </a:schemeClr>
          </a:solidFill>
          <a:prstDash val="solid"/>
          <a:miter lim="800000"/>
        </a:ln>
        <a:effectLst>
          <a:glow rad="101600">
            <a:srgbClr val="004D86">
              <a:alpha val="60000"/>
            </a:srgbClr>
          </a:glow>
        </a:effectLst>
      </dsp:spPr>
      <dsp:style>
        <a:lnRef idx="2">
          <a:scrgbClr r="0" g="0" b="0"/>
        </a:lnRef>
        <a:fillRef idx="1">
          <a:scrgbClr r="0" g="0" b="0"/>
        </a:fillRef>
        <a:effectRef idx="0">
          <a:scrgbClr r="0" g="0" b="0"/>
        </a:effectRef>
        <a:fontRef idx="minor">
          <a:schemeClr val="lt1"/>
        </a:fontRef>
      </dsp:style>
      <dsp:txBody>
        <a:bodyPr spcFirstLastPara="0" vert="horz" wrap="square" lIns="546020" tIns="71120" rIns="71120" bIns="71120" numCol="1" spcCol="1270" anchor="ctr" anchorCtr="0">
          <a:noAutofit/>
        </a:bodyPr>
        <a:lstStyle/>
        <a:p>
          <a:pPr marL="0" lvl="0" indent="0" algn="l" defTabSz="1244600">
            <a:lnSpc>
              <a:spcPct val="90000"/>
            </a:lnSpc>
            <a:spcBef>
              <a:spcPct val="0"/>
            </a:spcBef>
            <a:spcAft>
              <a:spcPct val="35000"/>
            </a:spcAft>
            <a:buNone/>
          </a:pPr>
          <a:r>
            <a:rPr lang="es-CR" sz="2800" b="1" kern="1200">
              <a:latin typeface="Sagona ExtraLight" panose="02020303050505020204" pitchFamily="18" charset="0"/>
            </a:rPr>
            <a:t>1. Identificación</a:t>
          </a:r>
        </a:p>
      </dsp:txBody>
      <dsp:txXfrm>
        <a:off x="242256" y="314791"/>
        <a:ext cx="3361040" cy="915593"/>
      </dsp:txXfrm>
    </dsp:sp>
    <dsp:sp modelId="{67F31F55-D498-4525-92A2-73D825F05455}">
      <dsp:nvSpPr>
        <dsp:cNvPr id="0" name=""/>
        <dsp:cNvSpPr/>
      </dsp:nvSpPr>
      <dsp:spPr>
        <a:xfrm>
          <a:off x="225236" y="665267"/>
          <a:ext cx="215699" cy="26783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36007DA-36DC-48E2-8555-FA68ACF1D011}">
      <dsp:nvSpPr>
        <dsp:cNvPr id="0" name=""/>
        <dsp:cNvSpPr/>
      </dsp:nvSpPr>
      <dsp:spPr>
        <a:xfrm>
          <a:off x="812051" y="1460665"/>
          <a:ext cx="2615839" cy="687898"/>
        </a:xfrm>
        <a:prstGeom prst="rect">
          <a:avLst/>
        </a:prstGeom>
        <a:solidFill>
          <a:srgbClr val="FCBD2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6020" tIns="35560" rIns="35560" bIns="35560" numCol="1" spcCol="1270" anchor="ctr" anchorCtr="0">
          <a:noAutofit/>
        </a:bodyPr>
        <a:lstStyle/>
        <a:p>
          <a:pPr marL="0" lvl="0" indent="0" algn="l" defTabSz="622300">
            <a:lnSpc>
              <a:spcPct val="90000"/>
            </a:lnSpc>
            <a:spcBef>
              <a:spcPct val="0"/>
            </a:spcBef>
            <a:spcAft>
              <a:spcPct val="35000"/>
            </a:spcAft>
            <a:buNone/>
          </a:pPr>
          <a:r>
            <a:rPr lang="es-CR" sz="1400" kern="1200">
              <a:latin typeface="Sagona ExtraLight" panose="02020303050505020204" pitchFamily="18" charset="0"/>
            </a:rPr>
            <a:t>2. Análisis</a:t>
          </a:r>
        </a:p>
      </dsp:txBody>
      <dsp:txXfrm>
        <a:off x="812051" y="1460665"/>
        <a:ext cx="2615839" cy="687898"/>
      </dsp:txXfrm>
    </dsp:sp>
    <dsp:sp modelId="{B928FED4-9D8F-45BC-9C31-B8D8C4ED699B}">
      <dsp:nvSpPr>
        <dsp:cNvPr id="0" name=""/>
        <dsp:cNvSpPr/>
      </dsp:nvSpPr>
      <dsp:spPr>
        <a:xfrm flipV="1">
          <a:off x="958410" y="1799202"/>
          <a:ext cx="331102" cy="84224"/>
        </a:xfrm>
        <a:prstGeom prst="ellipse">
          <a:avLst/>
        </a:prstGeom>
        <a:solidFill>
          <a:srgbClr val="FCBD24"/>
        </a:solidFill>
        <a:ln w="12700" cap="flat" cmpd="sng" algn="ctr">
          <a:solidFill>
            <a:srgbClr val="FCBD24"/>
          </a:solidFill>
          <a:prstDash val="solid"/>
          <a:miter lim="800000"/>
        </a:ln>
        <a:effectLst/>
      </dsp:spPr>
      <dsp:style>
        <a:lnRef idx="2">
          <a:scrgbClr r="0" g="0" b="0"/>
        </a:lnRef>
        <a:fillRef idx="1">
          <a:scrgbClr r="0" g="0" b="0"/>
        </a:fillRef>
        <a:effectRef idx="0">
          <a:scrgbClr r="0" g="0" b="0"/>
        </a:effectRef>
        <a:fontRef idx="minor"/>
      </dsp:style>
    </dsp:sp>
    <dsp:sp modelId="{330D9F21-ABFB-4AC1-8C71-514E2ABFD35E}">
      <dsp:nvSpPr>
        <dsp:cNvPr id="0" name=""/>
        <dsp:cNvSpPr/>
      </dsp:nvSpPr>
      <dsp:spPr>
        <a:xfrm>
          <a:off x="812051" y="2492692"/>
          <a:ext cx="2615839" cy="687898"/>
        </a:xfrm>
        <a:prstGeom prst="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6020" tIns="35560" rIns="35560" bIns="35560" numCol="1" spcCol="1270" anchor="ctr" anchorCtr="0">
          <a:noAutofit/>
        </a:bodyPr>
        <a:lstStyle/>
        <a:p>
          <a:pPr marL="0" lvl="0" indent="0" algn="l" defTabSz="622300">
            <a:lnSpc>
              <a:spcPct val="90000"/>
            </a:lnSpc>
            <a:spcBef>
              <a:spcPct val="0"/>
            </a:spcBef>
            <a:spcAft>
              <a:spcPct val="35000"/>
            </a:spcAft>
            <a:buNone/>
          </a:pPr>
          <a:r>
            <a:rPr lang="es-CR" sz="1400" kern="1200">
              <a:latin typeface="Sagona ExtraLight" panose="02020303050505020204" pitchFamily="18" charset="0"/>
            </a:rPr>
            <a:t>3. Evaluación</a:t>
          </a:r>
        </a:p>
      </dsp:txBody>
      <dsp:txXfrm>
        <a:off x="812051" y="2492692"/>
        <a:ext cx="2615839" cy="687898"/>
      </dsp:txXfrm>
    </dsp:sp>
    <dsp:sp modelId="{801CC9F5-98E0-4CF6-8A13-70F6CFF98AEF}">
      <dsp:nvSpPr>
        <dsp:cNvPr id="0" name=""/>
        <dsp:cNvSpPr/>
      </dsp:nvSpPr>
      <dsp:spPr>
        <a:xfrm>
          <a:off x="879581" y="2896777"/>
          <a:ext cx="121801" cy="120270"/>
        </a:xfrm>
        <a:prstGeom prst="ellipse">
          <a:avLst/>
        </a:prstGeom>
        <a:solidFill>
          <a:srgbClr val="00B050"/>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dsp:style>
    </dsp:sp>
    <dsp:sp modelId="{F0773FA8-5B99-4A4C-83B9-0BD21405D4F3}">
      <dsp:nvSpPr>
        <dsp:cNvPr id="0" name=""/>
        <dsp:cNvSpPr/>
      </dsp:nvSpPr>
      <dsp:spPr>
        <a:xfrm>
          <a:off x="417662" y="3524719"/>
          <a:ext cx="3010228" cy="687898"/>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6020" tIns="35560" rIns="35560" bIns="35560" numCol="1" spcCol="1270" anchor="ctr" anchorCtr="0">
          <a:noAutofit/>
        </a:bodyPr>
        <a:lstStyle/>
        <a:p>
          <a:pPr marL="0" lvl="0" indent="0" algn="l" defTabSz="622300">
            <a:lnSpc>
              <a:spcPct val="90000"/>
            </a:lnSpc>
            <a:spcBef>
              <a:spcPct val="0"/>
            </a:spcBef>
            <a:spcAft>
              <a:spcPct val="35000"/>
            </a:spcAft>
            <a:buNone/>
          </a:pPr>
          <a:r>
            <a:rPr lang="es-CR" sz="1400" kern="1200">
              <a:latin typeface="Sagona ExtraLight" panose="02020303050505020204" pitchFamily="18" charset="0"/>
            </a:rPr>
            <a:t>4. Administración</a:t>
          </a:r>
        </a:p>
      </dsp:txBody>
      <dsp:txXfrm>
        <a:off x="417662" y="3524719"/>
        <a:ext cx="3010228" cy="687898"/>
      </dsp:txXfrm>
    </dsp:sp>
    <dsp:sp modelId="{7799CADD-7D61-44FE-9665-6223F1DDF972}">
      <dsp:nvSpPr>
        <dsp:cNvPr id="0" name=""/>
        <dsp:cNvSpPr/>
      </dsp:nvSpPr>
      <dsp:spPr>
        <a:xfrm>
          <a:off x="612536" y="3660154"/>
          <a:ext cx="160675" cy="239431"/>
        </a:xfrm>
        <a:prstGeom prst="ellipse">
          <a:avLst/>
        </a:prstGeom>
        <a:solidFill>
          <a:srgbClr val="0070C0"/>
        </a:solidFill>
        <a:ln w="12700" cap="flat" cmpd="sng" algn="ctr">
          <a:solidFill>
            <a:srgbClr val="0070C0"/>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F8A212-B962-438D-92AD-047B68DC084D}">
      <dsp:nvSpPr>
        <dsp:cNvPr id="0" name=""/>
        <dsp:cNvSpPr/>
      </dsp:nvSpPr>
      <dsp:spPr>
        <a:xfrm>
          <a:off x="-5143100" y="-689633"/>
          <a:ext cx="6020524" cy="6020524"/>
        </a:xfrm>
        <a:prstGeom prst="blockArc">
          <a:avLst>
            <a:gd name="adj1" fmla="val 18900000"/>
            <a:gd name="adj2" fmla="val 2700000"/>
            <a:gd name="adj3" fmla="val 359"/>
          </a:avLst>
        </a:prstGeom>
        <a:solidFill>
          <a:srgbClr val="034793"/>
        </a:solidFill>
        <a:ln w="12700" cap="flat" cmpd="sng" algn="ctr">
          <a:solidFill>
            <a:srgbClr val="004D86"/>
          </a:solidFill>
          <a:prstDash val="solid"/>
          <a:miter lim="800000"/>
        </a:ln>
        <a:effectLst/>
      </dsp:spPr>
      <dsp:style>
        <a:lnRef idx="2">
          <a:scrgbClr r="0" g="0" b="0"/>
        </a:lnRef>
        <a:fillRef idx="0">
          <a:scrgbClr r="0" g="0" b="0"/>
        </a:fillRef>
        <a:effectRef idx="0">
          <a:scrgbClr r="0" g="0" b="0"/>
        </a:effectRef>
        <a:fontRef idx="minor"/>
      </dsp:style>
    </dsp:sp>
    <dsp:sp modelId="{6DB874AD-7D2A-401B-A061-A305D3340DBC}">
      <dsp:nvSpPr>
        <dsp:cNvPr id="0" name=""/>
        <dsp:cNvSpPr/>
      </dsp:nvSpPr>
      <dsp:spPr>
        <a:xfrm>
          <a:off x="242256" y="314791"/>
          <a:ext cx="3361040" cy="915593"/>
        </a:xfrm>
        <a:prstGeom prst="rect">
          <a:avLst/>
        </a:prstGeom>
        <a:solidFill>
          <a:srgbClr val="004D86"/>
        </a:solidFill>
        <a:ln w="12700" cap="flat" cmpd="sng" algn="ctr">
          <a:solidFill>
            <a:schemeClr val="lt1">
              <a:hueOff val="0"/>
              <a:satOff val="0"/>
              <a:lumOff val="0"/>
              <a:alphaOff val="0"/>
            </a:schemeClr>
          </a:solidFill>
          <a:prstDash val="solid"/>
          <a:miter lim="800000"/>
        </a:ln>
        <a:effectLst>
          <a:glow rad="101600">
            <a:srgbClr val="004D86">
              <a:alpha val="60000"/>
            </a:srgbClr>
          </a:glow>
        </a:effectLst>
      </dsp:spPr>
      <dsp:style>
        <a:lnRef idx="2">
          <a:scrgbClr r="0" g="0" b="0"/>
        </a:lnRef>
        <a:fillRef idx="1">
          <a:scrgbClr r="0" g="0" b="0"/>
        </a:fillRef>
        <a:effectRef idx="0">
          <a:scrgbClr r="0" g="0" b="0"/>
        </a:effectRef>
        <a:fontRef idx="minor">
          <a:schemeClr val="lt1"/>
        </a:fontRef>
      </dsp:style>
      <dsp:txBody>
        <a:bodyPr spcFirstLastPara="0" vert="horz" wrap="square" lIns="546020" tIns="71120" rIns="71120" bIns="71120" numCol="1" spcCol="1270" anchor="ctr" anchorCtr="0">
          <a:noAutofit/>
        </a:bodyPr>
        <a:lstStyle/>
        <a:p>
          <a:pPr marL="0" lvl="0" indent="0" algn="l" defTabSz="1244600">
            <a:lnSpc>
              <a:spcPct val="90000"/>
            </a:lnSpc>
            <a:spcBef>
              <a:spcPct val="0"/>
            </a:spcBef>
            <a:spcAft>
              <a:spcPct val="35000"/>
            </a:spcAft>
            <a:buNone/>
          </a:pPr>
          <a:r>
            <a:rPr lang="es-CR" sz="2800" b="1" kern="1200">
              <a:latin typeface="Sagona ExtraLight" panose="02020303050505020204" pitchFamily="18" charset="0"/>
            </a:rPr>
            <a:t>1. Identificación</a:t>
          </a:r>
        </a:p>
      </dsp:txBody>
      <dsp:txXfrm>
        <a:off x="242256" y="314791"/>
        <a:ext cx="3361040" cy="915593"/>
      </dsp:txXfrm>
    </dsp:sp>
    <dsp:sp modelId="{67F31F55-D498-4525-92A2-73D825F05455}">
      <dsp:nvSpPr>
        <dsp:cNvPr id="0" name=""/>
        <dsp:cNvSpPr/>
      </dsp:nvSpPr>
      <dsp:spPr>
        <a:xfrm>
          <a:off x="225236" y="665267"/>
          <a:ext cx="215699" cy="267833"/>
        </a:xfrm>
        <a:prstGeom prst="ellipse">
          <a:avLst/>
        </a:prstGeom>
        <a:solidFill>
          <a:srgbClr val="004D86"/>
        </a:solidFill>
        <a:ln w="12700" cap="flat" cmpd="sng" algn="ctr">
          <a:solidFill>
            <a:srgbClr val="004D86"/>
          </a:solidFill>
          <a:prstDash val="solid"/>
          <a:miter lim="800000"/>
        </a:ln>
        <a:effectLst/>
      </dsp:spPr>
      <dsp:style>
        <a:lnRef idx="2">
          <a:scrgbClr r="0" g="0" b="0"/>
        </a:lnRef>
        <a:fillRef idx="1">
          <a:scrgbClr r="0" g="0" b="0"/>
        </a:fillRef>
        <a:effectRef idx="0">
          <a:scrgbClr r="0" g="0" b="0"/>
        </a:effectRef>
        <a:fontRef idx="minor"/>
      </dsp:style>
    </dsp:sp>
    <dsp:sp modelId="{C36007DA-36DC-48E2-8555-FA68ACF1D011}">
      <dsp:nvSpPr>
        <dsp:cNvPr id="0" name=""/>
        <dsp:cNvSpPr/>
      </dsp:nvSpPr>
      <dsp:spPr>
        <a:xfrm>
          <a:off x="812051" y="1460665"/>
          <a:ext cx="2615839" cy="687898"/>
        </a:xfrm>
        <a:prstGeom prst="rect">
          <a:avLst/>
        </a:prstGeom>
        <a:solidFill>
          <a:srgbClr val="FCBD2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6020" tIns="35560" rIns="35560" bIns="35560" numCol="1" spcCol="1270" anchor="ctr" anchorCtr="0">
          <a:noAutofit/>
        </a:bodyPr>
        <a:lstStyle/>
        <a:p>
          <a:pPr marL="0" lvl="0" indent="0" algn="l" defTabSz="622300">
            <a:lnSpc>
              <a:spcPct val="90000"/>
            </a:lnSpc>
            <a:spcBef>
              <a:spcPct val="0"/>
            </a:spcBef>
            <a:spcAft>
              <a:spcPct val="35000"/>
            </a:spcAft>
            <a:buNone/>
          </a:pPr>
          <a:r>
            <a:rPr lang="es-CR" sz="1400" kern="1200">
              <a:latin typeface="Sagona ExtraLight" panose="02020303050505020204" pitchFamily="18" charset="0"/>
            </a:rPr>
            <a:t>2. Análisis</a:t>
          </a:r>
        </a:p>
      </dsp:txBody>
      <dsp:txXfrm>
        <a:off x="812051" y="1460665"/>
        <a:ext cx="2615839" cy="687898"/>
      </dsp:txXfrm>
    </dsp:sp>
    <dsp:sp modelId="{B928FED4-9D8F-45BC-9C31-B8D8C4ED699B}">
      <dsp:nvSpPr>
        <dsp:cNvPr id="0" name=""/>
        <dsp:cNvSpPr/>
      </dsp:nvSpPr>
      <dsp:spPr>
        <a:xfrm flipV="1">
          <a:off x="958410" y="1799202"/>
          <a:ext cx="331102" cy="84224"/>
        </a:xfrm>
        <a:prstGeom prst="ellipse">
          <a:avLst/>
        </a:prstGeom>
        <a:solidFill>
          <a:srgbClr val="FCBD24"/>
        </a:solidFill>
        <a:ln w="12700" cap="flat" cmpd="sng" algn="ctr">
          <a:solidFill>
            <a:srgbClr val="FCBD24"/>
          </a:solidFill>
          <a:prstDash val="solid"/>
          <a:miter lim="800000"/>
        </a:ln>
        <a:effectLst/>
      </dsp:spPr>
      <dsp:style>
        <a:lnRef idx="2">
          <a:scrgbClr r="0" g="0" b="0"/>
        </a:lnRef>
        <a:fillRef idx="1">
          <a:scrgbClr r="0" g="0" b="0"/>
        </a:fillRef>
        <a:effectRef idx="0">
          <a:scrgbClr r="0" g="0" b="0"/>
        </a:effectRef>
        <a:fontRef idx="minor"/>
      </dsp:style>
    </dsp:sp>
    <dsp:sp modelId="{330D9F21-ABFB-4AC1-8C71-514E2ABFD35E}">
      <dsp:nvSpPr>
        <dsp:cNvPr id="0" name=""/>
        <dsp:cNvSpPr/>
      </dsp:nvSpPr>
      <dsp:spPr>
        <a:xfrm>
          <a:off x="812051" y="2492692"/>
          <a:ext cx="2615839" cy="687898"/>
        </a:xfrm>
        <a:prstGeom prst="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6020" tIns="35560" rIns="35560" bIns="35560" numCol="1" spcCol="1270" anchor="ctr" anchorCtr="0">
          <a:noAutofit/>
        </a:bodyPr>
        <a:lstStyle/>
        <a:p>
          <a:pPr marL="0" lvl="0" indent="0" algn="l" defTabSz="622300">
            <a:lnSpc>
              <a:spcPct val="90000"/>
            </a:lnSpc>
            <a:spcBef>
              <a:spcPct val="0"/>
            </a:spcBef>
            <a:spcAft>
              <a:spcPct val="35000"/>
            </a:spcAft>
            <a:buNone/>
          </a:pPr>
          <a:r>
            <a:rPr lang="es-CR" sz="1400" kern="1200">
              <a:latin typeface="Sagona ExtraLight" panose="02020303050505020204" pitchFamily="18" charset="0"/>
            </a:rPr>
            <a:t>3. Evaluación</a:t>
          </a:r>
        </a:p>
      </dsp:txBody>
      <dsp:txXfrm>
        <a:off x="812051" y="2492692"/>
        <a:ext cx="2615839" cy="687898"/>
      </dsp:txXfrm>
    </dsp:sp>
    <dsp:sp modelId="{801CC9F5-98E0-4CF6-8A13-70F6CFF98AEF}">
      <dsp:nvSpPr>
        <dsp:cNvPr id="0" name=""/>
        <dsp:cNvSpPr/>
      </dsp:nvSpPr>
      <dsp:spPr>
        <a:xfrm>
          <a:off x="879581" y="2896777"/>
          <a:ext cx="121801" cy="120270"/>
        </a:xfrm>
        <a:prstGeom prst="ellipse">
          <a:avLst/>
        </a:prstGeom>
        <a:solidFill>
          <a:srgbClr val="00B050"/>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dsp:style>
    </dsp:sp>
    <dsp:sp modelId="{F0773FA8-5B99-4A4C-83B9-0BD21405D4F3}">
      <dsp:nvSpPr>
        <dsp:cNvPr id="0" name=""/>
        <dsp:cNvSpPr/>
      </dsp:nvSpPr>
      <dsp:spPr>
        <a:xfrm>
          <a:off x="417662" y="3524719"/>
          <a:ext cx="3010228" cy="687898"/>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6020" tIns="35560" rIns="35560" bIns="35560" numCol="1" spcCol="1270" anchor="ctr" anchorCtr="0">
          <a:noAutofit/>
        </a:bodyPr>
        <a:lstStyle/>
        <a:p>
          <a:pPr marL="0" lvl="0" indent="0" algn="l" defTabSz="622300">
            <a:lnSpc>
              <a:spcPct val="90000"/>
            </a:lnSpc>
            <a:spcBef>
              <a:spcPct val="0"/>
            </a:spcBef>
            <a:spcAft>
              <a:spcPct val="35000"/>
            </a:spcAft>
            <a:buNone/>
          </a:pPr>
          <a:r>
            <a:rPr lang="es-CR" sz="1400" kern="1200">
              <a:latin typeface="Sagona ExtraLight" panose="02020303050505020204" pitchFamily="18" charset="0"/>
            </a:rPr>
            <a:t>4. Administración</a:t>
          </a:r>
        </a:p>
      </dsp:txBody>
      <dsp:txXfrm>
        <a:off x="417662" y="3524719"/>
        <a:ext cx="3010228" cy="687898"/>
      </dsp:txXfrm>
    </dsp:sp>
    <dsp:sp modelId="{7799CADD-7D61-44FE-9665-6223F1DDF972}">
      <dsp:nvSpPr>
        <dsp:cNvPr id="0" name=""/>
        <dsp:cNvSpPr/>
      </dsp:nvSpPr>
      <dsp:spPr>
        <a:xfrm>
          <a:off x="612536" y="3660154"/>
          <a:ext cx="160675" cy="239431"/>
        </a:xfrm>
        <a:prstGeom prst="ellipse">
          <a:avLst/>
        </a:prstGeom>
        <a:solidFill>
          <a:srgbClr val="0070C0"/>
        </a:solidFill>
        <a:ln w="12700" cap="flat" cmpd="sng" algn="ctr">
          <a:solidFill>
            <a:srgbClr val="0070C0"/>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E448A0-9CB5-4463-ACFF-3152E404687C}">
      <dsp:nvSpPr>
        <dsp:cNvPr id="0" name=""/>
        <dsp:cNvSpPr/>
      </dsp:nvSpPr>
      <dsp:spPr>
        <a:xfrm>
          <a:off x="1428" y="66349"/>
          <a:ext cx="418601" cy="418601"/>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1A2CA8-C380-4FC7-89C1-C78695E2F68B}">
      <dsp:nvSpPr>
        <dsp:cNvPr id="0" name=""/>
        <dsp:cNvSpPr/>
      </dsp:nvSpPr>
      <dsp:spPr>
        <a:xfrm>
          <a:off x="43288" y="108209"/>
          <a:ext cx="334881" cy="334880"/>
        </a:xfrm>
        <a:prstGeom prst="chord">
          <a:avLst>
            <a:gd name="adj1" fmla="val 1168272"/>
            <a:gd name="adj2" fmla="val 9631728"/>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BC65F5-7B9C-49E1-90BE-6998E86D6E1F}">
      <dsp:nvSpPr>
        <dsp:cNvPr id="0" name=""/>
        <dsp:cNvSpPr/>
      </dsp:nvSpPr>
      <dsp:spPr>
        <a:xfrm>
          <a:off x="507238" y="66349"/>
          <a:ext cx="1238362" cy="4186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b" anchorCtr="0">
          <a:noAutofit/>
        </a:bodyPr>
        <a:lstStyle/>
        <a:p>
          <a:pPr marL="0" lvl="0" indent="0" algn="l" defTabSz="711200">
            <a:lnSpc>
              <a:spcPct val="90000"/>
            </a:lnSpc>
            <a:spcBef>
              <a:spcPct val="0"/>
            </a:spcBef>
            <a:spcAft>
              <a:spcPct val="35000"/>
            </a:spcAft>
            <a:buNone/>
          </a:pPr>
          <a:r>
            <a:rPr lang="es-CR" sz="1600" kern="1200">
              <a:latin typeface="Sagona ExtraLight" panose="02020303050505020204" pitchFamily="18" charset="0"/>
            </a:rPr>
            <a:t>Fuente de riesgo </a:t>
          </a:r>
        </a:p>
      </dsp:txBody>
      <dsp:txXfrm>
        <a:off x="507238" y="66349"/>
        <a:ext cx="1238362" cy="418601"/>
      </dsp:txXfrm>
    </dsp:sp>
    <dsp:sp modelId="{4DE40675-C6AB-448A-91CD-5109D9474B8F}">
      <dsp:nvSpPr>
        <dsp:cNvPr id="0" name=""/>
        <dsp:cNvSpPr/>
      </dsp:nvSpPr>
      <dsp:spPr>
        <a:xfrm>
          <a:off x="1832808" y="66349"/>
          <a:ext cx="418601" cy="418601"/>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5B738D-053A-4DDD-A668-3DE3E8DA9039}">
      <dsp:nvSpPr>
        <dsp:cNvPr id="0" name=""/>
        <dsp:cNvSpPr/>
      </dsp:nvSpPr>
      <dsp:spPr>
        <a:xfrm>
          <a:off x="1874668" y="108209"/>
          <a:ext cx="334880" cy="334880"/>
        </a:xfrm>
        <a:prstGeom prst="chord">
          <a:avLst>
            <a:gd name="adj1" fmla="val 20431728"/>
            <a:gd name="adj2" fmla="val 11968272"/>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124D94-D2B7-4358-95CD-44C4B907415C}">
      <dsp:nvSpPr>
        <dsp:cNvPr id="0" name=""/>
        <dsp:cNvSpPr/>
      </dsp:nvSpPr>
      <dsp:spPr>
        <a:xfrm>
          <a:off x="2338618" y="66349"/>
          <a:ext cx="1238362" cy="4186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b" anchorCtr="0">
          <a:noAutofit/>
        </a:bodyPr>
        <a:lstStyle/>
        <a:p>
          <a:pPr marL="0" lvl="0" indent="0" algn="l" defTabSz="711200">
            <a:lnSpc>
              <a:spcPct val="90000"/>
            </a:lnSpc>
            <a:spcBef>
              <a:spcPct val="0"/>
            </a:spcBef>
            <a:spcAft>
              <a:spcPct val="35000"/>
            </a:spcAft>
            <a:buNone/>
          </a:pPr>
          <a:r>
            <a:rPr lang="es-CR" sz="1600" kern="1200">
              <a:latin typeface="Sagona ExtraLight" panose="02020303050505020204" pitchFamily="18" charset="0"/>
            </a:rPr>
            <a:t>Efectos </a:t>
          </a:r>
        </a:p>
      </dsp:txBody>
      <dsp:txXfrm>
        <a:off x="2338618" y="66349"/>
        <a:ext cx="1238362" cy="418601"/>
      </dsp:txXfrm>
    </dsp:sp>
    <dsp:sp modelId="{80CCAF95-D4E4-49B6-B77B-0AE400A0B569}">
      <dsp:nvSpPr>
        <dsp:cNvPr id="0" name=""/>
        <dsp:cNvSpPr/>
      </dsp:nvSpPr>
      <dsp:spPr>
        <a:xfrm>
          <a:off x="3664189" y="132698"/>
          <a:ext cx="418601" cy="418601"/>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3027F8-3B18-4D10-9C59-DF17BADA9046}">
      <dsp:nvSpPr>
        <dsp:cNvPr id="0" name=""/>
        <dsp:cNvSpPr/>
      </dsp:nvSpPr>
      <dsp:spPr>
        <a:xfrm>
          <a:off x="3706049" y="174558"/>
          <a:ext cx="334881" cy="334880"/>
        </a:xfrm>
        <a:prstGeom prst="chord">
          <a:avLst>
            <a:gd name="adj1" fmla="val 16200000"/>
            <a:gd name="adj2" fmla="val 1620000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07569D-0071-437D-90FE-22C2D977B942}">
      <dsp:nvSpPr>
        <dsp:cNvPr id="0" name=""/>
        <dsp:cNvSpPr/>
      </dsp:nvSpPr>
      <dsp:spPr>
        <a:xfrm>
          <a:off x="3983687" y="554035"/>
          <a:ext cx="1613833" cy="683998"/>
        </a:xfrm>
        <a:prstGeom prst="rect">
          <a:avLst/>
        </a:prstGeom>
        <a:solidFill>
          <a:schemeClr val="bg1">
            <a:lumMod val="95000"/>
          </a:schemeClr>
        </a:solidFill>
        <a:ln>
          <a:noFill/>
        </a:ln>
        <a:effectLst>
          <a:outerShdw blurRad="76200" dir="13500000" sy="23000" kx="1200000" algn="br" rotWithShape="0">
            <a:prstClr val="black">
              <a:alpha val="20000"/>
            </a:prstClr>
          </a:outerShdw>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s-CR" sz="1800" b="1" kern="1200">
              <a:solidFill>
                <a:srgbClr val="000000">
                  <a:hueOff val="0"/>
                  <a:satOff val="0"/>
                  <a:lumOff val="0"/>
                  <a:alphaOff val="0"/>
                </a:srgbClr>
              </a:solidFill>
              <a:latin typeface="Sagona ExtraLight" panose="02020303050505020204" pitchFamily="18" charset="0"/>
              <a:ea typeface="+mn-ea"/>
              <a:cs typeface="+mn-cs"/>
            </a:rPr>
            <a:t>Alarmas</a:t>
          </a:r>
        </a:p>
      </dsp:txBody>
      <dsp:txXfrm>
        <a:off x="3983687" y="554035"/>
        <a:ext cx="1613833" cy="683998"/>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F8A212-B962-438D-92AD-047B68DC084D}">
      <dsp:nvSpPr>
        <dsp:cNvPr id="0" name=""/>
        <dsp:cNvSpPr/>
      </dsp:nvSpPr>
      <dsp:spPr>
        <a:xfrm>
          <a:off x="-5143100" y="-689633"/>
          <a:ext cx="6020524" cy="6020524"/>
        </a:xfrm>
        <a:prstGeom prst="blockArc">
          <a:avLst>
            <a:gd name="adj1" fmla="val 18900000"/>
            <a:gd name="adj2" fmla="val 2700000"/>
            <a:gd name="adj3" fmla="val 359"/>
          </a:avLst>
        </a:prstGeom>
        <a:solidFill>
          <a:srgbClr val="034793"/>
        </a:solidFill>
        <a:ln w="12700" cap="flat" cmpd="sng" algn="ctr">
          <a:solidFill>
            <a:srgbClr val="004D86"/>
          </a:solidFill>
          <a:prstDash val="solid"/>
          <a:miter lim="800000"/>
        </a:ln>
        <a:effectLst/>
      </dsp:spPr>
      <dsp:style>
        <a:lnRef idx="2">
          <a:scrgbClr r="0" g="0" b="0"/>
        </a:lnRef>
        <a:fillRef idx="0">
          <a:scrgbClr r="0" g="0" b="0"/>
        </a:fillRef>
        <a:effectRef idx="0">
          <a:scrgbClr r="0" g="0" b="0"/>
        </a:effectRef>
        <a:fontRef idx="minor"/>
      </dsp:style>
    </dsp:sp>
    <dsp:sp modelId="{6DB874AD-7D2A-401B-A061-A305D3340DBC}">
      <dsp:nvSpPr>
        <dsp:cNvPr id="0" name=""/>
        <dsp:cNvSpPr/>
      </dsp:nvSpPr>
      <dsp:spPr>
        <a:xfrm>
          <a:off x="242256" y="314791"/>
          <a:ext cx="3361040" cy="915593"/>
        </a:xfrm>
        <a:prstGeom prst="rect">
          <a:avLst/>
        </a:prstGeom>
        <a:solidFill>
          <a:srgbClr val="004D86"/>
        </a:solidFill>
        <a:ln w="12700" cap="flat" cmpd="sng" algn="ctr">
          <a:solidFill>
            <a:srgbClr val="F2F2F2"/>
          </a:solidFill>
          <a:prstDash val="solid"/>
          <a:miter lim="800000"/>
        </a:ln>
        <a:effectLst>
          <a:glow rad="101600">
            <a:srgbClr val="004D86">
              <a:alpha val="60000"/>
            </a:srgbClr>
          </a:glow>
        </a:effectLst>
      </dsp:spPr>
      <dsp:style>
        <a:lnRef idx="2">
          <a:scrgbClr r="0" g="0" b="0"/>
        </a:lnRef>
        <a:fillRef idx="1">
          <a:scrgbClr r="0" g="0" b="0"/>
        </a:fillRef>
        <a:effectRef idx="0">
          <a:scrgbClr r="0" g="0" b="0"/>
        </a:effectRef>
        <a:fontRef idx="minor">
          <a:schemeClr val="lt1"/>
        </a:fontRef>
      </dsp:style>
      <dsp:txBody>
        <a:bodyPr spcFirstLastPara="0" vert="horz" wrap="square" lIns="546020" tIns="71120" rIns="71120" bIns="71120" numCol="1" spcCol="1270" anchor="ctr" anchorCtr="0">
          <a:noAutofit/>
        </a:bodyPr>
        <a:lstStyle/>
        <a:p>
          <a:pPr marL="0" lvl="0" indent="0" algn="l" defTabSz="1244600">
            <a:lnSpc>
              <a:spcPct val="90000"/>
            </a:lnSpc>
            <a:spcBef>
              <a:spcPct val="0"/>
            </a:spcBef>
            <a:spcAft>
              <a:spcPct val="35000"/>
            </a:spcAft>
            <a:buNone/>
          </a:pPr>
          <a:r>
            <a:rPr lang="es-CR" sz="2800" b="1" kern="1200">
              <a:latin typeface="Sagona ExtraLight" panose="02020303050505020204" pitchFamily="18" charset="0"/>
            </a:rPr>
            <a:t>1. Identificación</a:t>
          </a:r>
        </a:p>
      </dsp:txBody>
      <dsp:txXfrm>
        <a:off x="242256" y="314791"/>
        <a:ext cx="3361040" cy="915593"/>
      </dsp:txXfrm>
    </dsp:sp>
    <dsp:sp modelId="{67F31F55-D498-4525-92A2-73D825F05455}">
      <dsp:nvSpPr>
        <dsp:cNvPr id="0" name=""/>
        <dsp:cNvSpPr/>
      </dsp:nvSpPr>
      <dsp:spPr>
        <a:xfrm>
          <a:off x="477901" y="670142"/>
          <a:ext cx="215699" cy="267833"/>
        </a:xfrm>
        <a:prstGeom prst="ellipse">
          <a:avLst/>
        </a:prstGeom>
        <a:solidFill>
          <a:srgbClr val="004D86"/>
        </a:solidFill>
        <a:ln w="12700" cap="flat" cmpd="sng" algn="ctr">
          <a:solidFill>
            <a:srgbClr val="004D86"/>
          </a:solidFill>
          <a:prstDash val="solid"/>
          <a:miter lim="800000"/>
        </a:ln>
        <a:effectLst/>
      </dsp:spPr>
      <dsp:style>
        <a:lnRef idx="2">
          <a:scrgbClr r="0" g="0" b="0"/>
        </a:lnRef>
        <a:fillRef idx="1">
          <a:scrgbClr r="0" g="0" b="0"/>
        </a:fillRef>
        <a:effectRef idx="0">
          <a:scrgbClr r="0" g="0" b="0"/>
        </a:effectRef>
        <a:fontRef idx="minor"/>
      </dsp:style>
    </dsp:sp>
    <dsp:sp modelId="{C36007DA-36DC-48E2-8555-FA68ACF1D011}">
      <dsp:nvSpPr>
        <dsp:cNvPr id="0" name=""/>
        <dsp:cNvSpPr/>
      </dsp:nvSpPr>
      <dsp:spPr>
        <a:xfrm>
          <a:off x="812051" y="1460665"/>
          <a:ext cx="2615839" cy="687898"/>
        </a:xfrm>
        <a:prstGeom prst="rect">
          <a:avLst/>
        </a:prstGeom>
        <a:solidFill>
          <a:srgbClr val="FCBD2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6020" tIns="35560" rIns="35560" bIns="35560" numCol="1" spcCol="1270" anchor="ctr" anchorCtr="0">
          <a:noAutofit/>
        </a:bodyPr>
        <a:lstStyle/>
        <a:p>
          <a:pPr marL="0" lvl="0" indent="0" algn="l" defTabSz="622300">
            <a:lnSpc>
              <a:spcPct val="90000"/>
            </a:lnSpc>
            <a:spcBef>
              <a:spcPct val="0"/>
            </a:spcBef>
            <a:spcAft>
              <a:spcPct val="35000"/>
            </a:spcAft>
            <a:buNone/>
          </a:pPr>
          <a:r>
            <a:rPr lang="es-CR" sz="1400" kern="1200">
              <a:latin typeface="Sagona ExtraLight" panose="02020303050505020204" pitchFamily="18" charset="0"/>
            </a:rPr>
            <a:t>2. Análisis</a:t>
          </a:r>
        </a:p>
      </dsp:txBody>
      <dsp:txXfrm>
        <a:off x="812051" y="1460665"/>
        <a:ext cx="2615839" cy="687898"/>
      </dsp:txXfrm>
    </dsp:sp>
    <dsp:sp modelId="{B928FED4-9D8F-45BC-9C31-B8D8C4ED699B}">
      <dsp:nvSpPr>
        <dsp:cNvPr id="0" name=""/>
        <dsp:cNvSpPr/>
      </dsp:nvSpPr>
      <dsp:spPr>
        <a:xfrm flipV="1">
          <a:off x="958410" y="1799202"/>
          <a:ext cx="331102" cy="84224"/>
        </a:xfrm>
        <a:prstGeom prst="ellipse">
          <a:avLst/>
        </a:prstGeom>
        <a:solidFill>
          <a:srgbClr val="FCBD24"/>
        </a:solidFill>
        <a:ln w="12700" cap="flat" cmpd="sng" algn="ctr">
          <a:solidFill>
            <a:srgbClr val="FCBD24"/>
          </a:solidFill>
          <a:prstDash val="solid"/>
          <a:miter lim="800000"/>
        </a:ln>
        <a:effectLst/>
      </dsp:spPr>
      <dsp:style>
        <a:lnRef idx="2">
          <a:scrgbClr r="0" g="0" b="0"/>
        </a:lnRef>
        <a:fillRef idx="1">
          <a:scrgbClr r="0" g="0" b="0"/>
        </a:fillRef>
        <a:effectRef idx="0">
          <a:scrgbClr r="0" g="0" b="0"/>
        </a:effectRef>
        <a:fontRef idx="minor"/>
      </dsp:style>
    </dsp:sp>
    <dsp:sp modelId="{330D9F21-ABFB-4AC1-8C71-514E2ABFD35E}">
      <dsp:nvSpPr>
        <dsp:cNvPr id="0" name=""/>
        <dsp:cNvSpPr/>
      </dsp:nvSpPr>
      <dsp:spPr>
        <a:xfrm>
          <a:off x="812051" y="2492692"/>
          <a:ext cx="2615839" cy="687898"/>
        </a:xfrm>
        <a:prstGeom prst="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6020" tIns="35560" rIns="35560" bIns="35560" numCol="1" spcCol="1270" anchor="ctr" anchorCtr="0">
          <a:noAutofit/>
        </a:bodyPr>
        <a:lstStyle/>
        <a:p>
          <a:pPr marL="0" lvl="0" indent="0" algn="l" defTabSz="622300">
            <a:lnSpc>
              <a:spcPct val="90000"/>
            </a:lnSpc>
            <a:spcBef>
              <a:spcPct val="0"/>
            </a:spcBef>
            <a:spcAft>
              <a:spcPct val="35000"/>
            </a:spcAft>
            <a:buNone/>
          </a:pPr>
          <a:r>
            <a:rPr lang="es-CR" sz="1400" kern="1200">
              <a:latin typeface="Sagona ExtraLight" panose="02020303050505020204" pitchFamily="18" charset="0"/>
            </a:rPr>
            <a:t>3. Evaluación</a:t>
          </a:r>
        </a:p>
      </dsp:txBody>
      <dsp:txXfrm>
        <a:off x="812051" y="2492692"/>
        <a:ext cx="2615839" cy="687898"/>
      </dsp:txXfrm>
    </dsp:sp>
    <dsp:sp modelId="{801CC9F5-98E0-4CF6-8A13-70F6CFF98AEF}">
      <dsp:nvSpPr>
        <dsp:cNvPr id="0" name=""/>
        <dsp:cNvSpPr/>
      </dsp:nvSpPr>
      <dsp:spPr>
        <a:xfrm>
          <a:off x="879581" y="2896777"/>
          <a:ext cx="121801" cy="120270"/>
        </a:xfrm>
        <a:prstGeom prst="ellipse">
          <a:avLst/>
        </a:prstGeom>
        <a:solidFill>
          <a:srgbClr val="00B050"/>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dsp:style>
    </dsp:sp>
    <dsp:sp modelId="{F0773FA8-5B99-4A4C-83B9-0BD21405D4F3}">
      <dsp:nvSpPr>
        <dsp:cNvPr id="0" name=""/>
        <dsp:cNvSpPr/>
      </dsp:nvSpPr>
      <dsp:spPr>
        <a:xfrm>
          <a:off x="417662" y="3524719"/>
          <a:ext cx="3010228" cy="687898"/>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6020" tIns="35560" rIns="35560" bIns="35560" numCol="1" spcCol="1270" anchor="ctr" anchorCtr="0">
          <a:noAutofit/>
        </a:bodyPr>
        <a:lstStyle/>
        <a:p>
          <a:pPr marL="0" lvl="0" indent="0" algn="l" defTabSz="622300">
            <a:lnSpc>
              <a:spcPct val="90000"/>
            </a:lnSpc>
            <a:spcBef>
              <a:spcPct val="0"/>
            </a:spcBef>
            <a:spcAft>
              <a:spcPct val="35000"/>
            </a:spcAft>
            <a:buNone/>
          </a:pPr>
          <a:r>
            <a:rPr lang="es-CR" sz="1400" kern="1200">
              <a:latin typeface="Sagona ExtraLight" panose="02020303050505020204" pitchFamily="18" charset="0"/>
            </a:rPr>
            <a:t>4. Administración</a:t>
          </a:r>
        </a:p>
      </dsp:txBody>
      <dsp:txXfrm>
        <a:off x="417662" y="3524719"/>
        <a:ext cx="3010228" cy="687898"/>
      </dsp:txXfrm>
    </dsp:sp>
    <dsp:sp modelId="{7799CADD-7D61-44FE-9665-6223F1DDF972}">
      <dsp:nvSpPr>
        <dsp:cNvPr id="0" name=""/>
        <dsp:cNvSpPr/>
      </dsp:nvSpPr>
      <dsp:spPr>
        <a:xfrm>
          <a:off x="612536" y="3660154"/>
          <a:ext cx="160675" cy="239431"/>
        </a:xfrm>
        <a:prstGeom prst="ellipse">
          <a:avLst/>
        </a:prstGeom>
        <a:solidFill>
          <a:srgbClr val="0070C0"/>
        </a:solidFill>
        <a:ln w="12700" cap="flat" cmpd="sng" algn="ctr">
          <a:solidFill>
            <a:srgbClr val="0070C0"/>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7AE282-3CD1-457A-9787-1A192F8B1173}">
      <dsp:nvSpPr>
        <dsp:cNvPr id="0" name=""/>
        <dsp:cNvSpPr/>
      </dsp:nvSpPr>
      <dsp:spPr>
        <a:xfrm>
          <a:off x="0" y="0"/>
          <a:ext cx="8280970"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866DFA-014A-4A22-9716-6EE46872C774}">
      <dsp:nvSpPr>
        <dsp:cNvPr id="0" name=""/>
        <dsp:cNvSpPr/>
      </dsp:nvSpPr>
      <dsp:spPr>
        <a:xfrm>
          <a:off x="0" y="0"/>
          <a:ext cx="8280970" cy="16798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s-CR" sz="2200" kern="1200">
              <a:latin typeface="Sagona ExtraLight" panose="02020303050505020204" pitchFamily="18" charset="0"/>
            </a:rPr>
            <a:t>Normas de Control Interno para el Sector Público emitidas por la Contraloría General de la República (N-2-2009-CO-DFOE)</a:t>
          </a:r>
        </a:p>
      </dsp:txBody>
      <dsp:txXfrm>
        <a:off x="0" y="0"/>
        <a:ext cx="8280970" cy="1679822"/>
      </dsp:txXfrm>
    </dsp:sp>
    <dsp:sp modelId="{B4140A24-192D-4479-AD37-102F0394CFAD}">
      <dsp:nvSpPr>
        <dsp:cNvPr id="0" name=""/>
        <dsp:cNvSpPr/>
      </dsp:nvSpPr>
      <dsp:spPr>
        <a:xfrm>
          <a:off x="0" y="1679822"/>
          <a:ext cx="8280970"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87EB7E-43F5-4235-9B6B-28CEA34934D4}">
      <dsp:nvSpPr>
        <dsp:cNvPr id="0" name=""/>
        <dsp:cNvSpPr/>
      </dsp:nvSpPr>
      <dsp:spPr>
        <a:xfrm>
          <a:off x="0" y="1679822"/>
          <a:ext cx="8280970" cy="16798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s-CR" sz="2200" kern="1200">
              <a:latin typeface="Sagona ExtraLight" panose="02020303050505020204" pitchFamily="18" charset="0"/>
            </a:rPr>
            <a:t>Directrices Generales para el Establecimiento y Funcionamiento del Sistema Específico de Valoración del Riesgo Institucional, SEVRI, D-3-2005-CO-DFOE, dadas a conocer por el Consejo Superior, en sesión 77-2005, del 29 de setiembre de 2005, artículo LXXIII. </a:t>
          </a:r>
        </a:p>
      </dsp:txBody>
      <dsp:txXfrm>
        <a:off x="0" y="1679822"/>
        <a:ext cx="8280970" cy="1679822"/>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714BF4-0515-4FD9-B532-90C950CEB093}">
      <dsp:nvSpPr>
        <dsp:cNvPr id="0" name=""/>
        <dsp:cNvSpPr/>
      </dsp:nvSpPr>
      <dsp:spPr>
        <a:xfrm rot="5400000">
          <a:off x="-132565" y="134806"/>
          <a:ext cx="883770" cy="618639"/>
        </a:xfrm>
        <a:prstGeom prst="chevron">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ES" sz="1200" b="1" kern="1200">
              <a:latin typeface="Sagona ExtraLight" panose="02020303050505020204" pitchFamily="18" charset="0"/>
            </a:rPr>
            <a:t>Riesgo</a:t>
          </a:r>
          <a:endParaRPr lang="es-CR" sz="1200" b="1" kern="1200">
            <a:latin typeface="Sagona ExtraLight" panose="02020303050505020204" pitchFamily="18" charset="0"/>
          </a:endParaRPr>
        </a:p>
      </dsp:txBody>
      <dsp:txXfrm rot="-5400000">
        <a:off x="1" y="311561"/>
        <a:ext cx="618639" cy="265131"/>
      </dsp:txXfrm>
    </dsp:sp>
    <dsp:sp modelId="{E2182DBB-165C-4D90-8F9E-C402CDD3F3D0}">
      <dsp:nvSpPr>
        <dsp:cNvPr id="0" name=""/>
        <dsp:cNvSpPr/>
      </dsp:nvSpPr>
      <dsp:spPr>
        <a:xfrm rot="5400000">
          <a:off x="3069431" y="-2448551"/>
          <a:ext cx="574450" cy="5476034"/>
        </a:xfrm>
        <a:prstGeom prst="round2Same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s-ES" sz="1200" b="1" kern="1200">
              <a:latin typeface="Sagona ExtraLight" panose="02020303050505020204" pitchFamily="18" charset="0"/>
            </a:rPr>
            <a:t>¿Cuál situación o evento indeseable podría ocurrir y afectar el logro de lo planificado? </a:t>
          </a:r>
          <a:endParaRPr lang="es-CR" sz="1200" b="1" kern="1200">
            <a:latin typeface="Sagona ExtraLight" panose="02020303050505020204" pitchFamily="18" charset="0"/>
          </a:endParaRPr>
        </a:p>
      </dsp:txBody>
      <dsp:txXfrm rot="-5400000">
        <a:off x="618639" y="30283"/>
        <a:ext cx="5447992" cy="518366"/>
      </dsp:txXfrm>
    </dsp:sp>
    <dsp:sp modelId="{2FDFBD24-1E32-4E7C-B64B-D84EF6469D67}">
      <dsp:nvSpPr>
        <dsp:cNvPr id="0" name=""/>
        <dsp:cNvSpPr/>
      </dsp:nvSpPr>
      <dsp:spPr>
        <a:xfrm rot="5400000">
          <a:off x="-132565" y="864777"/>
          <a:ext cx="883770" cy="618639"/>
        </a:xfrm>
        <a:prstGeom prst="chevron">
          <a:avLst/>
        </a:prstGeom>
        <a:gradFill rotWithShape="0">
          <a:gsLst>
            <a:gs pos="0">
              <a:schemeClr val="accent3">
                <a:hueOff val="231233"/>
                <a:satOff val="3000"/>
                <a:lumOff val="0"/>
                <a:alphaOff val="0"/>
                <a:satMod val="103000"/>
                <a:lumMod val="102000"/>
                <a:tint val="94000"/>
              </a:schemeClr>
            </a:gs>
            <a:gs pos="50000">
              <a:schemeClr val="accent3">
                <a:hueOff val="231233"/>
                <a:satOff val="3000"/>
                <a:lumOff val="0"/>
                <a:alphaOff val="0"/>
                <a:satMod val="110000"/>
                <a:lumMod val="100000"/>
                <a:shade val="100000"/>
              </a:schemeClr>
            </a:gs>
            <a:gs pos="100000">
              <a:schemeClr val="accent3">
                <a:hueOff val="231233"/>
                <a:satOff val="3000"/>
                <a:lumOff val="0"/>
                <a:alphaOff val="0"/>
                <a:lumMod val="99000"/>
                <a:satMod val="120000"/>
                <a:shade val="78000"/>
              </a:schemeClr>
            </a:gs>
          </a:gsLst>
          <a:lin ang="5400000" scaled="0"/>
        </a:gradFill>
        <a:ln w="6350" cap="flat" cmpd="sng" algn="ctr">
          <a:solidFill>
            <a:schemeClr val="accent3">
              <a:hueOff val="231233"/>
              <a:satOff val="300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ES" sz="1200" b="1" kern="1200">
              <a:latin typeface="Sagona ExtraLight" panose="02020303050505020204" pitchFamily="18" charset="0"/>
            </a:rPr>
            <a:t>Fuentes</a:t>
          </a:r>
          <a:endParaRPr lang="es-CR" sz="1200" b="1" kern="1200">
            <a:latin typeface="Sagona ExtraLight" panose="02020303050505020204" pitchFamily="18" charset="0"/>
          </a:endParaRPr>
        </a:p>
      </dsp:txBody>
      <dsp:txXfrm rot="-5400000">
        <a:off x="1" y="1041532"/>
        <a:ext cx="618639" cy="265131"/>
      </dsp:txXfrm>
    </dsp:sp>
    <dsp:sp modelId="{5D032E14-4768-4835-BEF4-A0B53764B6E2}">
      <dsp:nvSpPr>
        <dsp:cNvPr id="0" name=""/>
        <dsp:cNvSpPr/>
      </dsp:nvSpPr>
      <dsp:spPr>
        <a:xfrm rot="5400000">
          <a:off x="3069431" y="-1718580"/>
          <a:ext cx="574450" cy="5476034"/>
        </a:xfrm>
        <a:prstGeom prst="round2SameRect">
          <a:avLst/>
        </a:prstGeom>
        <a:solidFill>
          <a:schemeClr val="lt1">
            <a:alpha val="90000"/>
            <a:hueOff val="0"/>
            <a:satOff val="0"/>
            <a:lumOff val="0"/>
            <a:alphaOff val="0"/>
          </a:schemeClr>
        </a:solidFill>
        <a:ln w="6350" cap="flat" cmpd="sng" algn="ctr">
          <a:solidFill>
            <a:schemeClr val="accent3">
              <a:hueOff val="231233"/>
              <a:satOff val="300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s-ES" sz="1200" b="1" kern="1200">
              <a:latin typeface="Sagona ExtraLight" panose="02020303050505020204" pitchFamily="18" charset="0"/>
            </a:rPr>
            <a:t>¿Qué podría ocasionar que eso suceda?</a:t>
          </a:r>
          <a:endParaRPr lang="es-CR" sz="1200" b="1" kern="1200">
            <a:latin typeface="Sagona ExtraLight" panose="02020303050505020204" pitchFamily="18" charset="0"/>
          </a:endParaRPr>
        </a:p>
      </dsp:txBody>
      <dsp:txXfrm rot="-5400000">
        <a:off x="618639" y="760254"/>
        <a:ext cx="5447992" cy="518366"/>
      </dsp:txXfrm>
    </dsp:sp>
    <dsp:sp modelId="{24F426A1-9906-4EB8-AF17-FDB341D81865}">
      <dsp:nvSpPr>
        <dsp:cNvPr id="0" name=""/>
        <dsp:cNvSpPr/>
      </dsp:nvSpPr>
      <dsp:spPr>
        <a:xfrm rot="5400000">
          <a:off x="-132565" y="1594748"/>
          <a:ext cx="883770" cy="618639"/>
        </a:xfrm>
        <a:prstGeom prst="chevron">
          <a:avLst/>
        </a:prstGeom>
        <a:gradFill rotWithShape="0">
          <a:gsLst>
            <a:gs pos="0">
              <a:schemeClr val="accent3">
                <a:hueOff val="462466"/>
                <a:satOff val="6001"/>
                <a:lumOff val="0"/>
                <a:alphaOff val="0"/>
                <a:satMod val="103000"/>
                <a:lumMod val="102000"/>
                <a:tint val="94000"/>
              </a:schemeClr>
            </a:gs>
            <a:gs pos="50000">
              <a:schemeClr val="accent3">
                <a:hueOff val="462466"/>
                <a:satOff val="6001"/>
                <a:lumOff val="0"/>
                <a:alphaOff val="0"/>
                <a:satMod val="110000"/>
                <a:lumMod val="100000"/>
                <a:shade val="100000"/>
              </a:schemeClr>
            </a:gs>
            <a:gs pos="100000">
              <a:schemeClr val="accent3">
                <a:hueOff val="462466"/>
                <a:satOff val="6001"/>
                <a:lumOff val="0"/>
                <a:alphaOff val="0"/>
                <a:lumMod val="99000"/>
                <a:satMod val="120000"/>
                <a:shade val="78000"/>
              </a:schemeClr>
            </a:gs>
          </a:gsLst>
          <a:lin ang="5400000" scaled="0"/>
        </a:gradFill>
        <a:ln w="6350" cap="flat" cmpd="sng" algn="ctr">
          <a:solidFill>
            <a:schemeClr val="accent3">
              <a:hueOff val="462466"/>
              <a:satOff val="6001"/>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ES" sz="1200" b="1" kern="1200">
              <a:latin typeface="Sagona ExtraLight" panose="02020303050505020204" pitchFamily="18" charset="0"/>
            </a:rPr>
            <a:t>Efectos</a:t>
          </a:r>
          <a:endParaRPr lang="es-CR" sz="1200" b="1" kern="1200">
            <a:latin typeface="Sagona ExtraLight" panose="02020303050505020204" pitchFamily="18" charset="0"/>
          </a:endParaRPr>
        </a:p>
      </dsp:txBody>
      <dsp:txXfrm rot="-5400000">
        <a:off x="1" y="1771503"/>
        <a:ext cx="618639" cy="265131"/>
      </dsp:txXfrm>
    </dsp:sp>
    <dsp:sp modelId="{DE5B86E4-9C01-4D79-AD7D-D3D74A4B6716}">
      <dsp:nvSpPr>
        <dsp:cNvPr id="0" name=""/>
        <dsp:cNvSpPr/>
      </dsp:nvSpPr>
      <dsp:spPr>
        <a:xfrm rot="5400000">
          <a:off x="3069431" y="-988609"/>
          <a:ext cx="574450" cy="5476034"/>
        </a:xfrm>
        <a:prstGeom prst="round2SameRect">
          <a:avLst/>
        </a:prstGeom>
        <a:solidFill>
          <a:schemeClr val="lt1">
            <a:alpha val="90000"/>
            <a:hueOff val="0"/>
            <a:satOff val="0"/>
            <a:lumOff val="0"/>
            <a:alphaOff val="0"/>
          </a:schemeClr>
        </a:solidFill>
        <a:ln w="6350" cap="flat" cmpd="sng" algn="ctr">
          <a:solidFill>
            <a:schemeClr val="accent3">
              <a:hueOff val="462466"/>
              <a:satOff val="6001"/>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s-ES" sz="1200" b="1" kern="1200">
              <a:latin typeface="Sagona ExtraLight" panose="02020303050505020204" pitchFamily="18" charset="0"/>
            </a:rPr>
            <a:t>¿Cuáles podrían ser los posibles daños?</a:t>
          </a:r>
          <a:endParaRPr lang="es-CR" sz="1200" b="1" kern="1200">
            <a:latin typeface="Sagona ExtraLight" panose="02020303050505020204" pitchFamily="18" charset="0"/>
          </a:endParaRPr>
        </a:p>
      </dsp:txBody>
      <dsp:txXfrm rot="-5400000">
        <a:off x="618639" y="1490225"/>
        <a:ext cx="5447992" cy="518366"/>
      </dsp:txXfrm>
    </dsp:sp>
    <dsp:sp modelId="{AA2B7D66-DD16-46D5-80CE-72DC2174927C}">
      <dsp:nvSpPr>
        <dsp:cNvPr id="0" name=""/>
        <dsp:cNvSpPr/>
      </dsp:nvSpPr>
      <dsp:spPr>
        <a:xfrm rot="5400000">
          <a:off x="-132565" y="2324719"/>
          <a:ext cx="883770" cy="618639"/>
        </a:xfrm>
        <a:prstGeom prst="chevron">
          <a:avLst/>
        </a:prstGeom>
        <a:gradFill rotWithShape="0">
          <a:gsLst>
            <a:gs pos="0">
              <a:schemeClr val="accent3">
                <a:hueOff val="693699"/>
                <a:satOff val="9001"/>
                <a:lumOff val="0"/>
                <a:alphaOff val="0"/>
                <a:satMod val="103000"/>
                <a:lumMod val="102000"/>
                <a:tint val="94000"/>
              </a:schemeClr>
            </a:gs>
            <a:gs pos="50000">
              <a:schemeClr val="accent3">
                <a:hueOff val="693699"/>
                <a:satOff val="9001"/>
                <a:lumOff val="0"/>
                <a:alphaOff val="0"/>
                <a:satMod val="110000"/>
                <a:lumMod val="100000"/>
                <a:shade val="100000"/>
              </a:schemeClr>
            </a:gs>
            <a:gs pos="100000">
              <a:schemeClr val="accent3">
                <a:hueOff val="693699"/>
                <a:satOff val="9001"/>
                <a:lumOff val="0"/>
                <a:alphaOff val="0"/>
                <a:lumMod val="99000"/>
                <a:satMod val="120000"/>
                <a:shade val="78000"/>
              </a:schemeClr>
            </a:gs>
          </a:gsLst>
          <a:lin ang="5400000" scaled="0"/>
        </a:gradFill>
        <a:ln w="6350" cap="flat" cmpd="sng" algn="ctr">
          <a:solidFill>
            <a:schemeClr val="accent3">
              <a:hueOff val="693699"/>
              <a:satOff val="9001"/>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ES" sz="1200" b="1" kern="1200">
              <a:latin typeface="Sagona ExtraLight" panose="02020303050505020204" pitchFamily="18" charset="0"/>
            </a:rPr>
            <a:t>Alarmas</a:t>
          </a:r>
          <a:endParaRPr lang="es-CR" sz="1200" b="1" kern="1200">
            <a:latin typeface="Sagona ExtraLight" panose="02020303050505020204" pitchFamily="18" charset="0"/>
          </a:endParaRPr>
        </a:p>
      </dsp:txBody>
      <dsp:txXfrm rot="-5400000">
        <a:off x="1" y="2501474"/>
        <a:ext cx="618639" cy="265131"/>
      </dsp:txXfrm>
    </dsp:sp>
    <dsp:sp modelId="{8A6D8938-C731-4F0B-8D08-4A72464D3FF2}">
      <dsp:nvSpPr>
        <dsp:cNvPr id="0" name=""/>
        <dsp:cNvSpPr/>
      </dsp:nvSpPr>
      <dsp:spPr>
        <a:xfrm rot="5400000">
          <a:off x="3069431" y="-258637"/>
          <a:ext cx="574450" cy="5476034"/>
        </a:xfrm>
        <a:prstGeom prst="round2SameRect">
          <a:avLst/>
        </a:prstGeom>
        <a:solidFill>
          <a:schemeClr val="lt1">
            <a:alpha val="90000"/>
            <a:hueOff val="0"/>
            <a:satOff val="0"/>
            <a:lumOff val="0"/>
            <a:alphaOff val="0"/>
          </a:schemeClr>
        </a:solidFill>
        <a:ln w="6350" cap="flat" cmpd="sng" algn="ctr">
          <a:solidFill>
            <a:schemeClr val="accent3">
              <a:hueOff val="693699"/>
              <a:satOff val="9001"/>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s-ES" sz="1200" b="1" kern="1200">
              <a:latin typeface="Sagona ExtraLight" panose="02020303050505020204" pitchFamily="18" charset="0"/>
            </a:rPr>
            <a:t>¿Qué señales nos podría advertir de la ocurrencia del riesgo?</a:t>
          </a:r>
          <a:endParaRPr lang="es-CR" sz="1200" b="1" kern="1200">
            <a:latin typeface="Sagona ExtraLight" panose="02020303050505020204" pitchFamily="18" charset="0"/>
          </a:endParaRPr>
        </a:p>
      </dsp:txBody>
      <dsp:txXfrm rot="-5400000">
        <a:off x="618639" y="2220197"/>
        <a:ext cx="5447992" cy="518366"/>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F8A212-B962-438D-92AD-047B68DC084D}">
      <dsp:nvSpPr>
        <dsp:cNvPr id="0" name=""/>
        <dsp:cNvSpPr/>
      </dsp:nvSpPr>
      <dsp:spPr>
        <a:xfrm>
          <a:off x="-5226362" y="-689633"/>
          <a:ext cx="6020524" cy="6020524"/>
        </a:xfrm>
        <a:prstGeom prst="blockArc">
          <a:avLst>
            <a:gd name="adj1" fmla="val 18900000"/>
            <a:gd name="adj2" fmla="val 2700000"/>
            <a:gd name="adj3" fmla="val 359"/>
          </a:avLst>
        </a:prstGeom>
        <a:solidFill>
          <a:srgbClr val="034793"/>
        </a:solidFill>
        <a:ln w="12700" cap="flat" cmpd="sng" algn="ctr">
          <a:solidFill>
            <a:srgbClr val="004D86"/>
          </a:solidFill>
          <a:prstDash val="solid"/>
          <a:miter lim="800000"/>
        </a:ln>
        <a:effectLst/>
      </dsp:spPr>
      <dsp:style>
        <a:lnRef idx="2">
          <a:scrgbClr r="0" g="0" b="0"/>
        </a:lnRef>
        <a:fillRef idx="0">
          <a:scrgbClr r="0" g="0" b="0"/>
        </a:fillRef>
        <a:effectRef idx="0">
          <a:scrgbClr r="0" g="0" b="0"/>
        </a:effectRef>
        <a:fontRef idx="minor"/>
      </dsp:style>
    </dsp:sp>
    <dsp:sp modelId="{6DB874AD-7D2A-401B-A061-A305D3340DBC}">
      <dsp:nvSpPr>
        <dsp:cNvPr id="0" name=""/>
        <dsp:cNvSpPr/>
      </dsp:nvSpPr>
      <dsp:spPr>
        <a:xfrm>
          <a:off x="380773" y="429976"/>
          <a:ext cx="3010378" cy="731284"/>
        </a:xfrm>
        <a:prstGeom prst="rect">
          <a:avLst/>
        </a:prstGeom>
        <a:solidFill>
          <a:srgbClr val="004D8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6020" tIns="35560" rIns="35560" bIns="35560" numCol="1" spcCol="1270" anchor="ctr" anchorCtr="0">
          <a:noAutofit/>
        </a:bodyPr>
        <a:lstStyle/>
        <a:p>
          <a:pPr marL="0" lvl="0" indent="0" algn="l" defTabSz="622300">
            <a:lnSpc>
              <a:spcPct val="90000"/>
            </a:lnSpc>
            <a:spcBef>
              <a:spcPct val="0"/>
            </a:spcBef>
            <a:spcAft>
              <a:spcPct val="35000"/>
            </a:spcAft>
            <a:buNone/>
          </a:pPr>
          <a:r>
            <a:rPr lang="es-CR" sz="1400" kern="1200">
              <a:solidFill>
                <a:srgbClr val="FFFFFF"/>
              </a:solidFill>
              <a:latin typeface="Sagona ExtraLight" panose="02020303050505020204" pitchFamily="18" charset="0"/>
              <a:ea typeface="+mn-ea"/>
              <a:cs typeface="+mn-cs"/>
            </a:rPr>
            <a:t>1. Identificación</a:t>
          </a:r>
        </a:p>
      </dsp:txBody>
      <dsp:txXfrm>
        <a:off x="380773" y="429976"/>
        <a:ext cx="3010378" cy="731284"/>
      </dsp:txXfrm>
    </dsp:sp>
    <dsp:sp modelId="{67F31F55-D498-4525-92A2-73D825F05455}">
      <dsp:nvSpPr>
        <dsp:cNvPr id="0" name=""/>
        <dsp:cNvSpPr/>
      </dsp:nvSpPr>
      <dsp:spPr>
        <a:xfrm>
          <a:off x="2632933" y="621000"/>
          <a:ext cx="215699" cy="267833"/>
        </a:xfrm>
        <a:prstGeom prst="ellipse">
          <a:avLst/>
        </a:prstGeom>
        <a:solidFill>
          <a:srgbClr val="004D86"/>
        </a:solidFill>
        <a:ln w="12700" cap="flat" cmpd="sng" algn="ctr">
          <a:solidFill>
            <a:srgbClr val="004D86"/>
          </a:solidFill>
          <a:prstDash val="solid"/>
          <a:miter lim="800000"/>
        </a:ln>
        <a:effectLst/>
      </dsp:spPr>
      <dsp:style>
        <a:lnRef idx="2">
          <a:scrgbClr r="0" g="0" b="0"/>
        </a:lnRef>
        <a:fillRef idx="1">
          <a:scrgbClr r="0" g="0" b="0"/>
        </a:fillRef>
        <a:effectRef idx="0">
          <a:scrgbClr r="0" g="0" b="0"/>
        </a:effectRef>
        <a:fontRef idx="minor"/>
      </dsp:style>
    </dsp:sp>
    <dsp:sp modelId="{C36007DA-36DC-48E2-8555-FA68ACF1D011}">
      <dsp:nvSpPr>
        <dsp:cNvPr id="0" name=""/>
        <dsp:cNvSpPr/>
      </dsp:nvSpPr>
      <dsp:spPr>
        <a:xfrm>
          <a:off x="386859" y="1347564"/>
          <a:ext cx="3299698" cy="914100"/>
        </a:xfrm>
        <a:prstGeom prst="rect">
          <a:avLst/>
        </a:prstGeom>
        <a:solidFill>
          <a:srgbClr val="FCBD24"/>
        </a:solidFill>
        <a:ln w="12700" cap="flat" cmpd="sng" algn="ctr">
          <a:solidFill>
            <a:srgbClr val="F2F2F2"/>
          </a:solidFill>
          <a:prstDash val="solid"/>
          <a:miter lim="800000"/>
        </a:ln>
        <a:effectLst>
          <a:glow rad="139700">
            <a:srgbClr val="FCBD24">
              <a:alpha val="40000"/>
            </a:srgbClr>
          </a:glow>
        </a:effectLst>
      </dsp:spPr>
      <dsp:style>
        <a:lnRef idx="2">
          <a:scrgbClr r="0" g="0" b="0"/>
        </a:lnRef>
        <a:fillRef idx="1">
          <a:scrgbClr r="0" g="0" b="0"/>
        </a:fillRef>
        <a:effectRef idx="0">
          <a:scrgbClr r="0" g="0" b="0"/>
        </a:effectRef>
        <a:fontRef idx="minor">
          <a:schemeClr val="lt1"/>
        </a:fontRef>
      </dsp:style>
      <dsp:txBody>
        <a:bodyPr spcFirstLastPara="0" vert="horz" wrap="square" lIns="546020" tIns="81280" rIns="81280" bIns="81280" numCol="1" spcCol="1270" anchor="ctr" anchorCtr="0">
          <a:noAutofit/>
        </a:bodyPr>
        <a:lstStyle/>
        <a:p>
          <a:pPr marL="0" lvl="0" indent="0" algn="l" defTabSz="1422400">
            <a:lnSpc>
              <a:spcPct val="90000"/>
            </a:lnSpc>
            <a:spcBef>
              <a:spcPct val="0"/>
            </a:spcBef>
            <a:spcAft>
              <a:spcPct val="35000"/>
            </a:spcAft>
            <a:buNone/>
          </a:pPr>
          <a:r>
            <a:rPr lang="es-CR" sz="3200" b="1" kern="1200">
              <a:solidFill>
                <a:srgbClr val="FFFFFF"/>
              </a:solidFill>
              <a:latin typeface="Sagona ExtraLight" panose="02020303050505020204" pitchFamily="18" charset="0"/>
              <a:ea typeface="+mn-ea"/>
              <a:cs typeface="+mn-cs"/>
            </a:rPr>
            <a:t>2. Análisis</a:t>
          </a:r>
        </a:p>
      </dsp:txBody>
      <dsp:txXfrm>
        <a:off x="386859" y="1347564"/>
        <a:ext cx="3299698" cy="914100"/>
      </dsp:txXfrm>
    </dsp:sp>
    <dsp:sp modelId="{B928FED4-9D8F-45BC-9C31-B8D8C4ED699B}">
      <dsp:nvSpPr>
        <dsp:cNvPr id="0" name=""/>
        <dsp:cNvSpPr/>
      </dsp:nvSpPr>
      <dsp:spPr>
        <a:xfrm flipV="1">
          <a:off x="550829" y="2165404"/>
          <a:ext cx="331102" cy="84224"/>
        </a:xfrm>
        <a:prstGeom prst="ellipse">
          <a:avLst/>
        </a:prstGeom>
        <a:solidFill>
          <a:srgbClr val="FCBD24"/>
        </a:solidFill>
        <a:ln w="12700" cap="flat" cmpd="sng" algn="ctr">
          <a:solidFill>
            <a:srgbClr val="FCBD24"/>
          </a:solidFill>
          <a:prstDash val="solid"/>
          <a:miter lim="800000"/>
        </a:ln>
        <a:effectLst/>
      </dsp:spPr>
      <dsp:style>
        <a:lnRef idx="2">
          <a:scrgbClr r="0" g="0" b="0"/>
        </a:lnRef>
        <a:fillRef idx="1">
          <a:scrgbClr r="0" g="0" b="0"/>
        </a:fillRef>
        <a:effectRef idx="0">
          <a:scrgbClr r="0" g="0" b="0"/>
        </a:effectRef>
        <a:fontRef idx="minor"/>
      </dsp:style>
    </dsp:sp>
    <dsp:sp modelId="{330D9F21-ABFB-4AC1-8C71-514E2ABFD35E}">
      <dsp:nvSpPr>
        <dsp:cNvPr id="0" name=""/>
        <dsp:cNvSpPr/>
      </dsp:nvSpPr>
      <dsp:spPr>
        <a:xfrm>
          <a:off x="728789" y="2492692"/>
          <a:ext cx="2615839" cy="687898"/>
        </a:xfrm>
        <a:prstGeom prst="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6020" tIns="35560" rIns="35560" bIns="35560" numCol="1" spcCol="1270" anchor="ctr" anchorCtr="0">
          <a:noAutofit/>
        </a:bodyPr>
        <a:lstStyle/>
        <a:p>
          <a:pPr marL="0" lvl="0" indent="0" algn="l" defTabSz="622300">
            <a:lnSpc>
              <a:spcPct val="90000"/>
            </a:lnSpc>
            <a:spcBef>
              <a:spcPct val="0"/>
            </a:spcBef>
            <a:spcAft>
              <a:spcPct val="35000"/>
            </a:spcAft>
            <a:buNone/>
          </a:pPr>
          <a:r>
            <a:rPr lang="es-CR" sz="1400" kern="1200">
              <a:latin typeface="Sagona ExtraLight" panose="02020303050505020204" pitchFamily="18" charset="0"/>
            </a:rPr>
            <a:t>3. Evaluación</a:t>
          </a:r>
        </a:p>
      </dsp:txBody>
      <dsp:txXfrm>
        <a:off x="728789" y="2492692"/>
        <a:ext cx="2615839" cy="687898"/>
      </dsp:txXfrm>
    </dsp:sp>
    <dsp:sp modelId="{801CC9F5-98E0-4CF6-8A13-70F6CFF98AEF}">
      <dsp:nvSpPr>
        <dsp:cNvPr id="0" name=""/>
        <dsp:cNvSpPr/>
      </dsp:nvSpPr>
      <dsp:spPr>
        <a:xfrm>
          <a:off x="796319" y="2896777"/>
          <a:ext cx="121801" cy="120270"/>
        </a:xfrm>
        <a:prstGeom prst="ellipse">
          <a:avLst/>
        </a:prstGeom>
        <a:solidFill>
          <a:srgbClr val="00B050"/>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dsp:style>
    </dsp:sp>
    <dsp:sp modelId="{F0773FA8-5B99-4A4C-83B9-0BD21405D4F3}">
      <dsp:nvSpPr>
        <dsp:cNvPr id="0" name=""/>
        <dsp:cNvSpPr/>
      </dsp:nvSpPr>
      <dsp:spPr>
        <a:xfrm>
          <a:off x="334401" y="3524719"/>
          <a:ext cx="3010228" cy="687898"/>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6020" tIns="35560" rIns="35560" bIns="35560" numCol="1" spcCol="1270" anchor="ctr" anchorCtr="0">
          <a:noAutofit/>
        </a:bodyPr>
        <a:lstStyle/>
        <a:p>
          <a:pPr marL="0" lvl="0" indent="0" algn="l" defTabSz="622300">
            <a:lnSpc>
              <a:spcPct val="90000"/>
            </a:lnSpc>
            <a:spcBef>
              <a:spcPct val="0"/>
            </a:spcBef>
            <a:spcAft>
              <a:spcPct val="35000"/>
            </a:spcAft>
            <a:buNone/>
          </a:pPr>
          <a:r>
            <a:rPr lang="es-CR" sz="1400" kern="1200">
              <a:latin typeface="Sagona ExtraLight" panose="02020303050505020204" pitchFamily="18" charset="0"/>
            </a:rPr>
            <a:t>4. Administración</a:t>
          </a:r>
        </a:p>
      </dsp:txBody>
      <dsp:txXfrm>
        <a:off x="334401" y="3524719"/>
        <a:ext cx="3010228" cy="687898"/>
      </dsp:txXfrm>
    </dsp:sp>
    <dsp:sp modelId="{7799CADD-7D61-44FE-9665-6223F1DDF972}">
      <dsp:nvSpPr>
        <dsp:cNvPr id="0" name=""/>
        <dsp:cNvSpPr/>
      </dsp:nvSpPr>
      <dsp:spPr>
        <a:xfrm>
          <a:off x="529274" y="3660154"/>
          <a:ext cx="160675" cy="239431"/>
        </a:xfrm>
        <a:prstGeom prst="ellipse">
          <a:avLst/>
        </a:prstGeom>
        <a:solidFill>
          <a:srgbClr val="0070C0"/>
        </a:solidFill>
        <a:ln w="12700" cap="flat" cmpd="sng" algn="ctr">
          <a:solidFill>
            <a:srgbClr val="0070C0"/>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F8A212-B962-438D-92AD-047B68DC084D}">
      <dsp:nvSpPr>
        <dsp:cNvPr id="0" name=""/>
        <dsp:cNvSpPr/>
      </dsp:nvSpPr>
      <dsp:spPr>
        <a:xfrm>
          <a:off x="-5651420" y="-739812"/>
          <a:ext cx="6431425" cy="6431425"/>
        </a:xfrm>
        <a:prstGeom prst="blockArc">
          <a:avLst>
            <a:gd name="adj1" fmla="val 18900000"/>
            <a:gd name="adj2" fmla="val 2700000"/>
            <a:gd name="adj3" fmla="val 336"/>
          </a:avLst>
        </a:prstGeom>
        <a:solidFill>
          <a:srgbClr val="034793"/>
        </a:solidFill>
        <a:ln w="12700" cap="flat" cmpd="sng" algn="ctr">
          <a:solidFill>
            <a:srgbClr val="004D86"/>
          </a:solidFill>
          <a:prstDash val="solid"/>
          <a:miter lim="800000"/>
        </a:ln>
        <a:effectLst/>
      </dsp:spPr>
      <dsp:style>
        <a:lnRef idx="2">
          <a:scrgbClr r="0" g="0" b="0"/>
        </a:lnRef>
        <a:fillRef idx="0">
          <a:scrgbClr r="0" g="0" b="0"/>
        </a:fillRef>
        <a:effectRef idx="0">
          <a:scrgbClr r="0" g="0" b="0"/>
        </a:effectRef>
        <a:fontRef idx="minor"/>
      </dsp:style>
    </dsp:sp>
    <dsp:sp modelId="{6DB874AD-7D2A-401B-A061-A305D3340DBC}">
      <dsp:nvSpPr>
        <dsp:cNvPr id="0" name=""/>
        <dsp:cNvSpPr/>
      </dsp:nvSpPr>
      <dsp:spPr>
        <a:xfrm>
          <a:off x="409796" y="455979"/>
          <a:ext cx="3074057" cy="781284"/>
        </a:xfrm>
        <a:prstGeom prst="rect">
          <a:avLst/>
        </a:prstGeom>
        <a:solidFill>
          <a:srgbClr val="004D8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3353" tIns="35560" rIns="35560" bIns="35560" numCol="1" spcCol="1270" anchor="ctr" anchorCtr="0">
          <a:noAutofit/>
        </a:bodyPr>
        <a:lstStyle/>
        <a:p>
          <a:pPr marL="0" lvl="0" indent="0" algn="l" defTabSz="622300">
            <a:lnSpc>
              <a:spcPct val="90000"/>
            </a:lnSpc>
            <a:spcBef>
              <a:spcPct val="0"/>
            </a:spcBef>
            <a:spcAft>
              <a:spcPct val="35000"/>
            </a:spcAft>
            <a:buNone/>
          </a:pPr>
          <a:r>
            <a:rPr lang="es-CR" sz="1400" kern="1200">
              <a:solidFill>
                <a:srgbClr val="FFFFFF"/>
              </a:solidFill>
              <a:latin typeface="Sagona ExtraLight" panose="02020303050505020204" pitchFamily="18" charset="0"/>
              <a:ea typeface="+mn-ea"/>
              <a:cs typeface="+mn-cs"/>
            </a:rPr>
            <a:t>1. Identificación</a:t>
          </a:r>
        </a:p>
      </dsp:txBody>
      <dsp:txXfrm>
        <a:off x="409796" y="455979"/>
        <a:ext cx="3074057" cy="781284"/>
      </dsp:txXfrm>
    </dsp:sp>
    <dsp:sp modelId="{67F31F55-D498-4525-92A2-73D825F05455}">
      <dsp:nvSpPr>
        <dsp:cNvPr id="0" name=""/>
        <dsp:cNvSpPr/>
      </dsp:nvSpPr>
      <dsp:spPr>
        <a:xfrm>
          <a:off x="3564262" y="703545"/>
          <a:ext cx="230447" cy="286145"/>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36007DA-36DC-48E2-8555-FA68ACF1D011}">
      <dsp:nvSpPr>
        <dsp:cNvPr id="0" name=""/>
        <dsp:cNvSpPr/>
      </dsp:nvSpPr>
      <dsp:spPr>
        <a:xfrm>
          <a:off x="701561" y="1526768"/>
          <a:ext cx="2798548" cy="735704"/>
        </a:xfrm>
        <a:prstGeom prst="rect">
          <a:avLst/>
        </a:prstGeom>
        <a:solidFill>
          <a:srgbClr val="FCBD2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3353" tIns="35560" rIns="35560" bIns="35560" numCol="1" spcCol="1270" anchor="ctr" anchorCtr="0">
          <a:noAutofit/>
        </a:bodyPr>
        <a:lstStyle/>
        <a:p>
          <a:pPr marL="0" lvl="0" indent="0" algn="l" defTabSz="622300">
            <a:lnSpc>
              <a:spcPct val="90000"/>
            </a:lnSpc>
            <a:spcBef>
              <a:spcPct val="0"/>
            </a:spcBef>
            <a:spcAft>
              <a:spcPct val="35000"/>
            </a:spcAft>
            <a:buNone/>
          </a:pPr>
          <a:r>
            <a:rPr lang="es-CR" sz="1400" kern="1200">
              <a:solidFill>
                <a:srgbClr val="FFFFFF"/>
              </a:solidFill>
              <a:latin typeface="Sagona ExtraLight" panose="02020303050505020204" pitchFamily="18" charset="0"/>
              <a:ea typeface="+mn-ea"/>
              <a:cs typeface="+mn-cs"/>
            </a:rPr>
            <a:t>2. Análisis</a:t>
          </a:r>
        </a:p>
      </dsp:txBody>
      <dsp:txXfrm>
        <a:off x="701561" y="1526768"/>
        <a:ext cx="2798548" cy="735704"/>
      </dsp:txXfrm>
    </dsp:sp>
    <dsp:sp modelId="{B928FED4-9D8F-45BC-9C31-B8D8C4ED699B}">
      <dsp:nvSpPr>
        <dsp:cNvPr id="0" name=""/>
        <dsp:cNvSpPr/>
      </dsp:nvSpPr>
      <dsp:spPr>
        <a:xfrm flipV="1">
          <a:off x="2851353" y="1572164"/>
          <a:ext cx="353741" cy="8998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30D9F21-ABFB-4AC1-8C71-514E2ABFD35E}">
      <dsp:nvSpPr>
        <dsp:cNvPr id="0" name=""/>
        <dsp:cNvSpPr/>
      </dsp:nvSpPr>
      <dsp:spPr>
        <a:xfrm>
          <a:off x="210282" y="2579118"/>
          <a:ext cx="3795191" cy="976600"/>
        </a:xfrm>
        <a:prstGeom prst="rect">
          <a:avLst/>
        </a:prstGeom>
        <a:solidFill>
          <a:srgbClr val="00B050"/>
        </a:solidFill>
        <a:ln w="12700" cap="flat" cmpd="sng" algn="ctr">
          <a:solidFill>
            <a:srgbClr val="F2F2F2"/>
          </a:solidFill>
          <a:prstDash val="solid"/>
          <a:miter lim="800000"/>
        </a:ln>
        <a:effectLst>
          <a:glow rad="139700">
            <a:srgbClr val="00B050">
              <a:alpha val="40000"/>
            </a:srgbClr>
          </a:glow>
        </a:effectLst>
      </dsp:spPr>
      <dsp:style>
        <a:lnRef idx="2">
          <a:scrgbClr r="0" g="0" b="0"/>
        </a:lnRef>
        <a:fillRef idx="1">
          <a:scrgbClr r="0" g="0" b="0"/>
        </a:fillRef>
        <a:effectRef idx="0">
          <a:scrgbClr r="0" g="0" b="0"/>
        </a:effectRef>
        <a:fontRef idx="minor">
          <a:schemeClr val="lt1"/>
        </a:fontRef>
      </dsp:style>
      <dsp:txBody>
        <a:bodyPr spcFirstLastPara="0" vert="horz" wrap="square" lIns="583353" tIns="81280" rIns="81280" bIns="81280" numCol="1" spcCol="1270" anchor="ctr" anchorCtr="0">
          <a:noAutofit/>
        </a:bodyPr>
        <a:lstStyle/>
        <a:p>
          <a:pPr marL="0" lvl="0" indent="0" algn="l" defTabSz="1422400">
            <a:lnSpc>
              <a:spcPct val="90000"/>
            </a:lnSpc>
            <a:spcBef>
              <a:spcPct val="0"/>
            </a:spcBef>
            <a:spcAft>
              <a:spcPct val="35000"/>
            </a:spcAft>
            <a:buNone/>
          </a:pPr>
          <a:r>
            <a:rPr lang="es-CR" sz="3200" kern="1200">
              <a:latin typeface="Sagona ExtraLight" panose="02020303050505020204" pitchFamily="18" charset="0"/>
            </a:rPr>
            <a:t>3. Evaluación</a:t>
          </a:r>
        </a:p>
      </dsp:txBody>
      <dsp:txXfrm>
        <a:off x="210282" y="2579118"/>
        <a:ext cx="3795191" cy="976600"/>
      </dsp:txXfrm>
    </dsp:sp>
    <dsp:sp modelId="{801CC9F5-98E0-4CF6-8A13-70F6CFF98AEF}">
      <dsp:nvSpPr>
        <dsp:cNvPr id="0" name=""/>
        <dsp:cNvSpPr/>
      </dsp:nvSpPr>
      <dsp:spPr>
        <a:xfrm>
          <a:off x="525600" y="3095245"/>
          <a:ext cx="130128" cy="128493"/>
        </a:xfrm>
        <a:prstGeom prst="ellipse">
          <a:avLst/>
        </a:prstGeom>
        <a:solidFill>
          <a:srgbClr val="00B050"/>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dsp:style>
    </dsp:sp>
    <dsp:sp modelId="{F0773FA8-5B99-4A4C-83B9-0BD21405D4F3}">
      <dsp:nvSpPr>
        <dsp:cNvPr id="0" name=""/>
        <dsp:cNvSpPr/>
      </dsp:nvSpPr>
      <dsp:spPr>
        <a:xfrm>
          <a:off x="289178" y="3762318"/>
          <a:ext cx="3216045" cy="734932"/>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3353" tIns="35560" rIns="35560" bIns="35560" numCol="1" spcCol="1270" anchor="ctr" anchorCtr="0">
          <a:noAutofit/>
        </a:bodyPr>
        <a:lstStyle/>
        <a:p>
          <a:pPr marL="0" lvl="0" indent="0" algn="l" defTabSz="622300">
            <a:lnSpc>
              <a:spcPct val="90000"/>
            </a:lnSpc>
            <a:spcBef>
              <a:spcPct val="0"/>
            </a:spcBef>
            <a:spcAft>
              <a:spcPct val="35000"/>
            </a:spcAft>
            <a:buNone/>
          </a:pPr>
          <a:r>
            <a:rPr lang="es-CR" sz="1400" kern="1200">
              <a:latin typeface="Sagona ExtraLight" panose="02020303050505020204" pitchFamily="18" charset="0"/>
            </a:rPr>
            <a:t>4. Administración</a:t>
          </a:r>
        </a:p>
      </dsp:txBody>
      <dsp:txXfrm>
        <a:off x="289178" y="3762318"/>
        <a:ext cx="3216045" cy="734932"/>
      </dsp:txXfrm>
    </dsp:sp>
    <dsp:sp modelId="{7799CADD-7D61-44FE-9665-6223F1DDF972}">
      <dsp:nvSpPr>
        <dsp:cNvPr id="0" name=""/>
        <dsp:cNvSpPr/>
      </dsp:nvSpPr>
      <dsp:spPr>
        <a:xfrm>
          <a:off x="497376" y="3907013"/>
          <a:ext cx="171661" cy="255802"/>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F8A212-B962-438D-92AD-047B68DC084D}">
      <dsp:nvSpPr>
        <dsp:cNvPr id="0" name=""/>
        <dsp:cNvSpPr/>
      </dsp:nvSpPr>
      <dsp:spPr>
        <a:xfrm>
          <a:off x="-5651420" y="-739812"/>
          <a:ext cx="6431425" cy="6431425"/>
        </a:xfrm>
        <a:prstGeom prst="blockArc">
          <a:avLst>
            <a:gd name="adj1" fmla="val 18900000"/>
            <a:gd name="adj2" fmla="val 2700000"/>
            <a:gd name="adj3" fmla="val 336"/>
          </a:avLst>
        </a:prstGeom>
        <a:solidFill>
          <a:srgbClr val="034793"/>
        </a:solidFill>
        <a:ln w="12700" cap="flat" cmpd="sng" algn="ctr">
          <a:solidFill>
            <a:srgbClr val="004D86"/>
          </a:solidFill>
          <a:prstDash val="solid"/>
          <a:miter lim="800000"/>
        </a:ln>
        <a:effectLst/>
      </dsp:spPr>
      <dsp:style>
        <a:lnRef idx="2">
          <a:scrgbClr r="0" g="0" b="0"/>
        </a:lnRef>
        <a:fillRef idx="0">
          <a:scrgbClr r="0" g="0" b="0"/>
        </a:fillRef>
        <a:effectRef idx="0">
          <a:scrgbClr r="0" g="0" b="0"/>
        </a:effectRef>
        <a:fontRef idx="minor"/>
      </dsp:style>
    </dsp:sp>
    <dsp:sp modelId="{6DB874AD-7D2A-401B-A061-A305D3340DBC}">
      <dsp:nvSpPr>
        <dsp:cNvPr id="0" name=""/>
        <dsp:cNvSpPr/>
      </dsp:nvSpPr>
      <dsp:spPr>
        <a:xfrm>
          <a:off x="409796" y="455979"/>
          <a:ext cx="3074057" cy="781284"/>
        </a:xfrm>
        <a:prstGeom prst="rect">
          <a:avLst/>
        </a:prstGeom>
        <a:solidFill>
          <a:srgbClr val="004D8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3353" tIns="35560" rIns="35560" bIns="35560" numCol="1" spcCol="1270" anchor="ctr" anchorCtr="0">
          <a:noAutofit/>
        </a:bodyPr>
        <a:lstStyle/>
        <a:p>
          <a:pPr marL="0" lvl="0" indent="0" algn="l" defTabSz="622300">
            <a:lnSpc>
              <a:spcPct val="90000"/>
            </a:lnSpc>
            <a:spcBef>
              <a:spcPct val="0"/>
            </a:spcBef>
            <a:spcAft>
              <a:spcPct val="35000"/>
            </a:spcAft>
            <a:buNone/>
          </a:pPr>
          <a:r>
            <a:rPr lang="es-CR" sz="1400" kern="1200">
              <a:solidFill>
                <a:srgbClr val="FFFFFF"/>
              </a:solidFill>
              <a:latin typeface="Sagona ExtraLight" panose="02020303050505020204" pitchFamily="18" charset="0"/>
              <a:ea typeface="+mn-ea"/>
              <a:cs typeface="+mn-cs"/>
            </a:rPr>
            <a:t>1. Identificación</a:t>
          </a:r>
        </a:p>
      </dsp:txBody>
      <dsp:txXfrm>
        <a:off x="409796" y="455979"/>
        <a:ext cx="3074057" cy="781284"/>
      </dsp:txXfrm>
    </dsp:sp>
    <dsp:sp modelId="{67F31F55-D498-4525-92A2-73D825F05455}">
      <dsp:nvSpPr>
        <dsp:cNvPr id="0" name=""/>
        <dsp:cNvSpPr/>
      </dsp:nvSpPr>
      <dsp:spPr>
        <a:xfrm>
          <a:off x="3564262" y="703545"/>
          <a:ext cx="230447" cy="286145"/>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36007DA-36DC-48E2-8555-FA68ACF1D011}">
      <dsp:nvSpPr>
        <dsp:cNvPr id="0" name=""/>
        <dsp:cNvSpPr/>
      </dsp:nvSpPr>
      <dsp:spPr>
        <a:xfrm>
          <a:off x="701561" y="1526768"/>
          <a:ext cx="2798548" cy="735704"/>
        </a:xfrm>
        <a:prstGeom prst="rect">
          <a:avLst/>
        </a:prstGeom>
        <a:solidFill>
          <a:srgbClr val="FCBD2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3353" tIns="35560" rIns="35560" bIns="35560" numCol="1" spcCol="1270" anchor="ctr" anchorCtr="0">
          <a:noAutofit/>
        </a:bodyPr>
        <a:lstStyle/>
        <a:p>
          <a:pPr marL="0" lvl="0" indent="0" algn="l" defTabSz="622300">
            <a:lnSpc>
              <a:spcPct val="90000"/>
            </a:lnSpc>
            <a:spcBef>
              <a:spcPct val="0"/>
            </a:spcBef>
            <a:spcAft>
              <a:spcPct val="35000"/>
            </a:spcAft>
            <a:buNone/>
          </a:pPr>
          <a:r>
            <a:rPr lang="es-CR" sz="1400" kern="1200">
              <a:solidFill>
                <a:srgbClr val="FFFFFF"/>
              </a:solidFill>
              <a:latin typeface="Sagona ExtraLight" panose="02020303050505020204" pitchFamily="18" charset="0"/>
              <a:ea typeface="+mn-ea"/>
              <a:cs typeface="+mn-cs"/>
            </a:rPr>
            <a:t>2. Análisis</a:t>
          </a:r>
        </a:p>
      </dsp:txBody>
      <dsp:txXfrm>
        <a:off x="701561" y="1526768"/>
        <a:ext cx="2798548" cy="735704"/>
      </dsp:txXfrm>
    </dsp:sp>
    <dsp:sp modelId="{B928FED4-9D8F-45BC-9C31-B8D8C4ED699B}">
      <dsp:nvSpPr>
        <dsp:cNvPr id="0" name=""/>
        <dsp:cNvSpPr/>
      </dsp:nvSpPr>
      <dsp:spPr>
        <a:xfrm flipV="1">
          <a:off x="2851353" y="1572164"/>
          <a:ext cx="353741" cy="8998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30D9F21-ABFB-4AC1-8C71-514E2ABFD35E}">
      <dsp:nvSpPr>
        <dsp:cNvPr id="0" name=""/>
        <dsp:cNvSpPr/>
      </dsp:nvSpPr>
      <dsp:spPr>
        <a:xfrm>
          <a:off x="210282" y="2579118"/>
          <a:ext cx="3795191" cy="976600"/>
        </a:xfrm>
        <a:prstGeom prst="rect">
          <a:avLst/>
        </a:prstGeom>
        <a:solidFill>
          <a:srgbClr val="00B050"/>
        </a:solidFill>
        <a:ln w="12700" cap="flat" cmpd="sng" algn="ctr">
          <a:solidFill>
            <a:srgbClr val="F2F2F2"/>
          </a:solidFill>
          <a:prstDash val="solid"/>
          <a:miter lim="800000"/>
        </a:ln>
        <a:effectLst>
          <a:glow rad="139700">
            <a:srgbClr val="00B050">
              <a:alpha val="40000"/>
            </a:srgbClr>
          </a:glow>
        </a:effectLst>
      </dsp:spPr>
      <dsp:style>
        <a:lnRef idx="2">
          <a:scrgbClr r="0" g="0" b="0"/>
        </a:lnRef>
        <a:fillRef idx="1">
          <a:scrgbClr r="0" g="0" b="0"/>
        </a:fillRef>
        <a:effectRef idx="0">
          <a:scrgbClr r="0" g="0" b="0"/>
        </a:effectRef>
        <a:fontRef idx="minor">
          <a:schemeClr val="lt1"/>
        </a:fontRef>
      </dsp:style>
      <dsp:txBody>
        <a:bodyPr spcFirstLastPara="0" vert="horz" wrap="square" lIns="583353" tIns="81280" rIns="81280" bIns="81280" numCol="1" spcCol="1270" anchor="ctr" anchorCtr="0">
          <a:noAutofit/>
        </a:bodyPr>
        <a:lstStyle/>
        <a:p>
          <a:pPr marL="0" lvl="0" indent="0" algn="l" defTabSz="1422400">
            <a:lnSpc>
              <a:spcPct val="90000"/>
            </a:lnSpc>
            <a:spcBef>
              <a:spcPct val="0"/>
            </a:spcBef>
            <a:spcAft>
              <a:spcPct val="35000"/>
            </a:spcAft>
            <a:buNone/>
          </a:pPr>
          <a:r>
            <a:rPr lang="es-CR" sz="3200" kern="1200">
              <a:latin typeface="Sagona ExtraLight" panose="02020303050505020204" pitchFamily="18" charset="0"/>
            </a:rPr>
            <a:t>3. Evaluación</a:t>
          </a:r>
        </a:p>
      </dsp:txBody>
      <dsp:txXfrm>
        <a:off x="210282" y="2579118"/>
        <a:ext cx="3795191" cy="976600"/>
      </dsp:txXfrm>
    </dsp:sp>
    <dsp:sp modelId="{801CC9F5-98E0-4CF6-8A13-70F6CFF98AEF}">
      <dsp:nvSpPr>
        <dsp:cNvPr id="0" name=""/>
        <dsp:cNvSpPr/>
      </dsp:nvSpPr>
      <dsp:spPr>
        <a:xfrm>
          <a:off x="525600" y="3095245"/>
          <a:ext cx="130128" cy="128493"/>
        </a:xfrm>
        <a:prstGeom prst="ellipse">
          <a:avLst/>
        </a:prstGeom>
        <a:solidFill>
          <a:srgbClr val="00B050"/>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dsp:style>
    </dsp:sp>
    <dsp:sp modelId="{F0773FA8-5B99-4A4C-83B9-0BD21405D4F3}">
      <dsp:nvSpPr>
        <dsp:cNvPr id="0" name=""/>
        <dsp:cNvSpPr/>
      </dsp:nvSpPr>
      <dsp:spPr>
        <a:xfrm>
          <a:off x="289178" y="3762318"/>
          <a:ext cx="3216045" cy="734932"/>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3353" tIns="35560" rIns="35560" bIns="35560" numCol="1" spcCol="1270" anchor="ctr" anchorCtr="0">
          <a:noAutofit/>
        </a:bodyPr>
        <a:lstStyle/>
        <a:p>
          <a:pPr marL="0" lvl="0" indent="0" algn="l" defTabSz="622300">
            <a:lnSpc>
              <a:spcPct val="90000"/>
            </a:lnSpc>
            <a:spcBef>
              <a:spcPct val="0"/>
            </a:spcBef>
            <a:spcAft>
              <a:spcPct val="35000"/>
            </a:spcAft>
            <a:buNone/>
          </a:pPr>
          <a:r>
            <a:rPr lang="es-CR" sz="1400" kern="1200">
              <a:latin typeface="Sagona ExtraLight" panose="02020303050505020204" pitchFamily="18" charset="0"/>
            </a:rPr>
            <a:t>4. Administración</a:t>
          </a:r>
        </a:p>
      </dsp:txBody>
      <dsp:txXfrm>
        <a:off x="289178" y="3762318"/>
        <a:ext cx="3216045" cy="734932"/>
      </dsp:txXfrm>
    </dsp:sp>
    <dsp:sp modelId="{7799CADD-7D61-44FE-9665-6223F1DDF972}">
      <dsp:nvSpPr>
        <dsp:cNvPr id="0" name=""/>
        <dsp:cNvSpPr/>
      </dsp:nvSpPr>
      <dsp:spPr>
        <a:xfrm>
          <a:off x="497376" y="3907013"/>
          <a:ext cx="171661" cy="255802"/>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F8A212-B962-438D-92AD-047B68DC084D}">
      <dsp:nvSpPr>
        <dsp:cNvPr id="0" name=""/>
        <dsp:cNvSpPr/>
      </dsp:nvSpPr>
      <dsp:spPr>
        <a:xfrm>
          <a:off x="-5651420" y="-739812"/>
          <a:ext cx="6431425" cy="6431425"/>
        </a:xfrm>
        <a:prstGeom prst="blockArc">
          <a:avLst>
            <a:gd name="adj1" fmla="val 18900000"/>
            <a:gd name="adj2" fmla="val 2700000"/>
            <a:gd name="adj3" fmla="val 336"/>
          </a:avLst>
        </a:prstGeom>
        <a:solidFill>
          <a:srgbClr val="034793"/>
        </a:solidFill>
        <a:ln w="12700" cap="flat" cmpd="sng" algn="ctr">
          <a:solidFill>
            <a:srgbClr val="004D86"/>
          </a:solidFill>
          <a:prstDash val="solid"/>
          <a:miter lim="800000"/>
        </a:ln>
        <a:effectLst/>
      </dsp:spPr>
      <dsp:style>
        <a:lnRef idx="2">
          <a:scrgbClr r="0" g="0" b="0"/>
        </a:lnRef>
        <a:fillRef idx="0">
          <a:scrgbClr r="0" g="0" b="0"/>
        </a:fillRef>
        <a:effectRef idx="0">
          <a:scrgbClr r="0" g="0" b="0"/>
        </a:effectRef>
        <a:fontRef idx="minor"/>
      </dsp:style>
    </dsp:sp>
    <dsp:sp modelId="{6DB874AD-7D2A-401B-A061-A305D3340DBC}">
      <dsp:nvSpPr>
        <dsp:cNvPr id="0" name=""/>
        <dsp:cNvSpPr/>
      </dsp:nvSpPr>
      <dsp:spPr>
        <a:xfrm>
          <a:off x="409796" y="455979"/>
          <a:ext cx="3074057" cy="781284"/>
        </a:xfrm>
        <a:prstGeom prst="rect">
          <a:avLst/>
        </a:prstGeom>
        <a:solidFill>
          <a:srgbClr val="004D8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3353" tIns="35560" rIns="35560" bIns="35560" numCol="1" spcCol="1270" anchor="ctr" anchorCtr="0">
          <a:noAutofit/>
        </a:bodyPr>
        <a:lstStyle/>
        <a:p>
          <a:pPr marL="0" lvl="0" indent="0" algn="l" defTabSz="622300">
            <a:lnSpc>
              <a:spcPct val="90000"/>
            </a:lnSpc>
            <a:spcBef>
              <a:spcPct val="0"/>
            </a:spcBef>
            <a:spcAft>
              <a:spcPct val="35000"/>
            </a:spcAft>
            <a:buNone/>
          </a:pPr>
          <a:r>
            <a:rPr lang="es-CR" sz="1400" kern="1200">
              <a:solidFill>
                <a:srgbClr val="FFFFFF"/>
              </a:solidFill>
              <a:latin typeface="Sagona ExtraLight" panose="02020303050505020204" pitchFamily="18" charset="0"/>
              <a:ea typeface="+mn-ea"/>
              <a:cs typeface="+mn-cs"/>
            </a:rPr>
            <a:t>1. Identificación</a:t>
          </a:r>
        </a:p>
      </dsp:txBody>
      <dsp:txXfrm>
        <a:off x="409796" y="455979"/>
        <a:ext cx="3074057" cy="781284"/>
      </dsp:txXfrm>
    </dsp:sp>
    <dsp:sp modelId="{67F31F55-D498-4525-92A2-73D825F05455}">
      <dsp:nvSpPr>
        <dsp:cNvPr id="0" name=""/>
        <dsp:cNvSpPr/>
      </dsp:nvSpPr>
      <dsp:spPr>
        <a:xfrm>
          <a:off x="3564262" y="703545"/>
          <a:ext cx="230447" cy="286145"/>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36007DA-36DC-48E2-8555-FA68ACF1D011}">
      <dsp:nvSpPr>
        <dsp:cNvPr id="0" name=""/>
        <dsp:cNvSpPr/>
      </dsp:nvSpPr>
      <dsp:spPr>
        <a:xfrm>
          <a:off x="701561" y="1526768"/>
          <a:ext cx="2798548" cy="735704"/>
        </a:xfrm>
        <a:prstGeom prst="rect">
          <a:avLst/>
        </a:prstGeom>
        <a:solidFill>
          <a:srgbClr val="FCBD2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3353" tIns="35560" rIns="35560" bIns="35560" numCol="1" spcCol="1270" anchor="ctr" anchorCtr="0">
          <a:noAutofit/>
        </a:bodyPr>
        <a:lstStyle/>
        <a:p>
          <a:pPr marL="0" lvl="0" indent="0" algn="l" defTabSz="622300">
            <a:lnSpc>
              <a:spcPct val="90000"/>
            </a:lnSpc>
            <a:spcBef>
              <a:spcPct val="0"/>
            </a:spcBef>
            <a:spcAft>
              <a:spcPct val="35000"/>
            </a:spcAft>
            <a:buNone/>
          </a:pPr>
          <a:r>
            <a:rPr lang="es-CR" sz="1400" kern="1200">
              <a:solidFill>
                <a:srgbClr val="FFFFFF"/>
              </a:solidFill>
              <a:latin typeface="Sagona ExtraLight" panose="02020303050505020204" pitchFamily="18" charset="0"/>
              <a:ea typeface="+mn-ea"/>
              <a:cs typeface="+mn-cs"/>
            </a:rPr>
            <a:t>2. Análisis</a:t>
          </a:r>
        </a:p>
      </dsp:txBody>
      <dsp:txXfrm>
        <a:off x="701561" y="1526768"/>
        <a:ext cx="2798548" cy="735704"/>
      </dsp:txXfrm>
    </dsp:sp>
    <dsp:sp modelId="{B928FED4-9D8F-45BC-9C31-B8D8C4ED699B}">
      <dsp:nvSpPr>
        <dsp:cNvPr id="0" name=""/>
        <dsp:cNvSpPr/>
      </dsp:nvSpPr>
      <dsp:spPr>
        <a:xfrm flipV="1">
          <a:off x="2851353" y="1572164"/>
          <a:ext cx="353741" cy="8998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30D9F21-ABFB-4AC1-8C71-514E2ABFD35E}">
      <dsp:nvSpPr>
        <dsp:cNvPr id="0" name=""/>
        <dsp:cNvSpPr/>
      </dsp:nvSpPr>
      <dsp:spPr>
        <a:xfrm>
          <a:off x="210282" y="2579118"/>
          <a:ext cx="3795191" cy="976600"/>
        </a:xfrm>
        <a:prstGeom prst="rect">
          <a:avLst/>
        </a:prstGeom>
        <a:solidFill>
          <a:srgbClr val="00B050"/>
        </a:solidFill>
        <a:ln w="12700" cap="flat" cmpd="sng" algn="ctr">
          <a:solidFill>
            <a:srgbClr val="F2F2F2"/>
          </a:solidFill>
          <a:prstDash val="solid"/>
          <a:miter lim="800000"/>
        </a:ln>
        <a:effectLst>
          <a:glow rad="139700">
            <a:srgbClr val="00B050">
              <a:alpha val="40000"/>
            </a:srgbClr>
          </a:glow>
        </a:effectLst>
      </dsp:spPr>
      <dsp:style>
        <a:lnRef idx="2">
          <a:scrgbClr r="0" g="0" b="0"/>
        </a:lnRef>
        <a:fillRef idx="1">
          <a:scrgbClr r="0" g="0" b="0"/>
        </a:fillRef>
        <a:effectRef idx="0">
          <a:scrgbClr r="0" g="0" b="0"/>
        </a:effectRef>
        <a:fontRef idx="minor">
          <a:schemeClr val="lt1"/>
        </a:fontRef>
      </dsp:style>
      <dsp:txBody>
        <a:bodyPr spcFirstLastPara="0" vert="horz" wrap="square" lIns="583353" tIns="81280" rIns="81280" bIns="81280" numCol="1" spcCol="1270" anchor="ctr" anchorCtr="0">
          <a:noAutofit/>
        </a:bodyPr>
        <a:lstStyle/>
        <a:p>
          <a:pPr marL="0" lvl="0" indent="0" algn="l" defTabSz="1422400">
            <a:lnSpc>
              <a:spcPct val="90000"/>
            </a:lnSpc>
            <a:spcBef>
              <a:spcPct val="0"/>
            </a:spcBef>
            <a:spcAft>
              <a:spcPct val="35000"/>
            </a:spcAft>
            <a:buNone/>
          </a:pPr>
          <a:r>
            <a:rPr lang="es-CR" sz="3200" kern="1200">
              <a:latin typeface="Sagona ExtraLight" panose="02020303050505020204" pitchFamily="18" charset="0"/>
            </a:rPr>
            <a:t>3. Evaluación</a:t>
          </a:r>
        </a:p>
      </dsp:txBody>
      <dsp:txXfrm>
        <a:off x="210282" y="2579118"/>
        <a:ext cx="3795191" cy="976600"/>
      </dsp:txXfrm>
    </dsp:sp>
    <dsp:sp modelId="{801CC9F5-98E0-4CF6-8A13-70F6CFF98AEF}">
      <dsp:nvSpPr>
        <dsp:cNvPr id="0" name=""/>
        <dsp:cNvSpPr/>
      </dsp:nvSpPr>
      <dsp:spPr>
        <a:xfrm>
          <a:off x="525600" y="3095245"/>
          <a:ext cx="130128" cy="128493"/>
        </a:xfrm>
        <a:prstGeom prst="ellipse">
          <a:avLst/>
        </a:prstGeom>
        <a:solidFill>
          <a:srgbClr val="00B050"/>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dsp:style>
    </dsp:sp>
    <dsp:sp modelId="{F0773FA8-5B99-4A4C-83B9-0BD21405D4F3}">
      <dsp:nvSpPr>
        <dsp:cNvPr id="0" name=""/>
        <dsp:cNvSpPr/>
      </dsp:nvSpPr>
      <dsp:spPr>
        <a:xfrm>
          <a:off x="289178" y="3762318"/>
          <a:ext cx="3216045" cy="734932"/>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3353" tIns="35560" rIns="35560" bIns="35560" numCol="1" spcCol="1270" anchor="ctr" anchorCtr="0">
          <a:noAutofit/>
        </a:bodyPr>
        <a:lstStyle/>
        <a:p>
          <a:pPr marL="0" lvl="0" indent="0" algn="l" defTabSz="622300">
            <a:lnSpc>
              <a:spcPct val="90000"/>
            </a:lnSpc>
            <a:spcBef>
              <a:spcPct val="0"/>
            </a:spcBef>
            <a:spcAft>
              <a:spcPct val="35000"/>
            </a:spcAft>
            <a:buNone/>
          </a:pPr>
          <a:r>
            <a:rPr lang="es-CR" sz="1400" kern="1200">
              <a:latin typeface="Sagona ExtraLight" panose="02020303050505020204" pitchFamily="18" charset="0"/>
            </a:rPr>
            <a:t>4. Administración</a:t>
          </a:r>
        </a:p>
      </dsp:txBody>
      <dsp:txXfrm>
        <a:off x="289178" y="3762318"/>
        <a:ext cx="3216045" cy="734932"/>
      </dsp:txXfrm>
    </dsp:sp>
    <dsp:sp modelId="{7799CADD-7D61-44FE-9665-6223F1DDF972}">
      <dsp:nvSpPr>
        <dsp:cNvPr id="0" name=""/>
        <dsp:cNvSpPr/>
      </dsp:nvSpPr>
      <dsp:spPr>
        <a:xfrm>
          <a:off x="497376" y="3907013"/>
          <a:ext cx="171661" cy="255802"/>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F8A212-B962-438D-92AD-047B68DC084D}">
      <dsp:nvSpPr>
        <dsp:cNvPr id="0" name=""/>
        <dsp:cNvSpPr/>
      </dsp:nvSpPr>
      <dsp:spPr>
        <a:xfrm>
          <a:off x="-5289515" y="-689633"/>
          <a:ext cx="6020524" cy="6020524"/>
        </a:xfrm>
        <a:prstGeom prst="blockArc">
          <a:avLst>
            <a:gd name="adj1" fmla="val 18900000"/>
            <a:gd name="adj2" fmla="val 2700000"/>
            <a:gd name="adj3" fmla="val 359"/>
          </a:avLst>
        </a:prstGeom>
        <a:solidFill>
          <a:srgbClr val="034793"/>
        </a:solidFill>
        <a:ln w="12700" cap="flat" cmpd="sng" algn="ctr">
          <a:solidFill>
            <a:srgbClr val="004D86"/>
          </a:solidFill>
          <a:prstDash val="solid"/>
          <a:miter lim="800000"/>
        </a:ln>
        <a:effectLst/>
      </dsp:spPr>
      <dsp:style>
        <a:lnRef idx="2">
          <a:scrgbClr r="0" g="0" b="0"/>
        </a:lnRef>
        <a:fillRef idx="0">
          <a:scrgbClr r="0" g="0" b="0"/>
        </a:fillRef>
        <a:effectRef idx="0">
          <a:scrgbClr r="0" g="0" b="0"/>
        </a:effectRef>
        <a:fontRef idx="minor"/>
      </dsp:style>
    </dsp:sp>
    <dsp:sp modelId="{6DB874AD-7D2A-401B-A061-A305D3340DBC}">
      <dsp:nvSpPr>
        <dsp:cNvPr id="0" name=""/>
        <dsp:cNvSpPr/>
      </dsp:nvSpPr>
      <dsp:spPr>
        <a:xfrm>
          <a:off x="384146" y="429976"/>
          <a:ext cx="2877326" cy="731284"/>
        </a:xfrm>
        <a:prstGeom prst="rect">
          <a:avLst/>
        </a:prstGeom>
        <a:solidFill>
          <a:srgbClr val="004D8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6020" tIns="35560" rIns="35560" bIns="35560" numCol="1" spcCol="1270" anchor="ctr" anchorCtr="0">
          <a:noAutofit/>
        </a:bodyPr>
        <a:lstStyle/>
        <a:p>
          <a:pPr marL="0" lvl="0" indent="0" algn="l" defTabSz="622300">
            <a:lnSpc>
              <a:spcPct val="90000"/>
            </a:lnSpc>
            <a:spcBef>
              <a:spcPct val="0"/>
            </a:spcBef>
            <a:spcAft>
              <a:spcPct val="35000"/>
            </a:spcAft>
            <a:buNone/>
          </a:pPr>
          <a:r>
            <a:rPr lang="es-CR" sz="1400" kern="1200">
              <a:solidFill>
                <a:srgbClr val="FFFFFF"/>
              </a:solidFill>
              <a:latin typeface="Sagona ExtraLight" panose="02020303050505020204" pitchFamily="18" charset="0"/>
              <a:ea typeface="+mn-ea"/>
              <a:cs typeface="+mn-cs"/>
            </a:rPr>
            <a:t>1. Identificación</a:t>
          </a:r>
        </a:p>
      </dsp:txBody>
      <dsp:txXfrm>
        <a:off x="384146" y="429976"/>
        <a:ext cx="2877326" cy="731284"/>
      </dsp:txXfrm>
    </dsp:sp>
    <dsp:sp modelId="{67F31F55-D498-4525-92A2-73D825F05455}">
      <dsp:nvSpPr>
        <dsp:cNvPr id="0" name=""/>
        <dsp:cNvSpPr/>
      </dsp:nvSpPr>
      <dsp:spPr>
        <a:xfrm>
          <a:off x="3336736" y="661698"/>
          <a:ext cx="215699" cy="26783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36007DA-36DC-48E2-8555-FA68ACF1D011}">
      <dsp:nvSpPr>
        <dsp:cNvPr id="0" name=""/>
        <dsp:cNvSpPr/>
      </dsp:nvSpPr>
      <dsp:spPr>
        <a:xfrm>
          <a:off x="657239" y="1432238"/>
          <a:ext cx="2619449" cy="688621"/>
        </a:xfrm>
        <a:prstGeom prst="rect">
          <a:avLst/>
        </a:prstGeom>
        <a:solidFill>
          <a:srgbClr val="FCBD2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6020" tIns="35560" rIns="35560" bIns="35560" numCol="1" spcCol="1270" anchor="ctr" anchorCtr="0">
          <a:noAutofit/>
        </a:bodyPr>
        <a:lstStyle/>
        <a:p>
          <a:pPr marL="0" lvl="0" indent="0" algn="l" defTabSz="622300">
            <a:lnSpc>
              <a:spcPct val="90000"/>
            </a:lnSpc>
            <a:spcBef>
              <a:spcPct val="0"/>
            </a:spcBef>
            <a:spcAft>
              <a:spcPct val="35000"/>
            </a:spcAft>
            <a:buNone/>
          </a:pPr>
          <a:r>
            <a:rPr lang="es-CR" sz="1400" kern="1200">
              <a:solidFill>
                <a:srgbClr val="FFFFFF"/>
              </a:solidFill>
              <a:latin typeface="Sagona ExtraLight" panose="02020303050505020204" pitchFamily="18" charset="0"/>
              <a:ea typeface="+mn-ea"/>
              <a:cs typeface="+mn-cs"/>
            </a:rPr>
            <a:t>2. Análisis</a:t>
          </a:r>
        </a:p>
      </dsp:txBody>
      <dsp:txXfrm>
        <a:off x="657239" y="1432238"/>
        <a:ext cx="2619449" cy="688621"/>
      </dsp:txXfrm>
    </dsp:sp>
    <dsp:sp modelId="{B928FED4-9D8F-45BC-9C31-B8D8C4ED699B}">
      <dsp:nvSpPr>
        <dsp:cNvPr id="0" name=""/>
        <dsp:cNvSpPr/>
      </dsp:nvSpPr>
      <dsp:spPr>
        <a:xfrm flipV="1">
          <a:off x="2669451" y="1474728"/>
          <a:ext cx="331102" cy="8422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30D9F21-ABFB-4AC1-8C71-514E2ABFD35E}">
      <dsp:nvSpPr>
        <dsp:cNvPr id="0" name=""/>
        <dsp:cNvSpPr/>
      </dsp:nvSpPr>
      <dsp:spPr>
        <a:xfrm>
          <a:off x="197401" y="2379591"/>
          <a:ext cx="3552310" cy="914100"/>
        </a:xfrm>
        <a:prstGeom prst="rect">
          <a:avLst/>
        </a:prstGeom>
        <a:solidFill>
          <a:srgbClr val="00B050"/>
        </a:solidFill>
        <a:ln w="12700" cap="flat" cmpd="sng" algn="ctr">
          <a:solidFill>
            <a:srgbClr val="F2F2F2"/>
          </a:solidFill>
          <a:prstDash val="solid"/>
          <a:miter lim="800000"/>
        </a:ln>
        <a:effectLst>
          <a:glow rad="139700">
            <a:srgbClr val="00B050">
              <a:alpha val="40000"/>
            </a:srgbClr>
          </a:glow>
        </a:effectLst>
      </dsp:spPr>
      <dsp:style>
        <a:lnRef idx="2">
          <a:scrgbClr r="0" g="0" b="0"/>
        </a:lnRef>
        <a:fillRef idx="1">
          <a:scrgbClr r="0" g="0" b="0"/>
        </a:fillRef>
        <a:effectRef idx="0">
          <a:scrgbClr r="0" g="0" b="0"/>
        </a:effectRef>
        <a:fontRef idx="minor">
          <a:schemeClr val="lt1"/>
        </a:fontRef>
      </dsp:style>
      <dsp:txBody>
        <a:bodyPr spcFirstLastPara="0" vert="horz" wrap="square" lIns="546020" tIns="81280" rIns="81280" bIns="81280" numCol="1" spcCol="1270" anchor="ctr" anchorCtr="0">
          <a:noAutofit/>
        </a:bodyPr>
        <a:lstStyle/>
        <a:p>
          <a:pPr marL="0" lvl="0" indent="0" algn="l" defTabSz="1422400">
            <a:lnSpc>
              <a:spcPct val="90000"/>
            </a:lnSpc>
            <a:spcBef>
              <a:spcPct val="0"/>
            </a:spcBef>
            <a:spcAft>
              <a:spcPct val="35000"/>
            </a:spcAft>
            <a:buNone/>
          </a:pPr>
          <a:r>
            <a:rPr lang="es-CR" sz="3200" kern="1200">
              <a:latin typeface="Sagona ExtraLight" panose="02020303050505020204" pitchFamily="18" charset="0"/>
            </a:rPr>
            <a:t>3. Evaluación</a:t>
          </a:r>
        </a:p>
      </dsp:txBody>
      <dsp:txXfrm>
        <a:off x="197401" y="2379591"/>
        <a:ext cx="3552310" cy="914100"/>
      </dsp:txXfrm>
    </dsp:sp>
    <dsp:sp modelId="{801CC9F5-98E0-4CF6-8A13-70F6CFF98AEF}">
      <dsp:nvSpPr>
        <dsp:cNvPr id="0" name=""/>
        <dsp:cNvSpPr/>
      </dsp:nvSpPr>
      <dsp:spPr>
        <a:xfrm flipH="1" flipV="1">
          <a:off x="461248" y="2934052"/>
          <a:ext cx="665636" cy="45719"/>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0773FA8-5B99-4A4C-83B9-0BD21405D4F3}">
      <dsp:nvSpPr>
        <dsp:cNvPr id="0" name=""/>
        <dsp:cNvSpPr/>
      </dsp:nvSpPr>
      <dsp:spPr>
        <a:xfrm>
          <a:off x="271248" y="3524719"/>
          <a:ext cx="3010228" cy="687898"/>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6020" tIns="35560" rIns="35560" bIns="35560" numCol="1" spcCol="1270" anchor="ctr" anchorCtr="0">
          <a:noAutofit/>
        </a:bodyPr>
        <a:lstStyle/>
        <a:p>
          <a:pPr marL="0" lvl="0" indent="0" algn="l" defTabSz="622300">
            <a:lnSpc>
              <a:spcPct val="90000"/>
            </a:lnSpc>
            <a:spcBef>
              <a:spcPct val="0"/>
            </a:spcBef>
            <a:spcAft>
              <a:spcPct val="35000"/>
            </a:spcAft>
            <a:buNone/>
          </a:pPr>
          <a:r>
            <a:rPr lang="es-CR" sz="1400" kern="1200">
              <a:latin typeface="Sagona ExtraLight" panose="02020303050505020204" pitchFamily="18" charset="0"/>
            </a:rPr>
            <a:t>4. Administración</a:t>
          </a:r>
        </a:p>
      </dsp:txBody>
      <dsp:txXfrm>
        <a:off x="271248" y="3524719"/>
        <a:ext cx="3010228" cy="687898"/>
      </dsp:txXfrm>
    </dsp:sp>
    <dsp:sp modelId="{7799CADD-7D61-44FE-9665-6223F1DDF972}">
      <dsp:nvSpPr>
        <dsp:cNvPr id="0" name=""/>
        <dsp:cNvSpPr/>
      </dsp:nvSpPr>
      <dsp:spPr>
        <a:xfrm>
          <a:off x="466121" y="3660154"/>
          <a:ext cx="160675" cy="239431"/>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8A3FC3-2E14-4E2B-AF82-84D06B5CA2A5}">
      <dsp:nvSpPr>
        <dsp:cNvPr id="0" name=""/>
        <dsp:cNvSpPr/>
      </dsp:nvSpPr>
      <dsp:spPr>
        <a:xfrm>
          <a:off x="4114168" y="2611459"/>
          <a:ext cx="1628124" cy="486381"/>
        </a:xfrm>
        <a:custGeom>
          <a:avLst/>
          <a:gdLst/>
          <a:ahLst/>
          <a:cxnLst/>
          <a:rect l="0" t="0" r="0" b="0"/>
          <a:pathLst>
            <a:path>
              <a:moveTo>
                <a:pt x="0" y="0"/>
              </a:moveTo>
              <a:lnTo>
                <a:pt x="0" y="331454"/>
              </a:lnTo>
              <a:lnTo>
                <a:pt x="1628124" y="331454"/>
              </a:lnTo>
              <a:lnTo>
                <a:pt x="1628124" y="486381"/>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60C2D9B-2AF4-4200-BE4C-816DF8140CA2}">
      <dsp:nvSpPr>
        <dsp:cNvPr id="0" name=""/>
        <dsp:cNvSpPr/>
      </dsp:nvSpPr>
      <dsp:spPr>
        <a:xfrm>
          <a:off x="4068448" y="2611459"/>
          <a:ext cx="91440" cy="486381"/>
        </a:xfrm>
        <a:custGeom>
          <a:avLst/>
          <a:gdLst/>
          <a:ahLst/>
          <a:cxnLst/>
          <a:rect l="0" t="0" r="0" b="0"/>
          <a:pathLst>
            <a:path>
              <a:moveTo>
                <a:pt x="45720" y="0"/>
              </a:moveTo>
              <a:lnTo>
                <a:pt x="45720" y="486381"/>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3DA3111-F9AE-43CA-9DFC-33A645FD0358}">
      <dsp:nvSpPr>
        <dsp:cNvPr id="0" name=""/>
        <dsp:cNvSpPr/>
      </dsp:nvSpPr>
      <dsp:spPr>
        <a:xfrm>
          <a:off x="2486043" y="2611459"/>
          <a:ext cx="1628124" cy="486381"/>
        </a:xfrm>
        <a:custGeom>
          <a:avLst/>
          <a:gdLst/>
          <a:ahLst/>
          <a:cxnLst/>
          <a:rect l="0" t="0" r="0" b="0"/>
          <a:pathLst>
            <a:path>
              <a:moveTo>
                <a:pt x="1628124" y="0"/>
              </a:moveTo>
              <a:lnTo>
                <a:pt x="1628124" y="331454"/>
              </a:lnTo>
              <a:lnTo>
                <a:pt x="0" y="331454"/>
              </a:lnTo>
              <a:lnTo>
                <a:pt x="0" y="486381"/>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FC6320D-CB8F-4D41-991D-371D772472BC}">
      <dsp:nvSpPr>
        <dsp:cNvPr id="0" name=""/>
        <dsp:cNvSpPr/>
      </dsp:nvSpPr>
      <dsp:spPr>
        <a:xfrm>
          <a:off x="3092163" y="1063121"/>
          <a:ext cx="1022005" cy="486381"/>
        </a:xfrm>
        <a:custGeom>
          <a:avLst/>
          <a:gdLst/>
          <a:ahLst/>
          <a:cxnLst/>
          <a:rect l="0" t="0" r="0" b="0"/>
          <a:pathLst>
            <a:path>
              <a:moveTo>
                <a:pt x="0" y="0"/>
              </a:moveTo>
              <a:lnTo>
                <a:pt x="0" y="331454"/>
              </a:lnTo>
              <a:lnTo>
                <a:pt x="1022005" y="331454"/>
              </a:lnTo>
              <a:lnTo>
                <a:pt x="1022005" y="486381"/>
              </a:lnTo>
            </a:path>
          </a:pathLst>
        </a:custGeom>
        <a:noFill/>
        <a:ln w="12700" cap="flat" cmpd="sng" algn="ctr">
          <a:solidFill>
            <a:schemeClr val="bg1">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84055EDA-E5E1-4634-B710-994CFC0D1ACE}">
      <dsp:nvSpPr>
        <dsp:cNvPr id="0" name=""/>
        <dsp:cNvSpPr/>
      </dsp:nvSpPr>
      <dsp:spPr>
        <a:xfrm>
          <a:off x="2070158" y="1063121"/>
          <a:ext cx="1022005" cy="486381"/>
        </a:xfrm>
        <a:custGeom>
          <a:avLst/>
          <a:gdLst/>
          <a:ahLst/>
          <a:cxnLst/>
          <a:rect l="0" t="0" r="0" b="0"/>
          <a:pathLst>
            <a:path>
              <a:moveTo>
                <a:pt x="1022005" y="0"/>
              </a:moveTo>
              <a:lnTo>
                <a:pt x="1022005" y="331454"/>
              </a:lnTo>
              <a:lnTo>
                <a:pt x="0" y="331454"/>
              </a:lnTo>
              <a:lnTo>
                <a:pt x="0" y="486381"/>
              </a:lnTo>
            </a:path>
          </a:pathLst>
        </a:custGeom>
        <a:noFill/>
        <a:ln w="12700" cap="flat" cmpd="sng" algn="ctr">
          <a:solidFill>
            <a:schemeClr val="bg1">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2600CB74-68E2-4EF9-8B88-E45142283B61}">
      <dsp:nvSpPr>
        <dsp:cNvPr id="0" name=""/>
        <dsp:cNvSpPr/>
      </dsp:nvSpPr>
      <dsp:spPr>
        <a:xfrm>
          <a:off x="2255977" y="1165"/>
          <a:ext cx="1672371" cy="1061956"/>
        </a:xfrm>
        <a:prstGeom prst="roundRect">
          <a:avLst>
            <a:gd name="adj" fmla="val 10000"/>
          </a:avLst>
        </a:prstGeom>
        <a:solidFill>
          <a:srgbClr val="008A3E"/>
        </a:solidFill>
        <a:ln w="19050" cap="flat" cmpd="sng" algn="ctr">
          <a:solidFill>
            <a:srgbClr val="008A3E"/>
          </a:solidFill>
          <a:prstDash val="solid"/>
          <a:miter lim="800000"/>
        </a:ln>
        <a:effectLst/>
      </dsp:spPr>
      <dsp:style>
        <a:lnRef idx="3">
          <a:scrgbClr r="0" g="0" b="0"/>
        </a:lnRef>
        <a:fillRef idx="1">
          <a:scrgbClr r="0" g="0" b="0"/>
        </a:fillRef>
        <a:effectRef idx="1">
          <a:scrgbClr r="0" g="0" b="0"/>
        </a:effectRef>
        <a:fontRef idx="minor">
          <a:schemeClr val="lt1"/>
        </a:fontRef>
      </dsp:style>
    </dsp:sp>
    <dsp:sp modelId="{7FE675D5-AC0E-492F-AD4D-9B9C4E96B8F9}">
      <dsp:nvSpPr>
        <dsp:cNvPr id="0" name=""/>
        <dsp:cNvSpPr/>
      </dsp:nvSpPr>
      <dsp:spPr>
        <a:xfrm>
          <a:off x="2441796" y="177693"/>
          <a:ext cx="1672371" cy="1061956"/>
        </a:xfrm>
        <a:prstGeom prst="roundRect">
          <a:avLst>
            <a:gd name="adj" fmla="val 10000"/>
          </a:avLst>
        </a:prstGeom>
        <a:solidFill>
          <a:schemeClr val="lt1">
            <a:alpha val="90000"/>
            <a:hueOff val="0"/>
            <a:satOff val="0"/>
            <a:lumOff val="0"/>
            <a:alphaOff val="0"/>
          </a:schemeClr>
        </a:solidFill>
        <a:ln w="12700" cap="flat" cmpd="sng" algn="ctr">
          <a:solidFill>
            <a:srgbClr val="008A3E"/>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CR" sz="1800" b="1" kern="1200">
              <a:latin typeface="Sagona ExtraLight" panose="02020303050505020204" pitchFamily="18" charset="0"/>
            </a:rPr>
            <a:t>Resultado de la evaluación </a:t>
          </a:r>
        </a:p>
      </dsp:txBody>
      <dsp:txXfrm>
        <a:off x="2472900" y="208797"/>
        <a:ext cx="1610163" cy="999748"/>
      </dsp:txXfrm>
    </dsp:sp>
    <dsp:sp modelId="{68E3EA2C-F8D7-4943-B060-6EE72AB29FDE}">
      <dsp:nvSpPr>
        <dsp:cNvPr id="0" name=""/>
        <dsp:cNvSpPr/>
      </dsp:nvSpPr>
      <dsp:spPr>
        <a:xfrm>
          <a:off x="1233972" y="1549503"/>
          <a:ext cx="1672371" cy="1061956"/>
        </a:xfrm>
        <a:prstGeom prst="roundRect">
          <a:avLst>
            <a:gd name="adj" fmla="val 10000"/>
          </a:avLst>
        </a:prstGeom>
        <a:solidFill>
          <a:srgbClr val="FFC00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0BECA80C-8C2D-4CD2-89A1-50CA7B0EEEBA}">
      <dsp:nvSpPr>
        <dsp:cNvPr id="0" name=""/>
        <dsp:cNvSpPr/>
      </dsp:nvSpPr>
      <dsp:spPr>
        <a:xfrm>
          <a:off x="1419791" y="1726031"/>
          <a:ext cx="1672371" cy="1061956"/>
        </a:xfrm>
        <a:prstGeom prst="roundRect">
          <a:avLst>
            <a:gd name="adj" fmla="val 10000"/>
          </a:avLst>
        </a:prstGeom>
        <a:solidFill>
          <a:srgbClr val="FFFFFF"/>
        </a:solidFill>
        <a:ln w="12700" cap="flat" cmpd="sng" algn="ctr">
          <a:solidFill>
            <a:srgbClr val="0070C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CR" sz="1400" kern="1200">
              <a:latin typeface="Sagona ExtraLight" panose="02020303050505020204" pitchFamily="18" charset="0"/>
            </a:rPr>
            <a:t>Aceptar</a:t>
          </a:r>
          <a:r>
            <a:rPr lang="es-CR" sz="1400" i="1" kern="1200">
              <a:latin typeface="Sagona ExtraLight" panose="02020303050505020204" pitchFamily="18" charset="0"/>
            </a:rPr>
            <a:t>(no lleva acción)</a:t>
          </a:r>
        </a:p>
      </dsp:txBody>
      <dsp:txXfrm>
        <a:off x="1450895" y="1757135"/>
        <a:ext cx="1610163" cy="999748"/>
      </dsp:txXfrm>
    </dsp:sp>
    <dsp:sp modelId="{87109BC2-2A15-4013-8806-92BB51945EDC}">
      <dsp:nvSpPr>
        <dsp:cNvPr id="0" name=""/>
        <dsp:cNvSpPr/>
      </dsp:nvSpPr>
      <dsp:spPr>
        <a:xfrm>
          <a:off x="3277982" y="1549503"/>
          <a:ext cx="1672371" cy="1061956"/>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F19C2111-761C-4B29-B0D6-C013AE4049DD}">
      <dsp:nvSpPr>
        <dsp:cNvPr id="0" name=""/>
        <dsp:cNvSpPr/>
      </dsp:nvSpPr>
      <dsp:spPr>
        <a:xfrm>
          <a:off x="3463801" y="1726031"/>
          <a:ext cx="1672371" cy="1061956"/>
        </a:xfrm>
        <a:prstGeom prst="roundRect">
          <a:avLst>
            <a:gd name="adj" fmla="val 10000"/>
          </a:avLst>
        </a:prstGeom>
        <a:solidFill>
          <a:schemeClr val="lt1">
            <a:alpha val="90000"/>
            <a:hueOff val="0"/>
            <a:satOff val="0"/>
            <a:lumOff val="0"/>
            <a:alphaOff val="0"/>
          </a:schemeClr>
        </a:solidFill>
        <a:ln w="12700" cap="flat" cmpd="sng" algn="ctr">
          <a:solidFill>
            <a:srgbClr val="0070C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CR" sz="1400" kern="1200">
              <a:latin typeface="Sagona ExtraLight" panose="02020303050505020204" pitchFamily="18" charset="0"/>
            </a:rPr>
            <a:t>Administrar </a:t>
          </a:r>
          <a:r>
            <a:rPr lang="es-CR" sz="1400" i="1" kern="1200">
              <a:latin typeface="Sagona ExtraLight" panose="02020303050505020204" pitchFamily="18" charset="0"/>
            </a:rPr>
            <a:t>(Seleccionar estrategias y definir acciones</a:t>
          </a:r>
          <a:r>
            <a:rPr lang="es-CR" sz="1400" kern="1200">
              <a:latin typeface="Sagona ExtraLight" panose="02020303050505020204" pitchFamily="18" charset="0"/>
            </a:rPr>
            <a:t>)</a:t>
          </a:r>
        </a:p>
      </dsp:txBody>
      <dsp:txXfrm>
        <a:off x="3494905" y="1757135"/>
        <a:ext cx="1610163" cy="999748"/>
      </dsp:txXfrm>
    </dsp:sp>
    <dsp:sp modelId="{9C7251FD-BE11-49C9-BAF7-CAB0D81343B3}">
      <dsp:nvSpPr>
        <dsp:cNvPr id="0" name=""/>
        <dsp:cNvSpPr/>
      </dsp:nvSpPr>
      <dsp:spPr>
        <a:xfrm>
          <a:off x="1857800" y="3097841"/>
          <a:ext cx="1256486" cy="797868"/>
        </a:xfrm>
        <a:prstGeom prst="roundRect">
          <a:avLst>
            <a:gd name="adj" fmla="val 10000"/>
          </a:avLst>
        </a:prstGeom>
        <a:solidFill>
          <a:srgbClr val="869FB2"/>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58CE09AF-9A00-4D4F-9B74-6F7128D31C1D}">
      <dsp:nvSpPr>
        <dsp:cNvPr id="0" name=""/>
        <dsp:cNvSpPr/>
      </dsp:nvSpPr>
      <dsp:spPr>
        <a:xfrm>
          <a:off x="2043619" y="3274369"/>
          <a:ext cx="1256486" cy="797868"/>
        </a:xfrm>
        <a:prstGeom prst="roundRect">
          <a:avLst>
            <a:gd name="adj" fmla="val 10000"/>
          </a:avLst>
        </a:prstGeom>
        <a:solidFill>
          <a:schemeClr val="lt1">
            <a:alpha val="90000"/>
            <a:hueOff val="0"/>
            <a:satOff val="0"/>
            <a:lumOff val="0"/>
            <a:alphaOff val="0"/>
          </a:schemeClr>
        </a:solidFill>
        <a:ln w="12700" cap="flat" cmpd="sng" algn="ctr">
          <a:solidFill>
            <a:srgbClr val="869FB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CR" sz="1400" kern="1200">
              <a:latin typeface="Sagona ExtraLight" panose="02020303050505020204" pitchFamily="18" charset="0"/>
            </a:rPr>
            <a:t>Prevenir</a:t>
          </a:r>
        </a:p>
      </dsp:txBody>
      <dsp:txXfrm>
        <a:off x="2066988" y="3297738"/>
        <a:ext cx="1209748" cy="751130"/>
      </dsp:txXfrm>
    </dsp:sp>
    <dsp:sp modelId="{A7C9D627-4056-44AA-86D3-2C1C17FEB9DB}">
      <dsp:nvSpPr>
        <dsp:cNvPr id="0" name=""/>
        <dsp:cNvSpPr/>
      </dsp:nvSpPr>
      <dsp:spPr>
        <a:xfrm>
          <a:off x="3485925" y="3097841"/>
          <a:ext cx="1256486" cy="797868"/>
        </a:xfrm>
        <a:prstGeom prst="roundRect">
          <a:avLst>
            <a:gd name="adj" fmla="val 10000"/>
          </a:avLst>
        </a:prstGeom>
        <a:solidFill>
          <a:srgbClr val="869FB2"/>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B6BAF609-0533-42D8-A3F9-1FB0D5023781}">
      <dsp:nvSpPr>
        <dsp:cNvPr id="0" name=""/>
        <dsp:cNvSpPr/>
      </dsp:nvSpPr>
      <dsp:spPr>
        <a:xfrm>
          <a:off x="3671744" y="3274369"/>
          <a:ext cx="1256486" cy="797868"/>
        </a:xfrm>
        <a:prstGeom prst="roundRect">
          <a:avLst>
            <a:gd name="adj" fmla="val 10000"/>
          </a:avLst>
        </a:prstGeom>
        <a:solidFill>
          <a:schemeClr val="lt1">
            <a:alpha val="90000"/>
            <a:hueOff val="0"/>
            <a:satOff val="0"/>
            <a:lumOff val="0"/>
            <a:alphaOff val="0"/>
          </a:schemeClr>
        </a:solidFill>
        <a:ln w="12700" cap="flat" cmpd="sng" algn="ctr">
          <a:solidFill>
            <a:srgbClr val="869FB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CR" sz="1400" kern="1200">
              <a:latin typeface="Sagona ExtraLight" panose="02020303050505020204" pitchFamily="18" charset="0"/>
            </a:rPr>
            <a:t>Transferir</a:t>
          </a:r>
        </a:p>
      </dsp:txBody>
      <dsp:txXfrm>
        <a:off x="3695113" y="3297738"/>
        <a:ext cx="1209748" cy="751130"/>
      </dsp:txXfrm>
    </dsp:sp>
    <dsp:sp modelId="{CC88CC3F-3922-4F02-A86A-F6592BF5BABC}">
      <dsp:nvSpPr>
        <dsp:cNvPr id="0" name=""/>
        <dsp:cNvSpPr/>
      </dsp:nvSpPr>
      <dsp:spPr>
        <a:xfrm>
          <a:off x="5114049" y="3097841"/>
          <a:ext cx="1256486" cy="797868"/>
        </a:xfrm>
        <a:prstGeom prst="roundRect">
          <a:avLst>
            <a:gd name="adj" fmla="val 10000"/>
          </a:avLst>
        </a:prstGeom>
        <a:solidFill>
          <a:srgbClr val="869FB2"/>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80C0E2DA-AB83-4BD2-A6B8-98F752737E3E}">
      <dsp:nvSpPr>
        <dsp:cNvPr id="0" name=""/>
        <dsp:cNvSpPr/>
      </dsp:nvSpPr>
      <dsp:spPr>
        <a:xfrm>
          <a:off x="5299869" y="3274369"/>
          <a:ext cx="1256486" cy="797868"/>
        </a:xfrm>
        <a:prstGeom prst="roundRect">
          <a:avLst>
            <a:gd name="adj" fmla="val 10000"/>
          </a:avLst>
        </a:prstGeom>
        <a:solidFill>
          <a:schemeClr val="lt1">
            <a:alpha val="90000"/>
            <a:hueOff val="0"/>
            <a:satOff val="0"/>
            <a:lumOff val="0"/>
            <a:alphaOff val="0"/>
          </a:schemeClr>
        </a:solidFill>
        <a:ln w="12700" cap="flat" cmpd="sng" algn="ctr">
          <a:solidFill>
            <a:srgbClr val="869FB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CR" sz="1400" kern="1200">
              <a:latin typeface="Sagona ExtraLight" panose="02020303050505020204" pitchFamily="18" charset="0"/>
            </a:rPr>
            <a:t>Mitigar</a:t>
          </a:r>
        </a:p>
      </dsp:txBody>
      <dsp:txXfrm>
        <a:off x="5323238" y="3297738"/>
        <a:ext cx="1209748" cy="751130"/>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F8A212-B962-438D-92AD-047B68DC084D}">
      <dsp:nvSpPr>
        <dsp:cNvPr id="0" name=""/>
        <dsp:cNvSpPr/>
      </dsp:nvSpPr>
      <dsp:spPr>
        <a:xfrm>
          <a:off x="-5289515" y="-689633"/>
          <a:ext cx="6020524" cy="6020524"/>
        </a:xfrm>
        <a:prstGeom prst="blockArc">
          <a:avLst>
            <a:gd name="adj1" fmla="val 18900000"/>
            <a:gd name="adj2" fmla="val 2700000"/>
            <a:gd name="adj3" fmla="val 359"/>
          </a:avLst>
        </a:prstGeom>
        <a:solidFill>
          <a:srgbClr val="034793"/>
        </a:solidFill>
        <a:ln w="12700" cap="flat" cmpd="sng" algn="ctr">
          <a:solidFill>
            <a:srgbClr val="004D86"/>
          </a:solidFill>
          <a:prstDash val="solid"/>
          <a:miter lim="800000"/>
        </a:ln>
        <a:effectLst/>
      </dsp:spPr>
      <dsp:style>
        <a:lnRef idx="2">
          <a:scrgbClr r="0" g="0" b="0"/>
        </a:lnRef>
        <a:fillRef idx="0">
          <a:scrgbClr r="0" g="0" b="0"/>
        </a:fillRef>
        <a:effectRef idx="0">
          <a:scrgbClr r="0" g="0" b="0"/>
        </a:effectRef>
        <a:fontRef idx="minor"/>
      </dsp:style>
    </dsp:sp>
    <dsp:sp modelId="{6DB874AD-7D2A-401B-A061-A305D3340DBC}">
      <dsp:nvSpPr>
        <dsp:cNvPr id="0" name=""/>
        <dsp:cNvSpPr/>
      </dsp:nvSpPr>
      <dsp:spPr>
        <a:xfrm>
          <a:off x="384146" y="429976"/>
          <a:ext cx="2877326" cy="731284"/>
        </a:xfrm>
        <a:prstGeom prst="rect">
          <a:avLst/>
        </a:prstGeom>
        <a:solidFill>
          <a:srgbClr val="004D8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6020" tIns="35560" rIns="35560" bIns="35560" numCol="1" spcCol="1270" anchor="ctr" anchorCtr="0">
          <a:noAutofit/>
        </a:bodyPr>
        <a:lstStyle/>
        <a:p>
          <a:pPr marL="0" lvl="0" indent="0" algn="l" defTabSz="622300">
            <a:lnSpc>
              <a:spcPct val="90000"/>
            </a:lnSpc>
            <a:spcBef>
              <a:spcPct val="0"/>
            </a:spcBef>
            <a:spcAft>
              <a:spcPct val="35000"/>
            </a:spcAft>
            <a:buNone/>
          </a:pPr>
          <a:r>
            <a:rPr lang="es-CR" sz="1400" kern="1200">
              <a:solidFill>
                <a:srgbClr val="FFFFFF"/>
              </a:solidFill>
              <a:latin typeface="Sagona ExtraLight" panose="02020303050505020204" pitchFamily="18" charset="0"/>
              <a:ea typeface="+mn-ea"/>
              <a:cs typeface="+mn-cs"/>
            </a:rPr>
            <a:t>1. Identificación</a:t>
          </a:r>
        </a:p>
      </dsp:txBody>
      <dsp:txXfrm>
        <a:off x="384146" y="429976"/>
        <a:ext cx="2877326" cy="731284"/>
      </dsp:txXfrm>
    </dsp:sp>
    <dsp:sp modelId="{67F31F55-D498-4525-92A2-73D825F05455}">
      <dsp:nvSpPr>
        <dsp:cNvPr id="0" name=""/>
        <dsp:cNvSpPr/>
      </dsp:nvSpPr>
      <dsp:spPr>
        <a:xfrm>
          <a:off x="3336736" y="661698"/>
          <a:ext cx="215699" cy="26783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36007DA-36DC-48E2-8555-FA68ACF1D011}">
      <dsp:nvSpPr>
        <dsp:cNvPr id="0" name=""/>
        <dsp:cNvSpPr/>
      </dsp:nvSpPr>
      <dsp:spPr>
        <a:xfrm>
          <a:off x="657239" y="1432238"/>
          <a:ext cx="2619449" cy="688621"/>
        </a:xfrm>
        <a:prstGeom prst="rect">
          <a:avLst/>
        </a:prstGeom>
        <a:solidFill>
          <a:srgbClr val="FCBD2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6020" tIns="35560" rIns="35560" bIns="35560" numCol="1" spcCol="1270" anchor="ctr" anchorCtr="0">
          <a:noAutofit/>
        </a:bodyPr>
        <a:lstStyle/>
        <a:p>
          <a:pPr marL="0" lvl="0" indent="0" algn="l" defTabSz="622300">
            <a:lnSpc>
              <a:spcPct val="90000"/>
            </a:lnSpc>
            <a:spcBef>
              <a:spcPct val="0"/>
            </a:spcBef>
            <a:spcAft>
              <a:spcPct val="35000"/>
            </a:spcAft>
            <a:buNone/>
          </a:pPr>
          <a:r>
            <a:rPr lang="es-CR" sz="1400" kern="1200">
              <a:solidFill>
                <a:srgbClr val="FFFFFF"/>
              </a:solidFill>
              <a:latin typeface="Sagona ExtraLight" panose="02020303050505020204" pitchFamily="18" charset="0"/>
              <a:ea typeface="+mn-ea"/>
              <a:cs typeface="+mn-cs"/>
            </a:rPr>
            <a:t>2. Análisis</a:t>
          </a:r>
        </a:p>
      </dsp:txBody>
      <dsp:txXfrm>
        <a:off x="657239" y="1432238"/>
        <a:ext cx="2619449" cy="688621"/>
      </dsp:txXfrm>
    </dsp:sp>
    <dsp:sp modelId="{B928FED4-9D8F-45BC-9C31-B8D8C4ED699B}">
      <dsp:nvSpPr>
        <dsp:cNvPr id="0" name=""/>
        <dsp:cNvSpPr/>
      </dsp:nvSpPr>
      <dsp:spPr>
        <a:xfrm flipV="1">
          <a:off x="2669451" y="1474728"/>
          <a:ext cx="331102" cy="8422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30D9F21-ABFB-4AC1-8C71-514E2ABFD35E}">
      <dsp:nvSpPr>
        <dsp:cNvPr id="0" name=""/>
        <dsp:cNvSpPr/>
      </dsp:nvSpPr>
      <dsp:spPr>
        <a:xfrm>
          <a:off x="197401" y="2379591"/>
          <a:ext cx="3552310" cy="914100"/>
        </a:xfrm>
        <a:prstGeom prst="rect">
          <a:avLst/>
        </a:prstGeom>
        <a:solidFill>
          <a:srgbClr val="00B050"/>
        </a:solidFill>
        <a:ln w="12700" cap="flat" cmpd="sng" algn="ctr">
          <a:solidFill>
            <a:srgbClr val="F2F2F2"/>
          </a:solidFill>
          <a:prstDash val="solid"/>
          <a:miter lim="800000"/>
        </a:ln>
        <a:effectLst>
          <a:glow rad="139700">
            <a:srgbClr val="00B050">
              <a:alpha val="40000"/>
            </a:srgbClr>
          </a:glow>
        </a:effectLst>
      </dsp:spPr>
      <dsp:style>
        <a:lnRef idx="2">
          <a:scrgbClr r="0" g="0" b="0"/>
        </a:lnRef>
        <a:fillRef idx="1">
          <a:scrgbClr r="0" g="0" b="0"/>
        </a:fillRef>
        <a:effectRef idx="0">
          <a:scrgbClr r="0" g="0" b="0"/>
        </a:effectRef>
        <a:fontRef idx="minor">
          <a:schemeClr val="lt1"/>
        </a:fontRef>
      </dsp:style>
      <dsp:txBody>
        <a:bodyPr spcFirstLastPara="0" vert="horz" wrap="square" lIns="546020" tIns="81280" rIns="81280" bIns="81280" numCol="1" spcCol="1270" anchor="ctr" anchorCtr="0">
          <a:noAutofit/>
        </a:bodyPr>
        <a:lstStyle/>
        <a:p>
          <a:pPr marL="0" lvl="0" indent="0" algn="l" defTabSz="1422400">
            <a:lnSpc>
              <a:spcPct val="90000"/>
            </a:lnSpc>
            <a:spcBef>
              <a:spcPct val="0"/>
            </a:spcBef>
            <a:spcAft>
              <a:spcPct val="35000"/>
            </a:spcAft>
            <a:buNone/>
          </a:pPr>
          <a:r>
            <a:rPr lang="es-CR" sz="3200" kern="1200">
              <a:latin typeface="Sagona ExtraLight" panose="02020303050505020204" pitchFamily="18" charset="0"/>
            </a:rPr>
            <a:t>3. Evaluación</a:t>
          </a:r>
        </a:p>
      </dsp:txBody>
      <dsp:txXfrm>
        <a:off x="197401" y="2379591"/>
        <a:ext cx="3552310" cy="914100"/>
      </dsp:txXfrm>
    </dsp:sp>
    <dsp:sp modelId="{801CC9F5-98E0-4CF6-8A13-70F6CFF98AEF}">
      <dsp:nvSpPr>
        <dsp:cNvPr id="0" name=""/>
        <dsp:cNvSpPr/>
      </dsp:nvSpPr>
      <dsp:spPr>
        <a:xfrm flipH="1" flipV="1">
          <a:off x="461248" y="2934052"/>
          <a:ext cx="665636" cy="45719"/>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0773FA8-5B99-4A4C-83B9-0BD21405D4F3}">
      <dsp:nvSpPr>
        <dsp:cNvPr id="0" name=""/>
        <dsp:cNvSpPr/>
      </dsp:nvSpPr>
      <dsp:spPr>
        <a:xfrm>
          <a:off x="271248" y="3524719"/>
          <a:ext cx="3010228" cy="687898"/>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6020" tIns="35560" rIns="35560" bIns="35560" numCol="1" spcCol="1270" anchor="ctr" anchorCtr="0">
          <a:noAutofit/>
        </a:bodyPr>
        <a:lstStyle/>
        <a:p>
          <a:pPr marL="0" lvl="0" indent="0" algn="l" defTabSz="622300">
            <a:lnSpc>
              <a:spcPct val="90000"/>
            </a:lnSpc>
            <a:spcBef>
              <a:spcPct val="0"/>
            </a:spcBef>
            <a:spcAft>
              <a:spcPct val="35000"/>
            </a:spcAft>
            <a:buNone/>
          </a:pPr>
          <a:r>
            <a:rPr lang="es-CR" sz="1400" kern="1200">
              <a:latin typeface="Sagona ExtraLight" panose="02020303050505020204" pitchFamily="18" charset="0"/>
            </a:rPr>
            <a:t>4. Administración</a:t>
          </a:r>
        </a:p>
      </dsp:txBody>
      <dsp:txXfrm>
        <a:off x="271248" y="3524719"/>
        <a:ext cx="3010228" cy="687898"/>
      </dsp:txXfrm>
    </dsp:sp>
    <dsp:sp modelId="{7799CADD-7D61-44FE-9665-6223F1DDF972}">
      <dsp:nvSpPr>
        <dsp:cNvPr id="0" name=""/>
        <dsp:cNvSpPr/>
      </dsp:nvSpPr>
      <dsp:spPr>
        <a:xfrm>
          <a:off x="466121" y="3660154"/>
          <a:ext cx="160675" cy="239431"/>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8A3FC3-2E14-4E2B-AF82-84D06B5CA2A5}">
      <dsp:nvSpPr>
        <dsp:cNvPr id="0" name=""/>
        <dsp:cNvSpPr/>
      </dsp:nvSpPr>
      <dsp:spPr>
        <a:xfrm>
          <a:off x="4114168" y="2611459"/>
          <a:ext cx="1628124" cy="486381"/>
        </a:xfrm>
        <a:custGeom>
          <a:avLst/>
          <a:gdLst/>
          <a:ahLst/>
          <a:cxnLst/>
          <a:rect l="0" t="0" r="0" b="0"/>
          <a:pathLst>
            <a:path>
              <a:moveTo>
                <a:pt x="0" y="0"/>
              </a:moveTo>
              <a:lnTo>
                <a:pt x="0" y="331454"/>
              </a:lnTo>
              <a:lnTo>
                <a:pt x="1628124" y="331454"/>
              </a:lnTo>
              <a:lnTo>
                <a:pt x="1628124" y="486381"/>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60C2D9B-2AF4-4200-BE4C-816DF8140CA2}">
      <dsp:nvSpPr>
        <dsp:cNvPr id="0" name=""/>
        <dsp:cNvSpPr/>
      </dsp:nvSpPr>
      <dsp:spPr>
        <a:xfrm>
          <a:off x="4068448" y="2611459"/>
          <a:ext cx="91440" cy="486381"/>
        </a:xfrm>
        <a:custGeom>
          <a:avLst/>
          <a:gdLst/>
          <a:ahLst/>
          <a:cxnLst/>
          <a:rect l="0" t="0" r="0" b="0"/>
          <a:pathLst>
            <a:path>
              <a:moveTo>
                <a:pt x="45720" y="0"/>
              </a:moveTo>
              <a:lnTo>
                <a:pt x="45720" y="486381"/>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3DA3111-F9AE-43CA-9DFC-33A645FD0358}">
      <dsp:nvSpPr>
        <dsp:cNvPr id="0" name=""/>
        <dsp:cNvSpPr/>
      </dsp:nvSpPr>
      <dsp:spPr>
        <a:xfrm>
          <a:off x="2486043" y="2611459"/>
          <a:ext cx="1628124" cy="486381"/>
        </a:xfrm>
        <a:custGeom>
          <a:avLst/>
          <a:gdLst/>
          <a:ahLst/>
          <a:cxnLst/>
          <a:rect l="0" t="0" r="0" b="0"/>
          <a:pathLst>
            <a:path>
              <a:moveTo>
                <a:pt x="1628124" y="0"/>
              </a:moveTo>
              <a:lnTo>
                <a:pt x="1628124" y="331454"/>
              </a:lnTo>
              <a:lnTo>
                <a:pt x="0" y="331454"/>
              </a:lnTo>
              <a:lnTo>
                <a:pt x="0" y="486381"/>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FC6320D-CB8F-4D41-991D-371D772472BC}">
      <dsp:nvSpPr>
        <dsp:cNvPr id="0" name=""/>
        <dsp:cNvSpPr/>
      </dsp:nvSpPr>
      <dsp:spPr>
        <a:xfrm>
          <a:off x="3092163" y="1063121"/>
          <a:ext cx="1022005" cy="486381"/>
        </a:xfrm>
        <a:custGeom>
          <a:avLst/>
          <a:gdLst/>
          <a:ahLst/>
          <a:cxnLst/>
          <a:rect l="0" t="0" r="0" b="0"/>
          <a:pathLst>
            <a:path>
              <a:moveTo>
                <a:pt x="0" y="0"/>
              </a:moveTo>
              <a:lnTo>
                <a:pt x="0" y="331454"/>
              </a:lnTo>
              <a:lnTo>
                <a:pt x="1022005" y="331454"/>
              </a:lnTo>
              <a:lnTo>
                <a:pt x="1022005" y="486381"/>
              </a:lnTo>
            </a:path>
          </a:pathLst>
        </a:custGeom>
        <a:noFill/>
        <a:ln w="12700" cap="flat" cmpd="sng" algn="ctr">
          <a:solidFill>
            <a:schemeClr val="bg1">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84055EDA-E5E1-4634-B710-994CFC0D1ACE}">
      <dsp:nvSpPr>
        <dsp:cNvPr id="0" name=""/>
        <dsp:cNvSpPr/>
      </dsp:nvSpPr>
      <dsp:spPr>
        <a:xfrm>
          <a:off x="2070158" y="1063121"/>
          <a:ext cx="1022005" cy="486381"/>
        </a:xfrm>
        <a:custGeom>
          <a:avLst/>
          <a:gdLst/>
          <a:ahLst/>
          <a:cxnLst/>
          <a:rect l="0" t="0" r="0" b="0"/>
          <a:pathLst>
            <a:path>
              <a:moveTo>
                <a:pt x="1022005" y="0"/>
              </a:moveTo>
              <a:lnTo>
                <a:pt x="1022005" y="331454"/>
              </a:lnTo>
              <a:lnTo>
                <a:pt x="0" y="331454"/>
              </a:lnTo>
              <a:lnTo>
                <a:pt x="0" y="486381"/>
              </a:lnTo>
            </a:path>
          </a:pathLst>
        </a:custGeom>
        <a:noFill/>
        <a:ln w="12700" cap="flat" cmpd="sng" algn="ctr">
          <a:solidFill>
            <a:schemeClr val="bg1">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2600CB74-68E2-4EF9-8B88-E45142283B61}">
      <dsp:nvSpPr>
        <dsp:cNvPr id="0" name=""/>
        <dsp:cNvSpPr/>
      </dsp:nvSpPr>
      <dsp:spPr>
        <a:xfrm>
          <a:off x="2255977" y="1165"/>
          <a:ext cx="1672371" cy="1061956"/>
        </a:xfrm>
        <a:prstGeom prst="roundRect">
          <a:avLst>
            <a:gd name="adj" fmla="val 10000"/>
          </a:avLst>
        </a:prstGeom>
        <a:solidFill>
          <a:srgbClr val="008A3E"/>
        </a:solidFill>
        <a:ln w="19050" cap="flat" cmpd="sng" algn="ctr">
          <a:solidFill>
            <a:srgbClr val="008A3E"/>
          </a:solidFill>
          <a:prstDash val="solid"/>
          <a:miter lim="800000"/>
        </a:ln>
        <a:effectLst/>
      </dsp:spPr>
      <dsp:style>
        <a:lnRef idx="3">
          <a:scrgbClr r="0" g="0" b="0"/>
        </a:lnRef>
        <a:fillRef idx="1">
          <a:scrgbClr r="0" g="0" b="0"/>
        </a:fillRef>
        <a:effectRef idx="1">
          <a:scrgbClr r="0" g="0" b="0"/>
        </a:effectRef>
        <a:fontRef idx="minor">
          <a:schemeClr val="lt1"/>
        </a:fontRef>
      </dsp:style>
    </dsp:sp>
    <dsp:sp modelId="{7FE675D5-AC0E-492F-AD4D-9B9C4E96B8F9}">
      <dsp:nvSpPr>
        <dsp:cNvPr id="0" name=""/>
        <dsp:cNvSpPr/>
      </dsp:nvSpPr>
      <dsp:spPr>
        <a:xfrm>
          <a:off x="2441796" y="177693"/>
          <a:ext cx="1672371" cy="1061956"/>
        </a:xfrm>
        <a:prstGeom prst="roundRect">
          <a:avLst>
            <a:gd name="adj" fmla="val 10000"/>
          </a:avLst>
        </a:prstGeom>
        <a:solidFill>
          <a:schemeClr val="lt1">
            <a:alpha val="90000"/>
            <a:hueOff val="0"/>
            <a:satOff val="0"/>
            <a:lumOff val="0"/>
            <a:alphaOff val="0"/>
          </a:schemeClr>
        </a:solidFill>
        <a:ln w="12700" cap="flat" cmpd="sng" algn="ctr">
          <a:solidFill>
            <a:srgbClr val="008A3E"/>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CR" sz="1800" b="1" kern="1200">
              <a:latin typeface="Sagona ExtraLight" panose="02020303050505020204" pitchFamily="18" charset="0"/>
            </a:rPr>
            <a:t>Resultado de la evaluación </a:t>
          </a:r>
        </a:p>
      </dsp:txBody>
      <dsp:txXfrm>
        <a:off x="2472900" y="208797"/>
        <a:ext cx="1610163" cy="999748"/>
      </dsp:txXfrm>
    </dsp:sp>
    <dsp:sp modelId="{68E3EA2C-F8D7-4943-B060-6EE72AB29FDE}">
      <dsp:nvSpPr>
        <dsp:cNvPr id="0" name=""/>
        <dsp:cNvSpPr/>
      </dsp:nvSpPr>
      <dsp:spPr>
        <a:xfrm>
          <a:off x="1233972" y="1549503"/>
          <a:ext cx="1672371" cy="1061956"/>
        </a:xfrm>
        <a:prstGeom prst="roundRect">
          <a:avLst>
            <a:gd name="adj" fmla="val 10000"/>
          </a:avLst>
        </a:prstGeom>
        <a:solidFill>
          <a:srgbClr val="FFC00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0BECA80C-8C2D-4CD2-89A1-50CA7B0EEEBA}">
      <dsp:nvSpPr>
        <dsp:cNvPr id="0" name=""/>
        <dsp:cNvSpPr/>
      </dsp:nvSpPr>
      <dsp:spPr>
        <a:xfrm>
          <a:off x="1419791" y="1726031"/>
          <a:ext cx="1672371" cy="1061956"/>
        </a:xfrm>
        <a:prstGeom prst="roundRect">
          <a:avLst>
            <a:gd name="adj" fmla="val 10000"/>
          </a:avLst>
        </a:prstGeom>
        <a:solidFill>
          <a:srgbClr val="FFFFFF"/>
        </a:solidFill>
        <a:ln w="12700" cap="flat" cmpd="sng" algn="ctr">
          <a:solidFill>
            <a:srgbClr val="0070C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CR" sz="1400" kern="1200">
              <a:latin typeface="Sagona ExtraLight" panose="02020303050505020204" pitchFamily="18" charset="0"/>
            </a:rPr>
            <a:t>Aceptar</a:t>
          </a:r>
          <a:r>
            <a:rPr lang="es-CR" sz="1400" i="1" kern="1200">
              <a:latin typeface="Sagona ExtraLight" panose="02020303050505020204" pitchFamily="18" charset="0"/>
            </a:rPr>
            <a:t>(no lleva acción)</a:t>
          </a:r>
        </a:p>
      </dsp:txBody>
      <dsp:txXfrm>
        <a:off x="1450895" y="1757135"/>
        <a:ext cx="1610163" cy="999748"/>
      </dsp:txXfrm>
    </dsp:sp>
    <dsp:sp modelId="{87109BC2-2A15-4013-8806-92BB51945EDC}">
      <dsp:nvSpPr>
        <dsp:cNvPr id="0" name=""/>
        <dsp:cNvSpPr/>
      </dsp:nvSpPr>
      <dsp:spPr>
        <a:xfrm>
          <a:off x="3277982" y="1549503"/>
          <a:ext cx="1672371" cy="1061956"/>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F19C2111-761C-4B29-B0D6-C013AE4049DD}">
      <dsp:nvSpPr>
        <dsp:cNvPr id="0" name=""/>
        <dsp:cNvSpPr/>
      </dsp:nvSpPr>
      <dsp:spPr>
        <a:xfrm>
          <a:off x="3463801" y="1726031"/>
          <a:ext cx="1672371" cy="1061956"/>
        </a:xfrm>
        <a:prstGeom prst="roundRect">
          <a:avLst>
            <a:gd name="adj" fmla="val 10000"/>
          </a:avLst>
        </a:prstGeom>
        <a:solidFill>
          <a:schemeClr val="lt1">
            <a:alpha val="90000"/>
            <a:hueOff val="0"/>
            <a:satOff val="0"/>
            <a:lumOff val="0"/>
            <a:alphaOff val="0"/>
          </a:schemeClr>
        </a:solidFill>
        <a:ln w="12700" cap="flat" cmpd="sng" algn="ctr">
          <a:solidFill>
            <a:srgbClr val="0070C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CR" sz="1400" kern="1200">
              <a:latin typeface="Sagona ExtraLight" panose="02020303050505020204" pitchFamily="18" charset="0"/>
            </a:rPr>
            <a:t>Administrar </a:t>
          </a:r>
          <a:r>
            <a:rPr lang="es-CR" sz="1400" i="1" kern="1200">
              <a:latin typeface="Sagona ExtraLight" panose="02020303050505020204" pitchFamily="18" charset="0"/>
            </a:rPr>
            <a:t>(Seleccionar estrategias y definir acciones</a:t>
          </a:r>
          <a:r>
            <a:rPr lang="es-CR" sz="1400" kern="1200">
              <a:latin typeface="Sagona ExtraLight" panose="02020303050505020204" pitchFamily="18" charset="0"/>
            </a:rPr>
            <a:t>)</a:t>
          </a:r>
        </a:p>
      </dsp:txBody>
      <dsp:txXfrm>
        <a:off x="3494905" y="1757135"/>
        <a:ext cx="1610163" cy="999748"/>
      </dsp:txXfrm>
    </dsp:sp>
    <dsp:sp modelId="{9C7251FD-BE11-49C9-BAF7-CAB0D81343B3}">
      <dsp:nvSpPr>
        <dsp:cNvPr id="0" name=""/>
        <dsp:cNvSpPr/>
      </dsp:nvSpPr>
      <dsp:spPr>
        <a:xfrm>
          <a:off x="1857800" y="3097841"/>
          <a:ext cx="1256486" cy="797868"/>
        </a:xfrm>
        <a:prstGeom prst="roundRect">
          <a:avLst>
            <a:gd name="adj" fmla="val 10000"/>
          </a:avLst>
        </a:prstGeom>
        <a:solidFill>
          <a:srgbClr val="869FB2"/>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58CE09AF-9A00-4D4F-9B74-6F7128D31C1D}">
      <dsp:nvSpPr>
        <dsp:cNvPr id="0" name=""/>
        <dsp:cNvSpPr/>
      </dsp:nvSpPr>
      <dsp:spPr>
        <a:xfrm>
          <a:off x="2043619" y="3274369"/>
          <a:ext cx="1256486" cy="797868"/>
        </a:xfrm>
        <a:prstGeom prst="roundRect">
          <a:avLst>
            <a:gd name="adj" fmla="val 10000"/>
          </a:avLst>
        </a:prstGeom>
        <a:solidFill>
          <a:schemeClr val="lt1">
            <a:alpha val="90000"/>
            <a:hueOff val="0"/>
            <a:satOff val="0"/>
            <a:lumOff val="0"/>
            <a:alphaOff val="0"/>
          </a:schemeClr>
        </a:solidFill>
        <a:ln w="12700" cap="flat" cmpd="sng" algn="ctr">
          <a:solidFill>
            <a:srgbClr val="869FB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CR" sz="1400" kern="1200">
              <a:latin typeface="Sagona ExtraLight" panose="02020303050505020204" pitchFamily="18" charset="0"/>
            </a:rPr>
            <a:t>Prevenir</a:t>
          </a:r>
        </a:p>
      </dsp:txBody>
      <dsp:txXfrm>
        <a:off x="2066988" y="3297738"/>
        <a:ext cx="1209748" cy="751130"/>
      </dsp:txXfrm>
    </dsp:sp>
    <dsp:sp modelId="{A7C9D627-4056-44AA-86D3-2C1C17FEB9DB}">
      <dsp:nvSpPr>
        <dsp:cNvPr id="0" name=""/>
        <dsp:cNvSpPr/>
      </dsp:nvSpPr>
      <dsp:spPr>
        <a:xfrm>
          <a:off x="3485925" y="3097841"/>
          <a:ext cx="1256486" cy="797868"/>
        </a:xfrm>
        <a:prstGeom prst="roundRect">
          <a:avLst>
            <a:gd name="adj" fmla="val 10000"/>
          </a:avLst>
        </a:prstGeom>
        <a:solidFill>
          <a:srgbClr val="869FB2"/>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B6BAF609-0533-42D8-A3F9-1FB0D5023781}">
      <dsp:nvSpPr>
        <dsp:cNvPr id="0" name=""/>
        <dsp:cNvSpPr/>
      </dsp:nvSpPr>
      <dsp:spPr>
        <a:xfrm>
          <a:off x="3671744" y="3274369"/>
          <a:ext cx="1256486" cy="797868"/>
        </a:xfrm>
        <a:prstGeom prst="roundRect">
          <a:avLst>
            <a:gd name="adj" fmla="val 10000"/>
          </a:avLst>
        </a:prstGeom>
        <a:solidFill>
          <a:schemeClr val="lt1">
            <a:alpha val="90000"/>
            <a:hueOff val="0"/>
            <a:satOff val="0"/>
            <a:lumOff val="0"/>
            <a:alphaOff val="0"/>
          </a:schemeClr>
        </a:solidFill>
        <a:ln w="12700" cap="flat" cmpd="sng" algn="ctr">
          <a:solidFill>
            <a:srgbClr val="869FB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CR" sz="1400" kern="1200">
              <a:latin typeface="Sagona ExtraLight" panose="02020303050505020204" pitchFamily="18" charset="0"/>
            </a:rPr>
            <a:t>Transferir</a:t>
          </a:r>
        </a:p>
      </dsp:txBody>
      <dsp:txXfrm>
        <a:off x="3695113" y="3297738"/>
        <a:ext cx="1209748" cy="751130"/>
      </dsp:txXfrm>
    </dsp:sp>
    <dsp:sp modelId="{CC88CC3F-3922-4F02-A86A-F6592BF5BABC}">
      <dsp:nvSpPr>
        <dsp:cNvPr id="0" name=""/>
        <dsp:cNvSpPr/>
      </dsp:nvSpPr>
      <dsp:spPr>
        <a:xfrm>
          <a:off x="5114049" y="3097841"/>
          <a:ext cx="1256486" cy="797868"/>
        </a:xfrm>
        <a:prstGeom prst="roundRect">
          <a:avLst>
            <a:gd name="adj" fmla="val 10000"/>
          </a:avLst>
        </a:prstGeom>
        <a:solidFill>
          <a:srgbClr val="869FB2"/>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80C0E2DA-AB83-4BD2-A6B8-98F752737E3E}">
      <dsp:nvSpPr>
        <dsp:cNvPr id="0" name=""/>
        <dsp:cNvSpPr/>
      </dsp:nvSpPr>
      <dsp:spPr>
        <a:xfrm>
          <a:off x="5299869" y="3274369"/>
          <a:ext cx="1256486" cy="797868"/>
        </a:xfrm>
        <a:prstGeom prst="roundRect">
          <a:avLst>
            <a:gd name="adj" fmla="val 10000"/>
          </a:avLst>
        </a:prstGeom>
        <a:solidFill>
          <a:schemeClr val="lt1">
            <a:alpha val="90000"/>
            <a:hueOff val="0"/>
            <a:satOff val="0"/>
            <a:lumOff val="0"/>
            <a:alphaOff val="0"/>
          </a:schemeClr>
        </a:solidFill>
        <a:ln w="12700" cap="flat" cmpd="sng" algn="ctr">
          <a:solidFill>
            <a:srgbClr val="869FB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CR" sz="1400" kern="1200">
              <a:latin typeface="Sagona ExtraLight" panose="02020303050505020204" pitchFamily="18" charset="0"/>
            </a:rPr>
            <a:t>Mitigar</a:t>
          </a:r>
        </a:p>
      </dsp:txBody>
      <dsp:txXfrm>
        <a:off x="5323238" y="3297738"/>
        <a:ext cx="1209748" cy="751130"/>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F8A212-B962-438D-92AD-047B68DC084D}">
      <dsp:nvSpPr>
        <dsp:cNvPr id="0" name=""/>
        <dsp:cNvSpPr/>
      </dsp:nvSpPr>
      <dsp:spPr>
        <a:xfrm>
          <a:off x="-5277269" y="-689633"/>
          <a:ext cx="6020524" cy="6020524"/>
        </a:xfrm>
        <a:prstGeom prst="blockArc">
          <a:avLst>
            <a:gd name="adj1" fmla="val 18900000"/>
            <a:gd name="adj2" fmla="val 2700000"/>
            <a:gd name="adj3" fmla="val 359"/>
          </a:avLst>
        </a:prstGeom>
        <a:solidFill>
          <a:srgbClr val="034793"/>
        </a:solidFill>
        <a:ln w="12700" cap="flat" cmpd="sng" algn="ctr">
          <a:solidFill>
            <a:srgbClr val="004D86"/>
          </a:solidFill>
          <a:prstDash val="solid"/>
          <a:miter lim="800000"/>
        </a:ln>
        <a:effectLst/>
      </dsp:spPr>
      <dsp:style>
        <a:lnRef idx="2">
          <a:scrgbClr r="0" g="0" b="0"/>
        </a:lnRef>
        <a:fillRef idx="0">
          <a:scrgbClr r="0" g="0" b="0"/>
        </a:fillRef>
        <a:effectRef idx="0">
          <a:scrgbClr r="0" g="0" b="0"/>
        </a:effectRef>
        <a:fontRef idx="minor"/>
      </dsp:style>
    </dsp:sp>
    <dsp:sp modelId="{6DB874AD-7D2A-401B-A061-A305D3340DBC}">
      <dsp:nvSpPr>
        <dsp:cNvPr id="0" name=""/>
        <dsp:cNvSpPr/>
      </dsp:nvSpPr>
      <dsp:spPr>
        <a:xfrm>
          <a:off x="396393" y="429976"/>
          <a:ext cx="2877326" cy="731284"/>
        </a:xfrm>
        <a:prstGeom prst="rect">
          <a:avLst/>
        </a:prstGeom>
        <a:solidFill>
          <a:srgbClr val="004D8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6020" tIns="35560" rIns="35560" bIns="35560" numCol="1" spcCol="1270" anchor="ctr" anchorCtr="0">
          <a:noAutofit/>
        </a:bodyPr>
        <a:lstStyle/>
        <a:p>
          <a:pPr marL="0" lvl="0" indent="0" algn="l" defTabSz="622300">
            <a:lnSpc>
              <a:spcPct val="90000"/>
            </a:lnSpc>
            <a:spcBef>
              <a:spcPct val="0"/>
            </a:spcBef>
            <a:spcAft>
              <a:spcPct val="35000"/>
            </a:spcAft>
            <a:buNone/>
          </a:pPr>
          <a:r>
            <a:rPr lang="es-CR" sz="1400" kern="1200">
              <a:solidFill>
                <a:srgbClr val="FFFFFF"/>
              </a:solidFill>
              <a:latin typeface="Sagona ExtraLight" panose="02020303050505020204" pitchFamily="18" charset="0"/>
              <a:ea typeface="+mn-ea"/>
              <a:cs typeface="+mn-cs"/>
            </a:rPr>
            <a:t>1. Identificación</a:t>
          </a:r>
        </a:p>
      </dsp:txBody>
      <dsp:txXfrm>
        <a:off x="396393" y="429976"/>
        <a:ext cx="2877326" cy="731284"/>
      </dsp:txXfrm>
    </dsp:sp>
    <dsp:sp modelId="{67F31F55-D498-4525-92A2-73D825F05455}">
      <dsp:nvSpPr>
        <dsp:cNvPr id="0" name=""/>
        <dsp:cNvSpPr/>
      </dsp:nvSpPr>
      <dsp:spPr>
        <a:xfrm>
          <a:off x="3348982" y="661698"/>
          <a:ext cx="215699" cy="26783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36007DA-36DC-48E2-8555-FA68ACF1D011}">
      <dsp:nvSpPr>
        <dsp:cNvPr id="0" name=""/>
        <dsp:cNvSpPr/>
      </dsp:nvSpPr>
      <dsp:spPr>
        <a:xfrm>
          <a:off x="669485" y="1432238"/>
          <a:ext cx="2619449" cy="688621"/>
        </a:xfrm>
        <a:prstGeom prst="rect">
          <a:avLst/>
        </a:prstGeom>
        <a:solidFill>
          <a:srgbClr val="FCBD2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6020" tIns="35560" rIns="35560" bIns="35560" numCol="1" spcCol="1270" anchor="ctr" anchorCtr="0">
          <a:noAutofit/>
        </a:bodyPr>
        <a:lstStyle/>
        <a:p>
          <a:pPr marL="0" lvl="0" indent="0" algn="l" defTabSz="622300">
            <a:lnSpc>
              <a:spcPct val="90000"/>
            </a:lnSpc>
            <a:spcBef>
              <a:spcPct val="0"/>
            </a:spcBef>
            <a:spcAft>
              <a:spcPct val="35000"/>
            </a:spcAft>
            <a:buNone/>
          </a:pPr>
          <a:r>
            <a:rPr lang="es-CR" sz="1400" kern="1200">
              <a:solidFill>
                <a:srgbClr val="FFFFFF"/>
              </a:solidFill>
              <a:latin typeface="Sagona ExtraLight" panose="02020303050505020204" pitchFamily="18" charset="0"/>
              <a:ea typeface="+mn-ea"/>
              <a:cs typeface="+mn-cs"/>
            </a:rPr>
            <a:t>2. Análisis</a:t>
          </a:r>
        </a:p>
      </dsp:txBody>
      <dsp:txXfrm>
        <a:off x="669485" y="1432238"/>
        <a:ext cx="2619449" cy="688621"/>
      </dsp:txXfrm>
    </dsp:sp>
    <dsp:sp modelId="{B928FED4-9D8F-45BC-9C31-B8D8C4ED699B}">
      <dsp:nvSpPr>
        <dsp:cNvPr id="0" name=""/>
        <dsp:cNvSpPr/>
      </dsp:nvSpPr>
      <dsp:spPr>
        <a:xfrm flipV="1">
          <a:off x="2681697" y="1474728"/>
          <a:ext cx="331102" cy="8422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30D9F21-ABFB-4AC1-8C71-514E2ABFD35E}">
      <dsp:nvSpPr>
        <dsp:cNvPr id="0" name=""/>
        <dsp:cNvSpPr/>
      </dsp:nvSpPr>
      <dsp:spPr>
        <a:xfrm>
          <a:off x="677882" y="2492692"/>
          <a:ext cx="2615839" cy="687898"/>
        </a:xfrm>
        <a:prstGeom prst="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6020" tIns="35560" rIns="35560" bIns="35560" numCol="1" spcCol="1270" anchor="ctr" anchorCtr="0">
          <a:noAutofit/>
        </a:bodyPr>
        <a:lstStyle/>
        <a:p>
          <a:pPr marL="0" lvl="0" indent="0" algn="l" defTabSz="622300">
            <a:lnSpc>
              <a:spcPct val="90000"/>
            </a:lnSpc>
            <a:spcBef>
              <a:spcPct val="0"/>
            </a:spcBef>
            <a:spcAft>
              <a:spcPct val="35000"/>
            </a:spcAft>
            <a:buNone/>
          </a:pPr>
          <a:r>
            <a:rPr lang="es-CR" sz="1400" kern="1200">
              <a:latin typeface="Sagona ExtraLight" panose="02020303050505020204" pitchFamily="18" charset="0"/>
            </a:rPr>
            <a:t>3. Evaluación</a:t>
          </a:r>
        </a:p>
      </dsp:txBody>
      <dsp:txXfrm>
        <a:off x="677882" y="2492692"/>
        <a:ext cx="2615839" cy="687898"/>
      </dsp:txXfrm>
    </dsp:sp>
    <dsp:sp modelId="{801CC9F5-98E0-4CF6-8A13-70F6CFF98AEF}">
      <dsp:nvSpPr>
        <dsp:cNvPr id="0" name=""/>
        <dsp:cNvSpPr/>
      </dsp:nvSpPr>
      <dsp:spPr>
        <a:xfrm>
          <a:off x="745412" y="2896777"/>
          <a:ext cx="121801" cy="120270"/>
        </a:xfrm>
        <a:prstGeom prst="ellipse">
          <a:avLst/>
        </a:prstGeom>
        <a:solidFill>
          <a:srgbClr val="00B050"/>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dsp:style>
    </dsp:sp>
    <dsp:sp modelId="{F0773FA8-5B99-4A4C-83B9-0BD21405D4F3}">
      <dsp:nvSpPr>
        <dsp:cNvPr id="0" name=""/>
        <dsp:cNvSpPr/>
      </dsp:nvSpPr>
      <dsp:spPr>
        <a:xfrm>
          <a:off x="-193385" y="3368219"/>
          <a:ext cx="3963988" cy="914100"/>
        </a:xfrm>
        <a:prstGeom prst="rect">
          <a:avLst/>
        </a:prstGeom>
        <a:solidFill>
          <a:srgbClr val="0070C0"/>
        </a:solidFill>
        <a:ln w="12700" cap="flat" cmpd="sng" algn="ctr">
          <a:solidFill>
            <a:srgbClr val="FFFFFF"/>
          </a:solidFill>
          <a:prstDash val="solid"/>
          <a:miter lim="800000"/>
        </a:ln>
        <a:effectLst>
          <a:glow rad="139700">
            <a:srgbClr val="0070C0">
              <a:alpha val="40000"/>
            </a:srgbClr>
          </a:glow>
        </a:effectLst>
      </dsp:spPr>
      <dsp:style>
        <a:lnRef idx="2">
          <a:scrgbClr r="0" g="0" b="0"/>
        </a:lnRef>
        <a:fillRef idx="1">
          <a:scrgbClr r="0" g="0" b="0"/>
        </a:fillRef>
        <a:effectRef idx="0">
          <a:scrgbClr r="0" g="0" b="0"/>
        </a:effectRef>
        <a:fontRef idx="minor">
          <a:schemeClr val="lt1"/>
        </a:fontRef>
      </dsp:style>
      <dsp:txBody>
        <a:bodyPr spcFirstLastPara="0" vert="horz" wrap="square" lIns="546020" tIns="71120" rIns="71120" bIns="71120" numCol="1" spcCol="1270" anchor="ctr" anchorCtr="0">
          <a:noAutofit/>
        </a:bodyPr>
        <a:lstStyle/>
        <a:p>
          <a:pPr marL="0" lvl="0" indent="0" algn="l" defTabSz="1244600">
            <a:lnSpc>
              <a:spcPct val="90000"/>
            </a:lnSpc>
            <a:spcBef>
              <a:spcPct val="0"/>
            </a:spcBef>
            <a:spcAft>
              <a:spcPct val="35000"/>
            </a:spcAft>
            <a:buNone/>
          </a:pPr>
          <a:r>
            <a:rPr lang="es-CR" sz="2800" kern="1200">
              <a:latin typeface="Sagona ExtraLight" panose="02020303050505020204" pitchFamily="18" charset="0"/>
            </a:rPr>
            <a:t>4. Administración</a:t>
          </a:r>
        </a:p>
      </dsp:txBody>
      <dsp:txXfrm>
        <a:off x="-193385" y="3368219"/>
        <a:ext cx="3963988" cy="914100"/>
      </dsp:txXfrm>
    </dsp:sp>
    <dsp:sp modelId="{7799CADD-7D61-44FE-9665-6223F1DDF972}">
      <dsp:nvSpPr>
        <dsp:cNvPr id="0" name=""/>
        <dsp:cNvSpPr/>
      </dsp:nvSpPr>
      <dsp:spPr>
        <a:xfrm>
          <a:off x="478367" y="3660154"/>
          <a:ext cx="160675" cy="239431"/>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458C94-6895-4850-9FDD-F8CF35085B56}">
      <dsp:nvSpPr>
        <dsp:cNvPr id="0" name=""/>
        <dsp:cNvSpPr/>
      </dsp:nvSpPr>
      <dsp:spPr>
        <a:xfrm>
          <a:off x="0" y="0"/>
          <a:ext cx="10134370" cy="1404004"/>
        </a:xfrm>
        <a:prstGeom prst="roundRect">
          <a:avLst/>
        </a:prstGeom>
        <a:solidFill>
          <a:srgbClr val="004D8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CR" sz="2000" b="1" kern="1200"/>
            <a:t>Modelo de Gestión Estratégica Judicial para la Implementación del Plan Estratégico Institucional (PEI) 2019, 2024. Aprobado por Corte Plena en sesión  56-18 del </a:t>
          </a:r>
          <a:r>
            <a:rPr lang="es-ES" sz="2000" kern="1200">
              <a:latin typeface="Book Antiqua" panose="02040602050305030304" pitchFamily="18" charset="0"/>
              <a:ea typeface="Times New Roman" panose="02020603050405020304" pitchFamily="18" charset="0"/>
              <a:cs typeface="Times New Roman" panose="02020603050405020304" pitchFamily="18" charset="0"/>
            </a:rPr>
            <a:t>10 de diciembre de 2018, artículo XXIII</a:t>
          </a:r>
          <a:endParaRPr lang="es-CR" sz="2000" kern="1200"/>
        </a:p>
      </dsp:txBody>
      <dsp:txXfrm>
        <a:off x="68538" y="68538"/>
        <a:ext cx="9997294" cy="1266928"/>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F8A212-B962-438D-92AD-047B68DC084D}">
      <dsp:nvSpPr>
        <dsp:cNvPr id="0" name=""/>
        <dsp:cNvSpPr/>
      </dsp:nvSpPr>
      <dsp:spPr>
        <a:xfrm>
          <a:off x="-5277269" y="-689633"/>
          <a:ext cx="6020524" cy="6020524"/>
        </a:xfrm>
        <a:prstGeom prst="blockArc">
          <a:avLst>
            <a:gd name="adj1" fmla="val 18900000"/>
            <a:gd name="adj2" fmla="val 2700000"/>
            <a:gd name="adj3" fmla="val 359"/>
          </a:avLst>
        </a:prstGeom>
        <a:solidFill>
          <a:srgbClr val="034793"/>
        </a:solidFill>
        <a:ln w="12700" cap="flat" cmpd="sng" algn="ctr">
          <a:solidFill>
            <a:srgbClr val="004D86"/>
          </a:solidFill>
          <a:prstDash val="solid"/>
          <a:miter lim="800000"/>
        </a:ln>
        <a:effectLst/>
      </dsp:spPr>
      <dsp:style>
        <a:lnRef idx="2">
          <a:scrgbClr r="0" g="0" b="0"/>
        </a:lnRef>
        <a:fillRef idx="0">
          <a:scrgbClr r="0" g="0" b="0"/>
        </a:fillRef>
        <a:effectRef idx="0">
          <a:scrgbClr r="0" g="0" b="0"/>
        </a:effectRef>
        <a:fontRef idx="minor"/>
      </dsp:style>
    </dsp:sp>
    <dsp:sp modelId="{6DB874AD-7D2A-401B-A061-A305D3340DBC}">
      <dsp:nvSpPr>
        <dsp:cNvPr id="0" name=""/>
        <dsp:cNvSpPr/>
      </dsp:nvSpPr>
      <dsp:spPr>
        <a:xfrm>
          <a:off x="396393" y="429976"/>
          <a:ext cx="2877326" cy="731284"/>
        </a:xfrm>
        <a:prstGeom prst="rect">
          <a:avLst/>
        </a:prstGeom>
        <a:solidFill>
          <a:srgbClr val="004D8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6020" tIns="35560" rIns="35560" bIns="35560" numCol="1" spcCol="1270" anchor="ctr" anchorCtr="0">
          <a:noAutofit/>
        </a:bodyPr>
        <a:lstStyle/>
        <a:p>
          <a:pPr marL="0" lvl="0" indent="0" algn="l" defTabSz="622300">
            <a:lnSpc>
              <a:spcPct val="90000"/>
            </a:lnSpc>
            <a:spcBef>
              <a:spcPct val="0"/>
            </a:spcBef>
            <a:spcAft>
              <a:spcPct val="35000"/>
            </a:spcAft>
            <a:buNone/>
          </a:pPr>
          <a:r>
            <a:rPr lang="es-CR" sz="1400" kern="1200">
              <a:solidFill>
                <a:srgbClr val="FFFFFF"/>
              </a:solidFill>
              <a:latin typeface="Sagona ExtraLight" panose="02020303050505020204" pitchFamily="18" charset="0"/>
              <a:ea typeface="+mn-ea"/>
              <a:cs typeface="+mn-cs"/>
            </a:rPr>
            <a:t>1. Identificación</a:t>
          </a:r>
        </a:p>
      </dsp:txBody>
      <dsp:txXfrm>
        <a:off x="396393" y="429976"/>
        <a:ext cx="2877326" cy="731284"/>
      </dsp:txXfrm>
    </dsp:sp>
    <dsp:sp modelId="{67F31F55-D498-4525-92A2-73D825F05455}">
      <dsp:nvSpPr>
        <dsp:cNvPr id="0" name=""/>
        <dsp:cNvSpPr/>
      </dsp:nvSpPr>
      <dsp:spPr>
        <a:xfrm>
          <a:off x="3348982" y="661698"/>
          <a:ext cx="215699" cy="26783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36007DA-36DC-48E2-8555-FA68ACF1D011}">
      <dsp:nvSpPr>
        <dsp:cNvPr id="0" name=""/>
        <dsp:cNvSpPr/>
      </dsp:nvSpPr>
      <dsp:spPr>
        <a:xfrm>
          <a:off x="669485" y="1432238"/>
          <a:ext cx="2619449" cy="688621"/>
        </a:xfrm>
        <a:prstGeom prst="rect">
          <a:avLst/>
        </a:prstGeom>
        <a:solidFill>
          <a:srgbClr val="FCBD2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6020" tIns="35560" rIns="35560" bIns="35560" numCol="1" spcCol="1270" anchor="ctr" anchorCtr="0">
          <a:noAutofit/>
        </a:bodyPr>
        <a:lstStyle/>
        <a:p>
          <a:pPr marL="0" lvl="0" indent="0" algn="l" defTabSz="622300">
            <a:lnSpc>
              <a:spcPct val="90000"/>
            </a:lnSpc>
            <a:spcBef>
              <a:spcPct val="0"/>
            </a:spcBef>
            <a:spcAft>
              <a:spcPct val="35000"/>
            </a:spcAft>
            <a:buNone/>
          </a:pPr>
          <a:r>
            <a:rPr lang="es-CR" sz="1400" kern="1200">
              <a:solidFill>
                <a:srgbClr val="FFFFFF"/>
              </a:solidFill>
              <a:latin typeface="Sagona ExtraLight" panose="02020303050505020204" pitchFamily="18" charset="0"/>
              <a:ea typeface="+mn-ea"/>
              <a:cs typeface="+mn-cs"/>
            </a:rPr>
            <a:t>2. Análisis</a:t>
          </a:r>
        </a:p>
      </dsp:txBody>
      <dsp:txXfrm>
        <a:off x="669485" y="1432238"/>
        <a:ext cx="2619449" cy="688621"/>
      </dsp:txXfrm>
    </dsp:sp>
    <dsp:sp modelId="{B928FED4-9D8F-45BC-9C31-B8D8C4ED699B}">
      <dsp:nvSpPr>
        <dsp:cNvPr id="0" name=""/>
        <dsp:cNvSpPr/>
      </dsp:nvSpPr>
      <dsp:spPr>
        <a:xfrm flipV="1">
          <a:off x="2681697" y="1474728"/>
          <a:ext cx="331102" cy="8422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30D9F21-ABFB-4AC1-8C71-514E2ABFD35E}">
      <dsp:nvSpPr>
        <dsp:cNvPr id="0" name=""/>
        <dsp:cNvSpPr/>
      </dsp:nvSpPr>
      <dsp:spPr>
        <a:xfrm>
          <a:off x="677882" y="2492692"/>
          <a:ext cx="2615839" cy="687898"/>
        </a:xfrm>
        <a:prstGeom prst="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6020" tIns="35560" rIns="35560" bIns="35560" numCol="1" spcCol="1270" anchor="ctr" anchorCtr="0">
          <a:noAutofit/>
        </a:bodyPr>
        <a:lstStyle/>
        <a:p>
          <a:pPr marL="0" lvl="0" indent="0" algn="l" defTabSz="622300">
            <a:lnSpc>
              <a:spcPct val="90000"/>
            </a:lnSpc>
            <a:spcBef>
              <a:spcPct val="0"/>
            </a:spcBef>
            <a:spcAft>
              <a:spcPct val="35000"/>
            </a:spcAft>
            <a:buNone/>
          </a:pPr>
          <a:r>
            <a:rPr lang="es-CR" sz="1400" kern="1200">
              <a:latin typeface="Sagona ExtraLight" panose="02020303050505020204" pitchFamily="18" charset="0"/>
            </a:rPr>
            <a:t>3. Evaluación</a:t>
          </a:r>
        </a:p>
      </dsp:txBody>
      <dsp:txXfrm>
        <a:off x="677882" y="2492692"/>
        <a:ext cx="2615839" cy="687898"/>
      </dsp:txXfrm>
    </dsp:sp>
    <dsp:sp modelId="{801CC9F5-98E0-4CF6-8A13-70F6CFF98AEF}">
      <dsp:nvSpPr>
        <dsp:cNvPr id="0" name=""/>
        <dsp:cNvSpPr/>
      </dsp:nvSpPr>
      <dsp:spPr>
        <a:xfrm>
          <a:off x="745412" y="2896777"/>
          <a:ext cx="121801" cy="120270"/>
        </a:xfrm>
        <a:prstGeom prst="ellipse">
          <a:avLst/>
        </a:prstGeom>
        <a:solidFill>
          <a:srgbClr val="00B050"/>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dsp:style>
    </dsp:sp>
    <dsp:sp modelId="{F0773FA8-5B99-4A4C-83B9-0BD21405D4F3}">
      <dsp:nvSpPr>
        <dsp:cNvPr id="0" name=""/>
        <dsp:cNvSpPr/>
      </dsp:nvSpPr>
      <dsp:spPr>
        <a:xfrm>
          <a:off x="-193385" y="3368219"/>
          <a:ext cx="3963988" cy="914100"/>
        </a:xfrm>
        <a:prstGeom prst="rect">
          <a:avLst/>
        </a:prstGeom>
        <a:solidFill>
          <a:srgbClr val="0070C0"/>
        </a:solidFill>
        <a:ln w="12700" cap="flat" cmpd="sng" algn="ctr">
          <a:solidFill>
            <a:srgbClr val="FFFFFF"/>
          </a:solidFill>
          <a:prstDash val="solid"/>
          <a:miter lim="800000"/>
        </a:ln>
        <a:effectLst>
          <a:glow rad="139700">
            <a:srgbClr val="0070C0">
              <a:alpha val="40000"/>
            </a:srgbClr>
          </a:glow>
        </a:effectLst>
      </dsp:spPr>
      <dsp:style>
        <a:lnRef idx="2">
          <a:scrgbClr r="0" g="0" b="0"/>
        </a:lnRef>
        <a:fillRef idx="1">
          <a:scrgbClr r="0" g="0" b="0"/>
        </a:fillRef>
        <a:effectRef idx="0">
          <a:scrgbClr r="0" g="0" b="0"/>
        </a:effectRef>
        <a:fontRef idx="minor">
          <a:schemeClr val="lt1"/>
        </a:fontRef>
      </dsp:style>
      <dsp:txBody>
        <a:bodyPr spcFirstLastPara="0" vert="horz" wrap="square" lIns="546020" tIns="71120" rIns="71120" bIns="71120" numCol="1" spcCol="1270" anchor="ctr" anchorCtr="0">
          <a:noAutofit/>
        </a:bodyPr>
        <a:lstStyle/>
        <a:p>
          <a:pPr marL="0" lvl="0" indent="0" algn="l" defTabSz="1244600">
            <a:lnSpc>
              <a:spcPct val="90000"/>
            </a:lnSpc>
            <a:spcBef>
              <a:spcPct val="0"/>
            </a:spcBef>
            <a:spcAft>
              <a:spcPct val="35000"/>
            </a:spcAft>
            <a:buNone/>
          </a:pPr>
          <a:r>
            <a:rPr lang="es-CR" sz="2800" kern="1200">
              <a:latin typeface="Sagona ExtraLight" panose="02020303050505020204" pitchFamily="18" charset="0"/>
            </a:rPr>
            <a:t>4. Administración</a:t>
          </a:r>
        </a:p>
      </dsp:txBody>
      <dsp:txXfrm>
        <a:off x="-193385" y="3368219"/>
        <a:ext cx="3963988" cy="914100"/>
      </dsp:txXfrm>
    </dsp:sp>
    <dsp:sp modelId="{7799CADD-7D61-44FE-9665-6223F1DDF972}">
      <dsp:nvSpPr>
        <dsp:cNvPr id="0" name=""/>
        <dsp:cNvSpPr/>
      </dsp:nvSpPr>
      <dsp:spPr>
        <a:xfrm>
          <a:off x="478367" y="3660154"/>
          <a:ext cx="160675" cy="239431"/>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F8A212-B962-438D-92AD-047B68DC084D}">
      <dsp:nvSpPr>
        <dsp:cNvPr id="0" name=""/>
        <dsp:cNvSpPr/>
      </dsp:nvSpPr>
      <dsp:spPr>
        <a:xfrm>
          <a:off x="-5277269" y="-689633"/>
          <a:ext cx="6020524" cy="6020524"/>
        </a:xfrm>
        <a:prstGeom prst="blockArc">
          <a:avLst>
            <a:gd name="adj1" fmla="val 18900000"/>
            <a:gd name="adj2" fmla="val 2700000"/>
            <a:gd name="adj3" fmla="val 359"/>
          </a:avLst>
        </a:prstGeom>
        <a:solidFill>
          <a:srgbClr val="034793"/>
        </a:solidFill>
        <a:ln w="12700" cap="flat" cmpd="sng" algn="ctr">
          <a:solidFill>
            <a:srgbClr val="004D86"/>
          </a:solidFill>
          <a:prstDash val="solid"/>
          <a:miter lim="800000"/>
        </a:ln>
        <a:effectLst/>
      </dsp:spPr>
      <dsp:style>
        <a:lnRef idx="2">
          <a:scrgbClr r="0" g="0" b="0"/>
        </a:lnRef>
        <a:fillRef idx="0">
          <a:scrgbClr r="0" g="0" b="0"/>
        </a:fillRef>
        <a:effectRef idx="0">
          <a:scrgbClr r="0" g="0" b="0"/>
        </a:effectRef>
        <a:fontRef idx="minor"/>
      </dsp:style>
    </dsp:sp>
    <dsp:sp modelId="{6DB874AD-7D2A-401B-A061-A305D3340DBC}">
      <dsp:nvSpPr>
        <dsp:cNvPr id="0" name=""/>
        <dsp:cNvSpPr/>
      </dsp:nvSpPr>
      <dsp:spPr>
        <a:xfrm>
          <a:off x="396393" y="429976"/>
          <a:ext cx="2877326" cy="731284"/>
        </a:xfrm>
        <a:prstGeom prst="rect">
          <a:avLst/>
        </a:prstGeom>
        <a:solidFill>
          <a:srgbClr val="004D8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6020" tIns="35560" rIns="35560" bIns="35560" numCol="1" spcCol="1270" anchor="ctr" anchorCtr="0">
          <a:noAutofit/>
        </a:bodyPr>
        <a:lstStyle/>
        <a:p>
          <a:pPr marL="0" lvl="0" indent="0" algn="l" defTabSz="622300">
            <a:lnSpc>
              <a:spcPct val="90000"/>
            </a:lnSpc>
            <a:spcBef>
              <a:spcPct val="0"/>
            </a:spcBef>
            <a:spcAft>
              <a:spcPct val="35000"/>
            </a:spcAft>
            <a:buNone/>
          </a:pPr>
          <a:r>
            <a:rPr lang="es-CR" sz="1400" kern="1200">
              <a:solidFill>
                <a:srgbClr val="FFFFFF"/>
              </a:solidFill>
              <a:latin typeface="Sagona ExtraLight" panose="02020303050505020204" pitchFamily="18" charset="0"/>
              <a:ea typeface="+mn-ea"/>
              <a:cs typeface="+mn-cs"/>
            </a:rPr>
            <a:t>1. Identificación</a:t>
          </a:r>
        </a:p>
      </dsp:txBody>
      <dsp:txXfrm>
        <a:off x="396393" y="429976"/>
        <a:ext cx="2877326" cy="731284"/>
      </dsp:txXfrm>
    </dsp:sp>
    <dsp:sp modelId="{67F31F55-D498-4525-92A2-73D825F05455}">
      <dsp:nvSpPr>
        <dsp:cNvPr id="0" name=""/>
        <dsp:cNvSpPr/>
      </dsp:nvSpPr>
      <dsp:spPr>
        <a:xfrm>
          <a:off x="3348982" y="661698"/>
          <a:ext cx="215699" cy="26783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36007DA-36DC-48E2-8555-FA68ACF1D011}">
      <dsp:nvSpPr>
        <dsp:cNvPr id="0" name=""/>
        <dsp:cNvSpPr/>
      </dsp:nvSpPr>
      <dsp:spPr>
        <a:xfrm>
          <a:off x="669485" y="1432238"/>
          <a:ext cx="2619449" cy="688621"/>
        </a:xfrm>
        <a:prstGeom prst="rect">
          <a:avLst/>
        </a:prstGeom>
        <a:solidFill>
          <a:srgbClr val="FCBD2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6020" tIns="35560" rIns="35560" bIns="35560" numCol="1" spcCol="1270" anchor="ctr" anchorCtr="0">
          <a:noAutofit/>
        </a:bodyPr>
        <a:lstStyle/>
        <a:p>
          <a:pPr marL="0" lvl="0" indent="0" algn="l" defTabSz="622300">
            <a:lnSpc>
              <a:spcPct val="90000"/>
            </a:lnSpc>
            <a:spcBef>
              <a:spcPct val="0"/>
            </a:spcBef>
            <a:spcAft>
              <a:spcPct val="35000"/>
            </a:spcAft>
            <a:buNone/>
          </a:pPr>
          <a:r>
            <a:rPr lang="es-CR" sz="1400" kern="1200">
              <a:solidFill>
                <a:srgbClr val="FFFFFF"/>
              </a:solidFill>
              <a:latin typeface="Sagona ExtraLight" panose="02020303050505020204" pitchFamily="18" charset="0"/>
              <a:ea typeface="+mn-ea"/>
              <a:cs typeface="+mn-cs"/>
            </a:rPr>
            <a:t>2. Análisis</a:t>
          </a:r>
        </a:p>
      </dsp:txBody>
      <dsp:txXfrm>
        <a:off x="669485" y="1432238"/>
        <a:ext cx="2619449" cy="688621"/>
      </dsp:txXfrm>
    </dsp:sp>
    <dsp:sp modelId="{B928FED4-9D8F-45BC-9C31-B8D8C4ED699B}">
      <dsp:nvSpPr>
        <dsp:cNvPr id="0" name=""/>
        <dsp:cNvSpPr/>
      </dsp:nvSpPr>
      <dsp:spPr>
        <a:xfrm flipV="1">
          <a:off x="2681697" y="1474728"/>
          <a:ext cx="331102" cy="8422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30D9F21-ABFB-4AC1-8C71-514E2ABFD35E}">
      <dsp:nvSpPr>
        <dsp:cNvPr id="0" name=""/>
        <dsp:cNvSpPr/>
      </dsp:nvSpPr>
      <dsp:spPr>
        <a:xfrm>
          <a:off x="677882" y="2492692"/>
          <a:ext cx="2615839" cy="687898"/>
        </a:xfrm>
        <a:prstGeom prst="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6020" tIns="35560" rIns="35560" bIns="35560" numCol="1" spcCol="1270" anchor="ctr" anchorCtr="0">
          <a:noAutofit/>
        </a:bodyPr>
        <a:lstStyle/>
        <a:p>
          <a:pPr marL="0" lvl="0" indent="0" algn="l" defTabSz="622300">
            <a:lnSpc>
              <a:spcPct val="90000"/>
            </a:lnSpc>
            <a:spcBef>
              <a:spcPct val="0"/>
            </a:spcBef>
            <a:spcAft>
              <a:spcPct val="35000"/>
            </a:spcAft>
            <a:buNone/>
          </a:pPr>
          <a:r>
            <a:rPr lang="es-CR" sz="1400" kern="1200">
              <a:latin typeface="Sagona ExtraLight" panose="02020303050505020204" pitchFamily="18" charset="0"/>
            </a:rPr>
            <a:t>3. Evaluación</a:t>
          </a:r>
        </a:p>
      </dsp:txBody>
      <dsp:txXfrm>
        <a:off x="677882" y="2492692"/>
        <a:ext cx="2615839" cy="687898"/>
      </dsp:txXfrm>
    </dsp:sp>
    <dsp:sp modelId="{801CC9F5-98E0-4CF6-8A13-70F6CFF98AEF}">
      <dsp:nvSpPr>
        <dsp:cNvPr id="0" name=""/>
        <dsp:cNvSpPr/>
      </dsp:nvSpPr>
      <dsp:spPr>
        <a:xfrm>
          <a:off x="745412" y="2896777"/>
          <a:ext cx="121801" cy="120270"/>
        </a:xfrm>
        <a:prstGeom prst="ellipse">
          <a:avLst/>
        </a:prstGeom>
        <a:solidFill>
          <a:srgbClr val="00B050"/>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dsp:style>
    </dsp:sp>
    <dsp:sp modelId="{F0773FA8-5B99-4A4C-83B9-0BD21405D4F3}">
      <dsp:nvSpPr>
        <dsp:cNvPr id="0" name=""/>
        <dsp:cNvSpPr/>
      </dsp:nvSpPr>
      <dsp:spPr>
        <a:xfrm>
          <a:off x="-193385" y="3368219"/>
          <a:ext cx="3963988" cy="914100"/>
        </a:xfrm>
        <a:prstGeom prst="rect">
          <a:avLst/>
        </a:prstGeom>
        <a:solidFill>
          <a:srgbClr val="0070C0"/>
        </a:solidFill>
        <a:ln w="12700" cap="flat" cmpd="sng" algn="ctr">
          <a:solidFill>
            <a:srgbClr val="FFFFFF"/>
          </a:solidFill>
          <a:prstDash val="solid"/>
          <a:miter lim="800000"/>
        </a:ln>
        <a:effectLst>
          <a:glow rad="139700">
            <a:srgbClr val="0070C0">
              <a:alpha val="40000"/>
            </a:srgbClr>
          </a:glow>
        </a:effectLst>
      </dsp:spPr>
      <dsp:style>
        <a:lnRef idx="2">
          <a:scrgbClr r="0" g="0" b="0"/>
        </a:lnRef>
        <a:fillRef idx="1">
          <a:scrgbClr r="0" g="0" b="0"/>
        </a:fillRef>
        <a:effectRef idx="0">
          <a:scrgbClr r="0" g="0" b="0"/>
        </a:effectRef>
        <a:fontRef idx="minor">
          <a:schemeClr val="lt1"/>
        </a:fontRef>
      </dsp:style>
      <dsp:txBody>
        <a:bodyPr spcFirstLastPara="0" vert="horz" wrap="square" lIns="546020" tIns="71120" rIns="71120" bIns="71120" numCol="1" spcCol="1270" anchor="ctr" anchorCtr="0">
          <a:noAutofit/>
        </a:bodyPr>
        <a:lstStyle/>
        <a:p>
          <a:pPr marL="0" lvl="0" indent="0" algn="l" defTabSz="1244600">
            <a:lnSpc>
              <a:spcPct val="90000"/>
            </a:lnSpc>
            <a:spcBef>
              <a:spcPct val="0"/>
            </a:spcBef>
            <a:spcAft>
              <a:spcPct val="35000"/>
            </a:spcAft>
            <a:buNone/>
          </a:pPr>
          <a:r>
            <a:rPr lang="es-CR" sz="2800" kern="1200">
              <a:latin typeface="Sagona ExtraLight" panose="02020303050505020204" pitchFamily="18" charset="0"/>
            </a:rPr>
            <a:t>4. Administración</a:t>
          </a:r>
        </a:p>
      </dsp:txBody>
      <dsp:txXfrm>
        <a:off x="-193385" y="3368219"/>
        <a:ext cx="3963988" cy="914100"/>
      </dsp:txXfrm>
    </dsp:sp>
    <dsp:sp modelId="{7799CADD-7D61-44FE-9665-6223F1DDF972}">
      <dsp:nvSpPr>
        <dsp:cNvPr id="0" name=""/>
        <dsp:cNvSpPr/>
      </dsp:nvSpPr>
      <dsp:spPr>
        <a:xfrm>
          <a:off x="478367" y="3660154"/>
          <a:ext cx="160675" cy="239431"/>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F8A212-B962-438D-92AD-047B68DC084D}">
      <dsp:nvSpPr>
        <dsp:cNvPr id="0" name=""/>
        <dsp:cNvSpPr/>
      </dsp:nvSpPr>
      <dsp:spPr>
        <a:xfrm>
          <a:off x="-5277269" y="-689633"/>
          <a:ext cx="6020524" cy="6020524"/>
        </a:xfrm>
        <a:prstGeom prst="blockArc">
          <a:avLst>
            <a:gd name="adj1" fmla="val 18900000"/>
            <a:gd name="adj2" fmla="val 2700000"/>
            <a:gd name="adj3" fmla="val 359"/>
          </a:avLst>
        </a:prstGeom>
        <a:solidFill>
          <a:srgbClr val="034793"/>
        </a:solidFill>
        <a:ln w="12700" cap="flat" cmpd="sng" algn="ctr">
          <a:solidFill>
            <a:srgbClr val="004D86"/>
          </a:solidFill>
          <a:prstDash val="solid"/>
          <a:miter lim="800000"/>
        </a:ln>
        <a:effectLst/>
      </dsp:spPr>
      <dsp:style>
        <a:lnRef idx="2">
          <a:scrgbClr r="0" g="0" b="0"/>
        </a:lnRef>
        <a:fillRef idx="0">
          <a:scrgbClr r="0" g="0" b="0"/>
        </a:fillRef>
        <a:effectRef idx="0">
          <a:scrgbClr r="0" g="0" b="0"/>
        </a:effectRef>
        <a:fontRef idx="minor"/>
      </dsp:style>
    </dsp:sp>
    <dsp:sp modelId="{6DB874AD-7D2A-401B-A061-A305D3340DBC}">
      <dsp:nvSpPr>
        <dsp:cNvPr id="0" name=""/>
        <dsp:cNvSpPr/>
      </dsp:nvSpPr>
      <dsp:spPr>
        <a:xfrm>
          <a:off x="396393" y="429976"/>
          <a:ext cx="2877326" cy="731284"/>
        </a:xfrm>
        <a:prstGeom prst="rect">
          <a:avLst/>
        </a:prstGeom>
        <a:solidFill>
          <a:srgbClr val="004D8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6020" tIns="35560" rIns="35560" bIns="35560" numCol="1" spcCol="1270" anchor="ctr" anchorCtr="0">
          <a:noAutofit/>
        </a:bodyPr>
        <a:lstStyle/>
        <a:p>
          <a:pPr marL="0" lvl="0" indent="0" algn="l" defTabSz="622300">
            <a:lnSpc>
              <a:spcPct val="90000"/>
            </a:lnSpc>
            <a:spcBef>
              <a:spcPct val="0"/>
            </a:spcBef>
            <a:spcAft>
              <a:spcPct val="35000"/>
            </a:spcAft>
            <a:buNone/>
          </a:pPr>
          <a:r>
            <a:rPr lang="es-CR" sz="1400" kern="1200">
              <a:solidFill>
                <a:srgbClr val="FFFFFF"/>
              </a:solidFill>
              <a:latin typeface="Sagona ExtraLight" panose="02020303050505020204" pitchFamily="18" charset="0"/>
              <a:ea typeface="+mn-ea"/>
              <a:cs typeface="+mn-cs"/>
            </a:rPr>
            <a:t>1. Identificación</a:t>
          </a:r>
        </a:p>
      </dsp:txBody>
      <dsp:txXfrm>
        <a:off x="396393" y="429976"/>
        <a:ext cx="2877326" cy="731284"/>
      </dsp:txXfrm>
    </dsp:sp>
    <dsp:sp modelId="{67F31F55-D498-4525-92A2-73D825F05455}">
      <dsp:nvSpPr>
        <dsp:cNvPr id="0" name=""/>
        <dsp:cNvSpPr/>
      </dsp:nvSpPr>
      <dsp:spPr>
        <a:xfrm>
          <a:off x="3348982" y="661698"/>
          <a:ext cx="215699" cy="26783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36007DA-36DC-48E2-8555-FA68ACF1D011}">
      <dsp:nvSpPr>
        <dsp:cNvPr id="0" name=""/>
        <dsp:cNvSpPr/>
      </dsp:nvSpPr>
      <dsp:spPr>
        <a:xfrm>
          <a:off x="669485" y="1432238"/>
          <a:ext cx="2619449" cy="688621"/>
        </a:xfrm>
        <a:prstGeom prst="rect">
          <a:avLst/>
        </a:prstGeom>
        <a:solidFill>
          <a:srgbClr val="FCBD2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6020" tIns="35560" rIns="35560" bIns="35560" numCol="1" spcCol="1270" anchor="ctr" anchorCtr="0">
          <a:noAutofit/>
        </a:bodyPr>
        <a:lstStyle/>
        <a:p>
          <a:pPr marL="0" lvl="0" indent="0" algn="l" defTabSz="622300">
            <a:lnSpc>
              <a:spcPct val="90000"/>
            </a:lnSpc>
            <a:spcBef>
              <a:spcPct val="0"/>
            </a:spcBef>
            <a:spcAft>
              <a:spcPct val="35000"/>
            </a:spcAft>
            <a:buNone/>
          </a:pPr>
          <a:r>
            <a:rPr lang="es-CR" sz="1400" kern="1200">
              <a:solidFill>
                <a:srgbClr val="FFFFFF"/>
              </a:solidFill>
              <a:latin typeface="Sagona ExtraLight" panose="02020303050505020204" pitchFamily="18" charset="0"/>
              <a:ea typeface="+mn-ea"/>
              <a:cs typeface="+mn-cs"/>
            </a:rPr>
            <a:t>2. Análisis</a:t>
          </a:r>
        </a:p>
      </dsp:txBody>
      <dsp:txXfrm>
        <a:off x="669485" y="1432238"/>
        <a:ext cx="2619449" cy="688621"/>
      </dsp:txXfrm>
    </dsp:sp>
    <dsp:sp modelId="{B928FED4-9D8F-45BC-9C31-B8D8C4ED699B}">
      <dsp:nvSpPr>
        <dsp:cNvPr id="0" name=""/>
        <dsp:cNvSpPr/>
      </dsp:nvSpPr>
      <dsp:spPr>
        <a:xfrm flipV="1">
          <a:off x="2681697" y="1474728"/>
          <a:ext cx="331102" cy="8422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30D9F21-ABFB-4AC1-8C71-514E2ABFD35E}">
      <dsp:nvSpPr>
        <dsp:cNvPr id="0" name=""/>
        <dsp:cNvSpPr/>
      </dsp:nvSpPr>
      <dsp:spPr>
        <a:xfrm>
          <a:off x="677882" y="2492692"/>
          <a:ext cx="2615839" cy="687898"/>
        </a:xfrm>
        <a:prstGeom prst="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6020" tIns="35560" rIns="35560" bIns="35560" numCol="1" spcCol="1270" anchor="ctr" anchorCtr="0">
          <a:noAutofit/>
        </a:bodyPr>
        <a:lstStyle/>
        <a:p>
          <a:pPr marL="0" lvl="0" indent="0" algn="l" defTabSz="622300">
            <a:lnSpc>
              <a:spcPct val="90000"/>
            </a:lnSpc>
            <a:spcBef>
              <a:spcPct val="0"/>
            </a:spcBef>
            <a:spcAft>
              <a:spcPct val="35000"/>
            </a:spcAft>
            <a:buNone/>
          </a:pPr>
          <a:r>
            <a:rPr lang="es-CR" sz="1400" kern="1200">
              <a:latin typeface="Sagona ExtraLight" panose="02020303050505020204" pitchFamily="18" charset="0"/>
            </a:rPr>
            <a:t>3. Evaluación</a:t>
          </a:r>
        </a:p>
      </dsp:txBody>
      <dsp:txXfrm>
        <a:off x="677882" y="2492692"/>
        <a:ext cx="2615839" cy="687898"/>
      </dsp:txXfrm>
    </dsp:sp>
    <dsp:sp modelId="{801CC9F5-98E0-4CF6-8A13-70F6CFF98AEF}">
      <dsp:nvSpPr>
        <dsp:cNvPr id="0" name=""/>
        <dsp:cNvSpPr/>
      </dsp:nvSpPr>
      <dsp:spPr>
        <a:xfrm>
          <a:off x="745412" y="2896777"/>
          <a:ext cx="121801" cy="120270"/>
        </a:xfrm>
        <a:prstGeom prst="ellipse">
          <a:avLst/>
        </a:prstGeom>
        <a:solidFill>
          <a:srgbClr val="00B050"/>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dsp:style>
    </dsp:sp>
    <dsp:sp modelId="{F0773FA8-5B99-4A4C-83B9-0BD21405D4F3}">
      <dsp:nvSpPr>
        <dsp:cNvPr id="0" name=""/>
        <dsp:cNvSpPr/>
      </dsp:nvSpPr>
      <dsp:spPr>
        <a:xfrm>
          <a:off x="-193385" y="3368219"/>
          <a:ext cx="3963988" cy="914100"/>
        </a:xfrm>
        <a:prstGeom prst="rect">
          <a:avLst/>
        </a:prstGeom>
        <a:solidFill>
          <a:srgbClr val="0070C0"/>
        </a:solidFill>
        <a:ln w="12700" cap="flat" cmpd="sng" algn="ctr">
          <a:solidFill>
            <a:srgbClr val="FFFFFF"/>
          </a:solidFill>
          <a:prstDash val="solid"/>
          <a:miter lim="800000"/>
        </a:ln>
        <a:effectLst>
          <a:glow rad="139700">
            <a:srgbClr val="0070C0">
              <a:alpha val="40000"/>
            </a:srgbClr>
          </a:glow>
        </a:effectLst>
      </dsp:spPr>
      <dsp:style>
        <a:lnRef idx="2">
          <a:scrgbClr r="0" g="0" b="0"/>
        </a:lnRef>
        <a:fillRef idx="1">
          <a:scrgbClr r="0" g="0" b="0"/>
        </a:fillRef>
        <a:effectRef idx="0">
          <a:scrgbClr r="0" g="0" b="0"/>
        </a:effectRef>
        <a:fontRef idx="minor">
          <a:schemeClr val="lt1"/>
        </a:fontRef>
      </dsp:style>
      <dsp:txBody>
        <a:bodyPr spcFirstLastPara="0" vert="horz" wrap="square" lIns="546020" tIns="71120" rIns="71120" bIns="71120" numCol="1" spcCol="1270" anchor="ctr" anchorCtr="0">
          <a:noAutofit/>
        </a:bodyPr>
        <a:lstStyle/>
        <a:p>
          <a:pPr marL="0" lvl="0" indent="0" algn="l" defTabSz="1244600">
            <a:lnSpc>
              <a:spcPct val="90000"/>
            </a:lnSpc>
            <a:spcBef>
              <a:spcPct val="0"/>
            </a:spcBef>
            <a:spcAft>
              <a:spcPct val="35000"/>
            </a:spcAft>
            <a:buNone/>
          </a:pPr>
          <a:r>
            <a:rPr lang="es-CR" sz="2800" kern="1200">
              <a:latin typeface="Sagona ExtraLight" panose="02020303050505020204" pitchFamily="18" charset="0"/>
            </a:rPr>
            <a:t>4. Administración</a:t>
          </a:r>
        </a:p>
      </dsp:txBody>
      <dsp:txXfrm>
        <a:off x="-193385" y="3368219"/>
        <a:ext cx="3963988" cy="914100"/>
      </dsp:txXfrm>
    </dsp:sp>
    <dsp:sp modelId="{7799CADD-7D61-44FE-9665-6223F1DDF972}">
      <dsp:nvSpPr>
        <dsp:cNvPr id="0" name=""/>
        <dsp:cNvSpPr/>
      </dsp:nvSpPr>
      <dsp:spPr>
        <a:xfrm>
          <a:off x="478367" y="3660154"/>
          <a:ext cx="160675" cy="239431"/>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F8A212-B962-438D-92AD-047B68DC084D}">
      <dsp:nvSpPr>
        <dsp:cNvPr id="0" name=""/>
        <dsp:cNvSpPr/>
      </dsp:nvSpPr>
      <dsp:spPr>
        <a:xfrm>
          <a:off x="-5056300" y="-689633"/>
          <a:ext cx="6020524" cy="6020524"/>
        </a:xfrm>
        <a:prstGeom prst="blockArc">
          <a:avLst>
            <a:gd name="adj1" fmla="val 18900000"/>
            <a:gd name="adj2" fmla="val 2700000"/>
            <a:gd name="adj3" fmla="val 359"/>
          </a:avLst>
        </a:prstGeom>
        <a:solidFill>
          <a:srgbClr val="034793"/>
        </a:solidFill>
        <a:ln w="12700" cap="flat" cmpd="sng" algn="ctr">
          <a:solidFill>
            <a:srgbClr val="004D86"/>
          </a:solidFill>
          <a:prstDash val="solid"/>
          <a:miter lim="800000"/>
        </a:ln>
        <a:effectLst/>
      </dsp:spPr>
      <dsp:style>
        <a:lnRef idx="2">
          <a:scrgbClr r="0" g="0" b="0"/>
        </a:lnRef>
        <a:fillRef idx="0">
          <a:scrgbClr r="0" g="0" b="0"/>
        </a:fillRef>
        <a:effectRef idx="0">
          <a:scrgbClr r="0" g="0" b="0"/>
        </a:effectRef>
        <a:fontRef idx="minor"/>
      </dsp:style>
    </dsp:sp>
    <dsp:sp modelId="{6DB874AD-7D2A-401B-A061-A305D3340DBC}">
      <dsp:nvSpPr>
        <dsp:cNvPr id="0" name=""/>
        <dsp:cNvSpPr/>
      </dsp:nvSpPr>
      <dsp:spPr>
        <a:xfrm>
          <a:off x="617362" y="429976"/>
          <a:ext cx="2877326" cy="731284"/>
        </a:xfrm>
        <a:prstGeom prst="rect">
          <a:avLst/>
        </a:prstGeom>
        <a:solidFill>
          <a:srgbClr val="004D8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6020" tIns="35560" rIns="35560" bIns="35560" numCol="1" spcCol="1270" anchor="ctr" anchorCtr="0">
          <a:noAutofit/>
        </a:bodyPr>
        <a:lstStyle/>
        <a:p>
          <a:pPr marL="0" lvl="0" indent="0" algn="l" defTabSz="622300">
            <a:lnSpc>
              <a:spcPct val="90000"/>
            </a:lnSpc>
            <a:spcBef>
              <a:spcPct val="0"/>
            </a:spcBef>
            <a:spcAft>
              <a:spcPct val="35000"/>
            </a:spcAft>
            <a:buNone/>
          </a:pPr>
          <a:r>
            <a:rPr lang="es-CR" sz="1400" kern="1200">
              <a:solidFill>
                <a:srgbClr val="FFFFFF"/>
              </a:solidFill>
              <a:latin typeface="Sagona ExtraLight" panose="02020303050505020204" pitchFamily="18" charset="0"/>
              <a:ea typeface="+mn-ea"/>
              <a:cs typeface="+mn-cs"/>
            </a:rPr>
            <a:t>1. Identificación</a:t>
          </a:r>
        </a:p>
      </dsp:txBody>
      <dsp:txXfrm>
        <a:off x="617362" y="429976"/>
        <a:ext cx="2877326" cy="731284"/>
      </dsp:txXfrm>
    </dsp:sp>
    <dsp:sp modelId="{67F31F55-D498-4525-92A2-73D825F05455}">
      <dsp:nvSpPr>
        <dsp:cNvPr id="0" name=""/>
        <dsp:cNvSpPr/>
      </dsp:nvSpPr>
      <dsp:spPr>
        <a:xfrm>
          <a:off x="3361517" y="661698"/>
          <a:ext cx="215699" cy="26783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36007DA-36DC-48E2-8555-FA68ACF1D011}">
      <dsp:nvSpPr>
        <dsp:cNvPr id="0" name=""/>
        <dsp:cNvSpPr/>
      </dsp:nvSpPr>
      <dsp:spPr>
        <a:xfrm>
          <a:off x="890454" y="1432238"/>
          <a:ext cx="2619449" cy="688621"/>
        </a:xfrm>
        <a:prstGeom prst="rect">
          <a:avLst/>
        </a:prstGeom>
        <a:solidFill>
          <a:srgbClr val="FCBD2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6020" tIns="35560" rIns="35560" bIns="35560" numCol="1" spcCol="1270" anchor="ctr" anchorCtr="0">
          <a:noAutofit/>
        </a:bodyPr>
        <a:lstStyle/>
        <a:p>
          <a:pPr marL="0" lvl="0" indent="0" algn="l" defTabSz="622300">
            <a:lnSpc>
              <a:spcPct val="90000"/>
            </a:lnSpc>
            <a:spcBef>
              <a:spcPct val="0"/>
            </a:spcBef>
            <a:spcAft>
              <a:spcPct val="35000"/>
            </a:spcAft>
            <a:buNone/>
          </a:pPr>
          <a:r>
            <a:rPr lang="es-CR" sz="1400" kern="1200">
              <a:solidFill>
                <a:srgbClr val="FFFFFF"/>
              </a:solidFill>
              <a:latin typeface="Sagona ExtraLight" panose="02020303050505020204" pitchFamily="18" charset="0"/>
              <a:ea typeface="+mn-ea"/>
              <a:cs typeface="+mn-cs"/>
            </a:rPr>
            <a:t>2. Análisis</a:t>
          </a:r>
        </a:p>
      </dsp:txBody>
      <dsp:txXfrm>
        <a:off x="890454" y="1432238"/>
        <a:ext cx="2619449" cy="688621"/>
      </dsp:txXfrm>
    </dsp:sp>
    <dsp:sp modelId="{B928FED4-9D8F-45BC-9C31-B8D8C4ED699B}">
      <dsp:nvSpPr>
        <dsp:cNvPr id="0" name=""/>
        <dsp:cNvSpPr/>
      </dsp:nvSpPr>
      <dsp:spPr>
        <a:xfrm flipV="1">
          <a:off x="2902666" y="1474728"/>
          <a:ext cx="331102" cy="8422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30D9F21-ABFB-4AC1-8C71-514E2ABFD35E}">
      <dsp:nvSpPr>
        <dsp:cNvPr id="0" name=""/>
        <dsp:cNvSpPr/>
      </dsp:nvSpPr>
      <dsp:spPr>
        <a:xfrm>
          <a:off x="898851" y="2492692"/>
          <a:ext cx="2615839" cy="687898"/>
        </a:xfrm>
        <a:prstGeom prst="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6020" tIns="35560" rIns="35560" bIns="35560" numCol="1" spcCol="1270" anchor="ctr" anchorCtr="0">
          <a:noAutofit/>
        </a:bodyPr>
        <a:lstStyle/>
        <a:p>
          <a:pPr marL="0" lvl="0" indent="0" algn="l" defTabSz="622300">
            <a:lnSpc>
              <a:spcPct val="90000"/>
            </a:lnSpc>
            <a:spcBef>
              <a:spcPct val="0"/>
            </a:spcBef>
            <a:spcAft>
              <a:spcPct val="35000"/>
            </a:spcAft>
            <a:buNone/>
          </a:pPr>
          <a:r>
            <a:rPr lang="es-CR" sz="1400" kern="1200">
              <a:latin typeface="Sagona ExtraLight" panose="02020303050505020204" pitchFamily="18" charset="0"/>
            </a:rPr>
            <a:t>3. Evaluación</a:t>
          </a:r>
        </a:p>
      </dsp:txBody>
      <dsp:txXfrm>
        <a:off x="898851" y="2492692"/>
        <a:ext cx="2615839" cy="687898"/>
      </dsp:txXfrm>
    </dsp:sp>
    <dsp:sp modelId="{801CC9F5-98E0-4CF6-8A13-70F6CFF98AEF}">
      <dsp:nvSpPr>
        <dsp:cNvPr id="0" name=""/>
        <dsp:cNvSpPr/>
      </dsp:nvSpPr>
      <dsp:spPr>
        <a:xfrm>
          <a:off x="966381" y="2896777"/>
          <a:ext cx="121801" cy="120270"/>
        </a:xfrm>
        <a:prstGeom prst="ellipse">
          <a:avLst/>
        </a:prstGeom>
        <a:solidFill>
          <a:srgbClr val="00B050"/>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dsp:style>
    </dsp:sp>
    <dsp:sp modelId="{F0773FA8-5B99-4A4C-83B9-0BD21405D4F3}">
      <dsp:nvSpPr>
        <dsp:cNvPr id="0" name=""/>
        <dsp:cNvSpPr/>
      </dsp:nvSpPr>
      <dsp:spPr>
        <a:xfrm>
          <a:off x="504463" y="3524719"/>
          <a:ext cx="3010228" cy="687898"/>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6020" tIns="35560" rIns="35560" bIns="35560" numCol="1" spcCol="1270" anchor="ctr" anchorCtr="0">
          <a:noAutofit/>
        </a:bodyPr>
        <a:lstStyle/>
        <a:p>
          <a:pPr marL="0" lvl="0" indent="0" algn="l" defTabSz="622300">
            <a:lnSpc>
              <a:spcPct val="90000"/>
            </a:lnSpc>
            <a:spcBef>
              <a:spcPct val="0"/>
            </a:spcBef>
            <a:spcAft>
              <a:spcPct val="35000"/>
            </a:spcAft>
            <a:buNone/>
          </a:pPr>
          <a:r>
            <a:rPr lang="es-CR" sz="1400" kern="1200">
              <a:latin typeface="Sagona ExtraLight" panose="02020303050505020204" pitchFamily="18" charset="0"/>
            </a:rPr>
            <a:t>4. Administración</a:t>
          </a:r>
        </a:p>
      </dsp:txBody>
      <dsp:txXfrm>
        <a:off x="504463" y="3524719"/>
        <a:ext cx="3010228" cy="687898"/>
      </dsp:txXfrm>
    </dsp:sp>
    <dsp:sp modelId="{7799CADD-7D61-44FE-9665-6223F1DDF972}">
      <dsp:nvSpPr>
        <dsp:cNvPr id="0" name=""/>
        <dsp:cNvSpPr/>
      </dsp:nvSpPr>
      <dsp:spPr>
        <a:xfrm>
          <a:off x="699336" y="3660154"/>
          <a:ext cx="160675" cy="239431"/>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505748-3D9A-434C-BCD7-6EC320649E82}">
      <dsp:nvSpPr>
        <dsp:cNvPr id="0" name=""/>
        <dsp:cNvSpPr/>
      </dsp:nvSpPr>
      <dsp:spPr>
        <a:xfrm>
          <a:off x="0" y="0"/>
          <a:ext cx="412739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8B8284-76E4-4330-8FAA-21F6AF92AD34}">
      <dsp:nvSpPr>
        <dsp:cNvPr id="0" name=""/>
        <dsp:cNvSpPr/>
      </dsp:nvSpPr>
      <dsp:spPr>
        <a:xfrm>
          <a:off x="0" y="0"/>
          <a:ext cx="4127399" cy="453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s-ES" sz="1400" kern="1200">
              <a:latin typeface="Sagona ExtraLight" panose="02020303050505020204" pitchFamily="18" charset="0"/>
            </a:rPr>
            <a:t>El nivel de riesgo. </a:t>
          </a:r>
          <a:endParaRPr lang="es-CR" sz="1400" kern="1200">
            <a:latin typeface="Sagona ExtraLight" panose="02020303050505020204" pitchFamily="18" charset="0"/>
          </a:endParaRPr>
        </a:p>
      </dsp:txBody>
      <dsp:txXfrm>
        <a:off x="0" y="0"/>
        <a:ext cx="4127399" cy="453970"/>
      </dsp:txXfrm>
    </dsp:sp>
    <dsp:sp modelId="{AA68B011-3F79-4F6B-9DAE-711AA8D27465}">
      <dsp:nvSpPr>
        <dsp:cNvPr id="0" name=""/>
        <dsp:cNvSpPr/>
      </dsp:nvSpPr>
      <dsp:spPr>
        <a:xfrm>
          <a:off x="0" y="453970"/>
          <a:ext cx="412739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542897-BC5F-41B7-9BC0-51C58157AED9}">
      <dsp:nvSpPr>
        <dsp:cNvPr id="0" name=""/>
        <dsp:cNvSpPr/>
      </dsp:nvSpPr>
      <dsp:spPr>
        <a:xfrm>
          <a:off x="0" y="453970"/>
          <a:ext cx="4127399" cy="453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s-ES" sz="1400" kern="1200">
              <a:latin typeface="Sagona ExtraLight" panose="02020303050505020204" pitchFamily="18" charset="0"/>
            </a:rPr>
            <a:t>Los factores de riesgo.</a:t>
          </a:r>
          <a:endParaRPr lang="es-CR" sz="1400" kern="1200">
            <a:latin typeface="Sagona ExtraLight" panose="02020303050505020204" pitchFamily="18" charset="0"/>
          </a:endParaRPr>
        </a:p>
      </dsp:txBody>
      <dsp:txXfrm>
        <a:off x="0" y="453970"/>
        <a:ext cx="4127399" cy="453970"/>
      </dsp:txXfrm>
    </dsp:sp>
    <dsp:sp modelId="{4E8B1618-182E-4A89-9E32-7415323A0FB9}">
      <dsp:nvSpPr>
        <dsp:cNvPr id="0" name=""/>
        <dsp:cNvSpPr/>
      </dsp:nvSpPr>
      <dsp:spPr>
        <a:xfrm>
          <a:off x="0" y="907941"/>
          <a:ext cx="412739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CF8EED-E6EF-447F-82E5-808383BCEFEE}">
      <dsp:nvSpPr>
        <dsp:cNvPr id="0" name=""/>
        <dsp:cNvSpPr/>
      </dsp:nvSpPr>
      <dsp:spPr>
        <a:xfrm>
          <a:off x="0" y="907941"/>
          <a:ext cx="4127399" cy="453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s-ES" sz="1400" kern="1200">
              <a:latin typeface="Sagona ExtraLight" panose="02020303050505020204" pitchFamily="18" charset="0"/>
            </a:rPr>
            <a:t>El grado de ejecución de las medidas para la administración de riesgos. </a:t>
          </a:r>
          <a:endParaRPr lang="es-CR" sz="1400" kern="1200">
            <a:latin typeface="Sagona ExtraLight" panose="02020303050505020204" pitchFamily="18" charset="0"/>
          </a:endParaRPr>
        </a:p>
      </dsp:txBody>
      <dsp:txXfrm>
        <a:off x="0" y="907941"/>
        <a:ext cx="4127399" cy="453970"/>
      </dsp:txXfrm>
    </dsp:sp>
    <dsp:sp modelId="{ABE21614-0238-44A2-B08C-6AAAA13A7A66}">
      <dsp:nvSpPr>
        <dsp:cNvPr id="0" name=""/>
        <dsp:cNvSpPr/>
      </dsp:nvSpPr>
      <dsp:spPr>
        <a:xfrm>
          <a:off x="0" y="1361911"/>
          <a:ext cx="412739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AE2FF1-87E0-4DFA-A85B-34BE9BE9CB27}">
      <dsp:nvSpPr>
        <dsp:cNvPr id="0" name=""/>
        <dsp:cNvSpPr/>
      </dsp:nvSpPr>
      <dsp:spPr>
        <a:xfrm>
          <a:off x="0" y="1361911"/>
          <a:ext cx="4127399" cy="453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s-ES" sz="1400" kern="1200">
              <a:latin typeface="Sagona ExtraLight" panose="02020303050505020204" pitchFamily="18" charset="0"/>
            </a:rPr>
            <a:t>La eficacia y la eficiencia de las medidas para la administración de riesgos ejecutadas. </a:t>
          </a:r>
          <a:endParaRPr lang="es-CR" sz="1400" kern="1200">
            <a:latin typeface="Sagona ExtraLight" panose="02020303050505020204" pitchFamily="18" charset="0"/>
          </a:endParaRPr>
        </a:p>
      </dsp:txBody>
      <dsp:txXfrm>
        <a:off x="0" y="1361911"/>
        <a:ext cx="4127399" cy="453970"/>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F8A212-B962-438D-92AD-047B68DC084D}">
      <dsp:nvSpPr>
        <dsp:cNvPr id="0" name=""/>
        <dsp:cNvSpPr/>
      </dsp:nvSpPr>
      <dsp:spPr>
        <a:xfrm>
          <a:off x="-5056300" y="-689633"/>
          <a:ext cx="6020524" cy="6020524"/>
        </a:xfrm>
        <a:prstGeom prst="blockArc">
          <a:avLst>
            <a:gd name="adj1" fmla="val 18900000"/>
            <a:gd name="adj2" fmla="val 2700000"/>
            <a:gd name="adj3" fmla="val 359"/>
          </a:avLst>
        </a:prstGeom>
        <a:solidFill>
          <a:srgbClr val="034793"/>
        </a:solidFill>
        <a:ln w="12700" cap="flat" cmpd="sng" algn="ctr">
          <a:solidFill>
            <a:srgbClr val="004D86"/>
          </a:solidFill>
          <a:prstDash val="solid"/>
          <a:miter lim="800000"/>
        </a:ln>
        <a:effectLst/>
      </dsp:spPr>
      <dsp:style>
        <a:lnRef idx="2">
          <a:scrgbClr r="0" g="0" b="0"/>
        </a:lnRef>
        <a:fillRef idx="0">
          <a:scrgbClr r="0" g="0" b="0"/>
        </a:fillRef>
        <a:effectRef idx="0">
          <a:scrgbClr r="0" g="0" b="0"/>
        </a:effectRef>
        <a:fontRef idx="minor"/>
      </dsp:style>
    </dsp:sp>
    <dsp:sp modelId="{6DB874AD-7D2A-401B-A061-A305D3340DBC}">
      <dsp:nvSpPr>
        <dsp:cNvPr id="0" name=""/>
        <dsp:cNvSpPr/>
      </dsp:nvSpPr>
      <dsp:spPr>
        <a:xfrm>
          <a:off x="617362" y="429976"/>
          <a:ext cx="2877326" cy="731284"/>
        </a:xfrm>
        <a:prstGeom prst="rect">
          <a:avLst/>
        </a:prstGeom>
        <a:solidFill>
          <a:srgbClr val="004D8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6020" tIns="35560" rIns="35560" bIns="35560" numCol="1" spcCol="1270" anchor="ctr" anchorCtr="0">
          <a:noAutofit/>
        </a:bodyPr>
        <a:lstStyle/>
        <a:p>
          <a:pPr marL="0" lvl="0" indent="0" algn="l" defTabSz="622300">
            <a:lnSpc>
              <a:spcPct val="90000"/>
            </a:lnSpc>
            <a:spcBef>
              <a:spcPct val="0"/>
            </a:spcBef>
            <a:spcAft>
              <a:spcPct val="35000"/>
            </a:spcAft>
            <a:buNone/>
          </a:pPr>
          <a:r>
            <a:rPr lang="es-CR" sz="1400" kern="1200">
              <a:solidFill>
                <a:srgbClr val="FFFFFF"/>
              </a:solidFill>
              <a:latin typeface="Sagona ExtraLight" panose="02020303050505020204" pitchFamily="18" charset="0"/>
              <a:ea typeface="+mn-ea"/>
              <a:cs typeface="+mn-cs"/>
            </a:rPr>
            <a:t>1. Identificación</a:t>
          </a:r>
        </a:p>
      </dsp:txBody>
      <dsp:txXfrm>
        <a:off x="617362" y="429976"/>
        <a:ext cx="2877326" cy="731284"/>
      </dsp:txXfrm>
    </dsp:sp>
    <dsp:sp modelId="{67F31F55-D498-4525-92A2-73D825F05455}">
      <dsp:nvSpPr>
        <dsp:cNvPr id="0" name=""/>
        <dsp:cNvSpPr/>
      </dsp:nvSpPr>
      <dsp:spPr>
        <a:xfrm>
          <a:off x="3361517" y="661698"/>
          <a:ext cx="215699" cy="26783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36007DA-36DC-48E2-8555-FA68ACF1D011}">
      <dsp:nvSpPr>
        <dsp:cNvPr id="0" name=""/>
        <dsp:cNvSpPr/>
      </dsp:nvSpPr>
      <dsp:spPr>
        <a:xfrm>
          <a:off x="890454" y="1432238"/>
          <a:ext cx="2619449" cy="688621"/>
        </a:xfrm>
        <a:prstGeom prst="rect">
          <a:avLst/>
        </a:prstGeom>
        <a:solidFill>
          <a:srgbClr val="FCBD2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6020" tIns="35560" rIns="35560" bIns="35560" numCol="1" spcCol="1270" anchor="ctr" anchorCtr="0">
          <a:noAutofit/>
        </a:bodyPr>
        <a:lstStyle/>
        <a:p>
          <a:pPr marL="0" lvl="0" indent="0" algn="l" defTabSz="622300">
            <a:lnSpc>
              <a:spcPct val="90000"/>
            </a:lnSpc>
            <a:spcBef>
              <a:spcPct val="0"/>
            </a:spcBef>
            <a:spcAft>
              <a:spcPct val="35000"/>
            </a:spcAft>
            <a:buNone/>
          </a:pPr>
          <a:r>
            <a:rPr lang="es-CR" sz="1400" kern="1200">
              <a:solidFill>
                <a:srgbClr val="FFFFFF"/>
              </a:solidFill>
              <a:latin typeface="Sagona ExtraLight" panose="02020303050505020204" pitchFamily="18" charset="0"/>
              <a:ea typeface="+mn-ea"/>
              <a:cs typeface="+mn-cs"/>
            </a:rPr>
            <a:t>Análisis</a:t>
          </a:r>
        </a:p>
      </dsp:txBody>
      <dsp:txXfrm>
        <a:off x="890454" y="1432238"/>
        <a:ext cx="2619449" cy="688621"/>
      </dsp:txXfrm>
    </dsp:sp>
    <dsp:sp modelId="{B928FED4-9D8F-45BC-9C31-B8D8C4ED699B}">
      <dsp:nvSpPr>
        <dsp:cNvPr id="0" name=""/>
        <dsp:cNvSpPr/>
      </dsp:nvSpPr>
      <dsp:spPr>
        <a:xfrm flipV="1">
          <a:off x="2902666" y="1474728"/>
          <a:ext cx="331102" cy="8422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30D9F21-ABFB-4AC1-8C71-514E2ABFD35E}">
      <dsp:nvSpPr>
        <dsp:cNvPr id="0" name=""/>
        <dsp:cNvSpPr/>
      </dsp:nvSpPr>
      <dsp:spPr>
        <a:xfrm>
          <a:off x="898851" y="2492692"/>
          <a:ext cx="2615839" cy="687898"/>
        </a:xfrm>
        <a:prstGeom prst="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6020" tIns="35560" rIns="35560" bIns="35560" numCol="1" spcCol="1270" anchor="ctr" anchorCtr="0">
          <a:noAutofit/>
        </a:bodyPr>
        <a:lstStyle/>
        <a:p>
          <a:pPr marL="0" lvl="0" indent="0" algn="l" defTabSz="622300">
            <a:lnSpc>
              <a:spcPct val="90000"/>
            </a:lnSpc>
            <a:spcBef>
              <a:spcPct val="0"/>
            </a:spcBef>
            <a:spcAft>
              <a:spcPct val="35000"/>
            </a:spcAft>
            <a:buNone/>
          </a:pPr>
          <a:r>
            <a:rPr lang="es-CR" sz="1400" kern="1200">
              <a:latin typeface="Sagona ExtraLight" panose="02020303050505020204" pitchFamily="18" charset="0"/>
            </a:rPr>
            <a:t>Evaluación</a:t>
          </a:r>
        </a:p>
      </dsp:txBody>
      <dsp:txXfrm>
        <a:off x="898851" y="2492692"/>
        <a:ext cx="2615839" cy="687898"/>
      </dsp:txXfrm>
    </dsp:sp>
    <dsp:sp modelId="{801CC9F5-98E0-4CF6-8A13-70F6CFF98AEF}">
      <dsp:nvSpPr>
        <dsp:cNvPr id="0" name=""/>
        <dsp:cNvSpPr/>
      </dsp:nvSpPr>
      <dsp:spPr>
        <a:xfrm>
          <a:off x="966381" y="2896777"/>
          <a:ext cx="121801" cy="120270"/>
        </a:xfrm>
        <a:prstGeom prst="ellipse">
          <a:avLst/>
        </a:prstGeom>
        <a:solidFill>
          <a:srgbClr val="00B050"/>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dsp:style>
    </dsp:sp>
    <dsp:sp modelId="{F0773FA8-5B99-4A4C-83B9-0BD21405D4F3}">
      <dsp:nvSpPr>
        <dsp:cNvPr id="0" name=""/>
        <dsp:cNvSpPr/>
      </dsp:nvSpPr>
      <dsp:spPr>
        <a:xfrm>
          <a:off x="504463" y="3524719"/>
          <a:ext cx="3010228" cy="687898"/>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6020" tIns="35560" rIns="35560" bIns="35560" numCol="1" spcCol="1270" anchor="ctr" anchorCtr="0">
          <a:noAutofit/>
        </a:bodyPr>
        <a:lstStyle/>
        <a:p>
          <a:pPr marL="0" lvl="0" indent="0" algn="l" defTabSz="622300">
            <a:lnSpc>
              <a:spcPct val="90000"/>
            </a:lnSpc>
            <a:spcBef>
              <a:spcPct val="0"/>
            </a:spcBef>
            <a:spcAft>
              <a:spcPct val="35000"/>
            </a:spcAft>
            <a:buNone/>
          </a:pPr>
          <a:r>
            <a:rPr lang="es-CR" sz="1400" kern="1200">
              <a:latin typeface="Sagona ExtraLight" panose="02020303050505020204" pitchFamily="18" charset="0"/>
            </a:rPr>
            <a:t>Administración</a:t>
          </a:r>
        </a:p>
      </dsp:txBody>
      <dsp:txXfrm>
        <a:off x="504463" y="3524719"/>
        <a:ext cx="3010228" cy="687898"/>
      </dsp:txXfrm>
    </dsp:sp>
    <dsp:sp modelId="{7799CADD-7D61-44FE-9665-6223F1DDF972}">
      <dsp:nvSpPr>
        <dsp:cNvPr id="0" name=""/>
        <dsp:cNvSpPr/>
      </dsp:nvSpPr>
      <dsp:spPr>
        <a:xfrm>
          <a:off x="699336" y="3660154"/>
          <a:ext cx="160675" cy="239431"/>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ED1DBE-E4A3-4FC2-BF4E-AAC47B58EE9D}">
      <dsp:nvSpPr>
        <dsp:cNvPr id="0" name=""/>
        <dsp:cNvSpPr/>
      </dsp:nvSpPr>
      <dsp:spPr>
        <a:xfrm>
          <a:off x="487957" y="173"/>
          <a:ext cx="1162810" cy="69768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S" sz="1200" b="0" i="0" kern="1200">
              <a:latin typeface="Sagona ExtraLight" panose="02020303050505020204" pitchFamily="18" charset="0"/>
            </a:rPr>
            <a:t>Accesibles. </a:t>
          </a:r>
          <a:endParaRPr lang="es-CR" sz="1200" i="0" kern="1200">
            <a:latin typeface="Sagona ExtraLight" panose="02020303050505020204" pitchFamily="18" charset="0"/>
          </a:endParaRPr>
        </a:p>
      </dsp:txBody>
      <dsp:txXfrm>
        <a:off x="487957" y="173"/>
        <a:ext cx="1162810" cy="697686"/>
      </dsp:txXfrm>
    </dsp:sp>
    <dsp:sp modelId="{EEFBF3F6-209E-42E2-AF55-62D8BF8BAFFB}">
      <dsp:nvSpPr>
        <dsp:cNvPr id="0" name=""/>
        <dsp:cNvSpPr/>
      </dsp:nvSpPr>
      <dsp:spPr>
        <a:xfrm>
          <a:off x="1767048" y="173"/>
          <a:ext cx="1162810" cy="697686"/>
        </a:xfrm>
        <a:prstGeom prst="rect">
          <a:avLst/>
        </a:prstGeom>
        <a:solidFill>
          <a:schemeClr val="accent2">
            <a:hueOff val="102322"/>
            <a:satOff val="-32"/>
            <a:lumOff val="-133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ES" sz="1100" i="0" kern="1200">
              <a:latin typeface="Sagona ExtraLight" panose="02020303050505020204" pitchFamily="18" charset="0"/>
            </a:rPr>
            <a:t>C</a:t>
          </a:r>
          <a:r>
            <a:rPr lang="es-ES" sz="1100" b="0" i="0" kern="1200">
              <a:latin typeface="Sagona ExtraLight" panose="02020303050505020204" pitchFamily="18" charset="0"/>
            </a:rPr>
            <a:t>omprensibles</a:t>
          </a:r>
          <a:endParaRPr lang="es-CR" sz="1100" i="0" kern="1200">
            <a:latin typeface="Sagona ExtraLight" panose="02020303050505020204" pitchFamily="18" charset="0"/>
          </a:endParaRPr>
        </a:p>
      </dsp:txBody>
      <dsp:txXfrm>
        <a:off x="1767048" y="173"/>
        <a:ext cx="1162810" cy="697686"/>
      </dsp:txXfrm>
    </dsp:sp>
    <dsp:sp modelId="{0E5B4B74-918F-47C1-9BAD-C3136C98E1E3}">
      <dsp:nvSpPr>
        <dsp:cNvPr id="0" name=""/>
        <dsp:cNvSpPr/>
      </dsp:nvSpPr>
      <dsp:spPr>
        <a:xfrm>
          <a:off x="3046140" y="173"/>
          <a:ext cx="1162810" cy="697686"/>
        </a:xfrm>
        <a:prstGeom prst="rect">
          <a:avLst/>
        </a:prstGeom>
        <a:solidFill>
          <a:schemeClr val="accent2">
            <a:hueOff val="204643"/>
            <a:satOff val="-64"/>
            <a:lumOff val="-26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S" sz="1200" i="0" kern="1200">
              <a:latin typeface="Sagona ExtraLight" panose="02020303050505020204" pitchFamily="18" charset="0"/>
            </a:rPr>
            <a:t>C</a:t>
          </a:r>
          <a:r>
            <a:rPr lang="es-ES" sz="1200" b="0" i="0" kern="1200">
              <a:latin typeface="Sagona ExtraLight" panose="02020303050505020204" pitchFamily="18" charset="0"/>
            </a:rPr>
            <a:t>ompleta  </a:t>
          </a:r>
          <a:endParaRPr lang="es-CR" sz="1200" i="0" kern="1200">
            <a:latin typeface="Sagona ExtraLight" panose="02020303050505020204" pitchFamily="18" charset="0"/>
          </a:endParaRPr>
        </a:p>
      </dsp:txBody>
      <dsp:txXfrm>
        <a:off x="3046140" y="173"/>
        <a:ext cx="1162810" cy="697686"/>
      </dsp:txXfrm>
    </dsp:sp>
    <dsp:sp modelId="{DC8EB3BB-5ABA-4FC6-BE08-5E2B2BA7CFC8}">
      <dsp:nvSpPr>
        <dsp:cNvPr id="0" name=""/>
        <dsp:cNvSpPr/>
      </dsp:nvSpPr>
      <dsp:spPr>
        <a:xfrm>
          <a:off x="4325232" y="173"/>
          <a:ext cx="1162810" cy="697686"/>
        </a:xfrm>
        <a:prstGeom prst="rect">
          <a:avLst/>
        </a:prstGeom>
        <a:solidFill>
          <a:schemeClr val="accent2">
            <a:hueOff val="306965"/>
            <a:satOff val="-97"/>
            <a:lumOff val="-40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S" sz="1200" i="0" kern="1200">
              <a:latin typeface="Sagona ExtraLight" panose="02020303050505020204" pitchFamily="18" charset="0"/>
            </a:rPr>
            <a:t>C</a:t>
          </a:r>
          <a:r>
            <a:rPr lang="es-ES" sz="1200" b="0" i="0" kern="1200">
              <a:latin typeface="Sagona ExtraLight" panose="02020303050505020204" pitchFamily="18" charset="0"/>
            </a:rPr>
            <a:t>ontinua</a:t>
          </a:r>
          <a:endParaRPr lang="es-CR" sz="1200" i="0" kern="1200">
            <a:latin typeface="Sagona ExtraLight" panose="02020303050505020204" pitchFamily="18" charset="0"/>
          </a:endParaRPr>
        </a:p>
      </dsp:txBody>
      <dsp:txXfrm>
        <a:off x="4325232" y="173"/>
        <a:ext cx="1162810" cy="697686"/>
      </dsp:txXfrm>
    </dsp:sp>
    <dsp:sp modelId="{59D9E05C-CA4B-4B20-8EF0-454C2C1005A0}">
      <dsp:nvSpPr>
        <dsp:cNvPr id="0" name=""/>
        <dsp:cNvSpPr/>
      </dsp:nvSpPr>
      <dsp:spPr>
        <a:xfrm>
          <a:off x="1767048" y="814140"/>
          <a:ext cx="1162810" cy="697686"/>
        </a:xfrm>
        <a:prstGeom prst="rect">
          <a:avLst/>
        </a:prstGeom>
        <a:solidFill>
          <a:schemeClr val="accent2">
            <a:hueOff val="409287"/>
            <a:satOff val="-129"/>
            <a:lumOff val="-53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S" sz="1200" b="0" i="0" kern="1200">
              <a:latin typeface="Sagona ExtraLight" panose="02020303050505020204" pitchFamily="18" charset="0"/>
            </a:rPr>
            <a:t>Oportuna </a:t>
          </a:r>
          <a:endParaRPr lang="es-CR" sz="1200" i="0" kern="1200">
            <a:latin typeface="Sagona ExtraLight" panose="02020303050505020204" pitchFamily="18" charset="0"/>
          </a:endParaRPr>
        </a:p>
      </dsp:txBody>
      <dsp:txXfrm>
        <a:off x="1767048" y="814140"/>
        <a:ext cx="1162810" cy="697686"/>
      </dsp:txXfrm>
    </dsp:sp>
    <dsp:sp modelId="{2ABD8E9F-5E57-4FA4-BADD-E846F1377F87}">
      <dsp:nvSpPr>
        <dsp:cNvPr id="0" name=""/>
        <dsp:cNvSpPr/>
      </dsp:nvSpPr>
      <dsp:spPr>
        <a:xfrm>
          <a:off x="3046140" y="814140"/>
          <a:ext cx="1162810" cy="697686"/>
        </a:xfrm>
        <a:prstGeom prst="rect">
          <a:avLst/>
        </a:prstGeom>
        <a:solidFill>
          <a:schemeClr val="accent2">
            <a:hueOff val="511609"/>
            <a:satOff val="-161"/>
            <a:lumOff val="-66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S" sz="1200" b="0" i="0" kern="1200">
              <a:latin typeface="Sagona ExtraLight" panose="02020303050505020204" pitchFamily="18" charset="0"/>
            </a:rPr>
            <a:t>Confiable. . </a:t>
          </a:r>
          <a:endParaRPr lang="es-CR" sz="1100" i="0" kern="1200">
            <a:latin typeface="Sagona ExtraLight" panose="02020303050505020204" pitchFamily="18" charset="0"/>
          </a:endParaRPr>
        </a:p>
      </dsp:txBody>
      <dsp:txXfrm>
        <a:off x="3046140" y="814140"/>
        <a:ext cx="1162810" cy="697686"/>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F8A212-B962-438D-92AD-047B68DC084D}">
      <dsp:nvSpPr>
        <dsp:cNvPr id="0" name=""/>
        <dsp:cNvSpPr/>
      </dsp:nvSpPr>
      <dsp:spPr>
        <a:xfrm>
          <a:off x="-5056300" y="-689633"/>
          <a:ext cx="6020524" cy="6020524"/>
        </a:xfrm>
        <a:prstGeom prst="blockArc">
          <a:avLst>
            <a:gd name="adj1" fmla="val 18900000"/>
            <a:gd name="adj2" fmla="val 2700000"/>
            <a:gd name="adj3" fmla="val 359"/>
          </a:avLst>
        </a:prstGeom>
        <a:solidFill>
          <a:srgbClr val="034793"/>
        </a:solidFill>
        <a:ln w="12700" cap="flat" cmpd="sng" algn="ctr">
          <a:solidFill>
            <a:srgbClr val="004D86"/>
          </a:solidFill>
          <a:prstDash val="solid"/>
          <a:miter lim="800000"/>
        </a:ln>
        <a:effectLst/>
      </dsp:spPr>
      <dsp:style>
        <a:lnRef idx="2">
          <a:scrgbClr r="0" g="0" b="0"/>
        </a:lnRef>
        <a:fillRef idx="0">
          <a:scrgbClr r="0" g="0" b="0"/>
        </a:fillRef>
        <a:effectRef idx="0">
          <a:scrgbClr r="0" g="0" b="0"/>
        </a:effectRef>
        <a:fontRef idx="minor"/>
      </dsp:style>
    </dsp:sp>
    <dsp:sp modelId="{6DB874AD-7D2A-401B-A061-A305D3340DBC}">
      <dsp:nvSpPr>
        <dsp:cNvPr id="0" name=""/>
        <dsp:cNvSpPr/>
      </dsp:nvSpPr>
      <dsp:spPr>
        <a:xfrm>
          <a:off x="617362" y="429976"/>
          <a:ext cx="2877326" cy="731284"/>
        </a:xfrm>
        <a:prstGeom prst="rect">
          <a:avLst/>
        </a:prstGeom>
        <a:solidFill>
          <a:srgbClr val="004D8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6020" tIns="35560" rIns="35560" bIns="35560" numCol="1" spcCol="1270" anchor="ctr" anchorCtr="0">
          <a:noAutofit/>
        </a:bodyPr>
        <a:lstStyle/>
        <a:p>
          <a:pPr marL="0" lvl="0" indent="0" algn="l" defTabSz="622300">
            <a:lnSpc>
              <a:spcPct val="90000"/>
            </a:lnSpc>
            <a:spcBef>
              <a:spcPct val="0"/>
            </a:spcBef>
            <a:spcAft>
              <a:spcPct val="35000"/>
            </a:spcAft>
            <a:buNone/>
          </a:pPr>
          <a:r>
            <a:rPr lang="es-CR" sz="1400" kern="1200">
              <a:solidFill>
                <a:srgbClr val="FFFFFF"/>
              </a:solidFill>
              <a:latin typeface="Sagona ExtraLight" panose="02020303050505020204" pitchFamily="18" charset="0"/>
              <a:ea typeface="+mn-ea"/>
              <a:cs typeface="+mn-cs"/>
            </a:rPr>
            <a:t>Identificación</a:t>
          </a:r>
        </a:p>
      </dsp:txBody>
      <dsp:txXfrm>
        <a:off x="617362" y="429976"/>
        <a:ext cx="2877326" cy="731284"/>
      </dsp:txXfrm>
    </dsp:sp>
    <dsp:sp modelId="{67F31F55-D498-4525-92A2-73D825F05455}">
      <dsp:nvSpPr>
        <dsp:cNvPr id="0" name=""/>
        <dsp:cNvSpPr/>
      </dsp:nvSpPr>
      <dsp:spPr>
        <a:xfrm>
          <a:off x="3361517" y="661698"/>
          <a:ext cx="215699" cy="26783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36007DA-36DC-48E2-8555-FA68ACF1D011}">
      <dsp:nvSpPr>
        <dsp:cNvPr id="0" name=""/>
        <dsp:cNvSpPr/>
      </dsp:nvSpPr>
      <dsp:spPr>
        <a:xfrm>
          <a:off x="890454" y="1432238"/>
          <a:ext cx="2619449" cy="688621"/>
        </a:xfrm>
        <a:prstGeom prst="rect">
          <a:avLst/>
        </a:prstGeom>
        <a:solidFill>
          <a:srgbClr val="FCBD2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6020" tIns="35560" rIns="35560" bIns="35560" numCol="1" spcCol="1270" anchor="ctr" anchorCtr="0">
          <a:noAutofit/>
        </a:bodyPr>
        <a:lstStyle/>
        <a:p>
          <a:pPr marL="0" lvl="0" indent="0" algn="l" defTabSz="622300">
            <a:lnSpc>
              <a:spcPct val="90000"/>
            </a:lnSpc>
            <a:spcBef>
              <a:spcPct val="0"/>
            </a:spcBef>
            <a:spcAft>
              <a:spcPct val="35000"/>
            </a:spcAft>
            <a:buNone/>
          </a:pPr>
          <a:r>
            <a:rPr lang="es-CR" sz="1400" kern="1200">
              <a:solidFill>
                <a:srgbClr val="FFFFFF"/>
              </a:solidFill>
              <a:latin typeface="Sagona ExtraLight" panose="02020303050505020204" pitchFamily="18" charset="0"/>
              <a:ea typeface="+mn-ea"/>
              <a:cs typeface="+mn-cs"/>
            </a:rPr>
            <a:t>Análisis</a:t>
          </a:r>
        </a:p>
      </dsp:txBody>
      <dsp:txXfrm>
        <a:off x="890454" y="1432238"/>
        <a:ext cx="2619449" cy="688621"/>
      </dsp:txXfrm>
    </dsp:sp>
    <dsp:sp modelId="{B928FED4-9D8F-45BC-9C31-B8D8C4ED699B}">
      <dsp:nvSpPr>
        <dsp:cNvPr id="0" name=""/>
        <dsp:cNvSpPr/>
      </dsp:nvSpPr>
      <dsp:spPr>
        <a:xfrm flipV="1">
          <a:off x="2902666" y="1474728"/>
          <a:ext cx="331102" cy="8422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30D9F21-ABFB-4AC1-8C71-514E2ABFD35E}">
      <dsp:nvSpPr>
        <dsp:cNvPr id="0" name=""/>
        <dsp:cNvSpPr/>
      </dsp:nvSpPr>
      <dsp:spPr>
        <a:xfrm>
          <a:off x="898851" y="2492692"/>
          <a:ext cx="2615839" cy="687898"/>
        </a:xfrm>
        <a:prstGeom prst="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6020" tIns="35560" rIns="35560" bIns="35560" numCol="1" spcCol="1270" anchor="ctr" anchorCtr="0">
          <a:noAutofit/>
        </a:bodyPr>
        <a:lstStyle/>
        <a:p>
          <a:pPr marL="0" lvl="0" indent="0" algn="l" defTabSz="622300">
            <a:lnSpc>
              <a:spcPct val="90000"/>
            </a:lnSpc>
            <a:spcBef>
              <a:spcPct val="0"/>
            </a:spcBef>
            <a:spcAft>
              <a:spcPct val="35000"/>
            </a:spcAft>
            <a:buNone/>
          </a:pPr>
          <a:r>
            <a:rPr lang="es-CR" sz="1400" kern="1200">
              <a:latin typeface="Sagona ExtraLight" panose="02020303050505020204" pitchFamily="18" charset="0"/>
            </a:rPr>
            <a:t>Evaluación</a:t>
          </a:r>
        </a:p>
      </dsp:txBody>
      <dsp:txXfrm>
        <a:off x="898851" y="2492692"/>
        <a:ext cx="2615839" cy="687898"/>
      </dsp:txXfrm>
    </dsp:sp>
    <dsp:sp modelId="{801CC9F5-98E0-4CF6-8A13-70F6CFF98AEF}">
      <dsp:nvSpPr>
        <dsp:cNvPr id="0" name=""/>
        <dsp:cNvSpPr/>
      </dsp:nvSpPr>
      <dsp:spPr>
        <a:xfrm>
          <a:off x="966381" y="2896777"/>
          <a:ext cx="121801" cy="120270"/>
        </a:xfrm>
        <a:prstGeom prst="ellipse">
          <a:avLst/>
        </a:prstGeom>
        <a:solidFill>
          <a:srgbClr val="00B050"/>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dsp:style>
    </dsp:sp>
    <dsp:sp modelId="{F0773FA8-5B99-4A4C-83B9-0BD21405D4F3}">
      <dsp:nvSpPr>
        <dsp:cNvPr id="0" name=""/>
        <dsp:cNvSpPr/>
      </dsp:nvSpPr>
      <dsp:spPr>
        <a:xfrm>
          <a:off x="504463" y="3524719"/>
          <a:ext cx="3010228" cy="687898"/>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6020" tIns="35560" rIns="35560" bIns="35560" numCol="1" spcCol="1270" anchor="ctr" anchorCtr="0">
          <a:noAutofit/>
        </a:bodyPr>
        <a:lstStyle/>
        <a:p>
          <a:pPr marL="0" lvl="0" indent="0" algn="l" defTabSz="622300">
            <a:lnSpc>
              <a:spcPct val="90000"/>
            </a:lnSpc>
            <a:spcBef>
              <a:spcPct val="0"/>
            </a:spcBef>
            <a:spcAft>
              <a:spcPct val="35000"/>
            </a:spcAft>
            <a:buNone/>
          </a:pPr>
          <a:r>
            <a:rPr lang="es-CR" sz="1400" kern="1200">
              <a:latin typeface="Sagona ExtraLight" panose="02020303050505020204" pitchFamily="18" charset="0"/>
            </a:rPr>
            <a:t>Administración</a:t>
          </a:r>
        </a:p>
      </dsp:txBody>
      <dsp:txXfrm>
        <a:off x="504463" y="3524719"/>
        <a:ext cx="3010228" cy="687898"/>
      </dsp:txXfrm>
    </dsp:sp>
    <dsp:sp modelId="{7799CADD-7D61-44FE-9665-6223F1DDF972}">
      <dsp:nvSpPr>
        <dsp:cNvPr id="0" name=""/>
        <dsp:cNvSpPr/>
      </dsp:nvSpPr>
      <dsp:spPr>
        <a:xfrm>
          <a:off x="699336" y="3660154"/>
          <a:ext cx="160675" cy="239431"/>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6C0802-7ED5-4CFF-AF30-F82C7D4B2AF9}">
      <dsp:nvSpPr>
        <dsp:cNvPr id="0" name=""/>
        <dsp:cNvSpPr/>
      </dsp:nvSpPr>
      <dsp:spPr>
        <a:xfrm>
          <a:off x="249645" y="133476"/>
          <a:ext cx="9986918" cy="1454476"/>
        </a:xfrm>
        <a:prstGeom prst="rightArrow">
          <a:avLst>
            <a:gd name="adj1" fmla="val 50000"/>
            <a:gd name="adj2" fmla="val 50000"/>
          </a:avLst>
        </a:prstGeom>
        <a:solidFill>
          <a:srgbClr val="004D8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254000" bIns="253985" numCol="1" spcCol="1270" anchor="ctr" anchorCtr="0">
          <a:noAutofit/>
        </a:bodyPr>
        <a:lstStyle/>
        <a:p>
          <a:pPr marL="0" lvl="0" indent="0" algn="l" defTabSz="800100">
            <a:lnSpc>
              <a:spcPct val="90000"/>
            </a:lnSpc>
            <a:spcBef>
              <a:spcPct val="0"/>
            </a:spcBef>
            <a:spcAft>
              <a:spcPct val="35000"/>
            </a:spcAft>
            <a:buNone/>
          </a:pPr>
          <a:r>
            <a:rPr lang="es-CR" sz="1800" kern="1200"/>
            <a:t>Componente del SCI</a:t>
          </a:r>
        </a:p>
      </dsp:txBody>
      <dsp:txXfrm>
        <a:off x="249645" y="497095"/>
        <a:ext cx="9623299" cy="727238"/>
      </dsp:txXfrm>
    </dsp:sp>
    <dsp:sp modelId="{20E26FE5-24AD-411F-B4B1-4711236BA3B4}">
      <dsp:nvSpPr>
        <dsp:cNvPr id="0" name=""/>
        <dsp:cNvSpPr/>
      </dsp:nvSpPr>
      <dsp:spPr>
        <a:xfrm>
          <a:off x="3479397" y="666779"/>
          <a:ext cx="6910947" cy="1454476"/>
        </a:xfrm>
        <a:prstGeom prst="rightArrow">
          <a:avLst>
            <a:gd name="adj1" fmla="val 50000"/>
            <a:gd name="adj2" fmla="val 50000"/>
          </a:avLst>
        </a:prstGeom>
        <a:solidFill>
          <a:srgbClr val="FCBD2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254000" bIns="253985" numCol="1" spcCol="1270" anchor="ctr" anchorCtr="0">
          <a:noAutofit/>
        </a:bodyPr>
        <a:lstStyle/>
        <a:p>
          <a:pPr marL="0" lvl="0" indent="0" algn="l" defTabSz="800100">
            <a:lnSpc>
              <a:spcPct val="90000"/>
            </a:lnSpc>
            <a:spcBef>
              <a:spcPct val="0"/>
            </a:spcBef>
            <a:spcAft>
              <a:spcPct val="35000"/>
            </a:spcAft>
            <a:buNone/>
          </a:pPr>
          <a:r>
            <a:rPr lang="es-CR" sz="1800" kern="1200"/>
            <a:t>Participa toda la Institución (</a:t>
          </a:r>
          <a:r>
            <a:rPr lang="es-ES" sz="1800" kern="1200"/>
            <a:t>obligación de los Titulares Subordinados (Jefes de Oficina o Despachos)</a:t>
          </a:r>
          <a:endParaRPr lang="es-CR" sz="1800" kern="1200"/>
        </a:p>
      </dsp:txBody>
      <dsp:txXfrm>
        <a:off x="3479397" y="1030398"/>
        <a:ext cx="6547328" cy="727238"/>
      </dsp:txXfrm>
    </dsp:sp>
    <dsp:sp modelId="{4A5B7B00-C5FF-4729-8A01-F1916A96D229}">
      <dsp:nvSpPr>
        <dsp:cNvPr id="0" name=""/>
        <dsp:cNvSpPr/>
      </dsp:nvSpPr>
      <dsp:spPr>
        <a:xfrm>
          <a:off x="6517422" y="1127365"/>
          <a:ext cx="4218432" cy="1599907"/>
        </a:xfrm>
        <a:prstGeom prst="rightArrow">
          <a:avLst>
            <a:gd name="adj1" fmla="val 50000"/>
            <a:gd name="adj2" fmla="val 5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254000" bIns="253985" numCol="1" spcCol="1270" anchor="ctr" anchorCtr="0">
          <a:noAutofit/>
        </a:bodyPr>
        <a:lstStyle/>
        <a:p>
          <a:pPr marL="0" lvl="0" indent="0" algn="l" defTabSz="800100">
            <a:lnSpc>
              <a:spcPct val="90000"/>
            </a:lnSpc>
            <a:spcBef>
              <a:spcPct val="0"/>
            </a:spcBef>
            <a:spcAft>
              <a:spcPct val="35000"/>
            </a:spcAft>
            <a:buNone/>
          </a:pPr>
          <a:r>
            <a:rPr lang="es-CR" sz="1800" kern="1200"/>
            <a:t>Realiza una vez al año (mes de Diciembre)</a:t>
          </a:r>
        </a:p>
      </dsp:txBody>
      <dsp:txXfrm>
        <a:off x="6517422" y="1527342"/>
        <a:ext cx="3818455" cy="79995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458C94-6895-4850-9FDD-F8CF35085B56}">
      <dsp:nvSpPr>
        <dsp:cNvPr id="0" name=""/>
        <dsp:cNvSpPr/>
      </dsp:nvSpPr>
      <dsp:spPr>
        <a:xfrm>
          <a:off x="0" y="1"/>
          <a:ext cx="10851394" cy="1139344"/>
        </a:xfrm>
        <a:prstGeom prst="roundRect">
          <a:avLst/>
        </a:prstGeom>
        <a:solidFill>
          <a:srgbClr val="004D8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CR" sz="1200" b="1" kern="1200" dirty="0">
              <a:latin typeface="Book Antiqua" panose="02040602050305030304" pitchFamily="18" charset="0"/>
            </a:rPr>
            <a:t>MODELO DE GESTIÓN ESTRATÉGICA JUDICIAL </a:t>
          </a:r>
        </a:p>
        <a:p>
          <a:pPr marL="0" lvl="0" indent="0" algn="l" defTabSz="533400">
            <a:lnSpc>
              <a:spcPct val="90000"/>
            </a:lnSpc>
            <a:spcBef>
              <a:spcPct val="0"/>
            </a:spcBef>
            <a:spcAft>
              <a:spcPct val="35000"/>
            </a:spcAft>
            <a:buNone/>
          </a:pPr>
          <a:r>
            <a:rPr lang="es-CR" sz="1200" b="1" kern="1200" dirty="0">
              <a:latin typeface="Book Antiqua" panose="02040602050305030304" pitchFamily="18" charset="0"/>
            </a:rPr>
            <a:t>- </a:t>
          </a:r>
          <a:r>
            <a:rPr lang="es-CR" sz="1200" b="0" kern="1200" dirty="0">
              <a:latin typeface="Book Antiqua" panose="02040602050305030304" pitchFamily="18" charset="0"/>
            </a:rPr>
            <a:t> Aprobado por Corte Plena en sesión  56-18 del </a:t>
          </a:r>
          <a:r>
            <a:rPr lang="es-ES" sz="1200" b="0" kern="1200" dirty="0">
              <a:latin typeface="Book Antiqua" panose="02040602050305030304" pitchFamily="18" charset="0"/>
              <a:ea typeface="Times New Roman" panose="02020603050405020304" pitchFamily="18" charset="0"/>
              <a:cs typeface="Times New Roman" panose="02020603050405020304" pitchFamily="18" charset="0"/>
            </a:rPr>
            <a:t>10 de diciembre de 2018, artículo XXIII. </a:t>
          </a:r>
        </a:p>
        <a:p>
          <a:pPr marL="0" lvl="0" indent="0" algn="l" defTabSz="533400">
            <a:lnSpc>
              <a:spcPct val="90000"/>
            </a:lnSpc>
            <a:spcBef>
              <a:spcPct val="0"/>
            </a:spcBef>
            <a:spcAft>
              <a:spcPct val="35000"/>
            </a:spcAft>
            <a:buNone/>
          </a:pPr>
          <a:r>
            <a:rPr lang="es-ES" sz="1200" kern="1200" dirty="0">
              <a:latin typeface="Book Antiqua" panose="02040602050305030304" pitchFamily="18" charset="0"/>
              <a:cs typeface="Times New Roman" panose="02020603050405020304" pitchFamily="18" charset="0"/>
            </a:rPr>
            <a:t>- Se incorpora el componente </a:t>
          </a:r>
          <a:r>
            <a:rPr lang="es-ES" sz="1200" b="1" kern="1200" dirty="0">
              <a:latin typeface="Book Antiqua" panose="02040602050305030304" pitchFamily="18" charset="0"/>
              <a:cs typeface="Times New Roman" panose="02020603050405020304" pitchFamily="18" charset="0"/>
            </a:rPr>
            <a:t>Gestión de Riesgos Institucionales</a:t>
          </a:r>
          <a:r>
            <a:rPr lang="es-ES" sz="1200" kern="1200" dirty="0">
              <a:latin typeface="Book Antiqua" panose="02040602050305030304" pitchFamily="18" charset="0"/>
              <a:cs typeface="Times New Roman" panose="02020603050405020304" pitchFamily="18" charset="0"/>
            </a:rPr>
            <a:t>, a</a:t>
          </a:r>
          <a:r>
            <a:rPr lang="es-ES" sz="1200" b="1" kern="1200" dirty="0">
              <a:solidFill>
                <a:srgbClr val="FFFFFF"/>
              </a:solidFill>
              <a:latin typeface="Sagona ExtraLight"/>
              <a:ea typeface="+mn-ea"/>
              <a:cs typeface="+mn-cs"/>
            </a:rPr>
            <a:t>probado por C</a:t>
          </a:r>
          <a:r>
            <a:rPr lang="es-CR" sz="1200" b="1" kern="1200" dirty="0" err="1">
              <a:latin typeface="Sagona ExtraLight"/>
            </a:rPr>
            <a:t>orte</a:t>
          </a:r>
          <a:r>
            <a:rPr lang="es-CR" sz="1200" b="1" kern="1200" dirty="0">
              <a:latin typeface="Sagona ExtraLight"/>
            </a:rPr>
            <a:t> Plena en sesión</a:t>
          </a:r>
          <a:r>
            <a:rPr lang="es-CR" sz="1200" b="1" kern="1200" dirty="0">
              <a:solidFill>
                <a:srgbClr val="FFFFFF"/>
              </a:solidFill>
              <a:latin typeface="Sagona ExtraLight"/>
              <a:ea typeface="+mn-ea"/>
              <a:cs typeface="+mn-cs"/>
            </a:rPr>
            <a:t>  50-2020, Art XVIII, del 7 de septiembre de 2020. </a:t>
          </a:r>
          <a:endParaRPr lang="es-CR" sz="1200" kern="1200" dirty="0"/>
        </a:p>
      </dsp:txBody>
      <dsp:txXfrm>
        <a:off x="55618" y="55619"/>
        <a:ext cx="10740158" cy="102810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458C94-6895-4850-9FDD-F8CF35085B56}">
      <dsp:nvSpPr>
        <dsp:cNvPr id="0" name=""/>
        <dsp:cNvSpPr/>
      </dsp:nvSpPr>
      <dsp:spPr>
        <a:xfrm>
          <a:off x="0" y="0"/>
          <a:ext cx="10134370" cy="125876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ES" sz="2000" u="sng" kern="1200">
              <a:latin typeface="Sagona ExtraLight" panose="02020303050505020204" pitchFamily="18" charset="0"/>
            </a:rPr>
            <a:t>Actualización </a:t>
          </a:r>
          <a:r>
            <a:rPr lang="es-ES" sz="2000" kern="1200">
              <a:latin typeface="Sagona ExtraLight" panose="02020303050505020204" pitchFamily="18" charset="0"/>
            </a:rPr>
            <a:t>del apartado de riesgos de la </a:t>
          </a:r>
          <a:r>
            <a:rPr lang="es-ES" sz="2000" b="1" u="sng" kern="1200">
              <a:latin typeface="Sagona ExtraLight" panose="02020303050505020204" pitchFamily="18" charset="0"/>
            </a:rPr>
            <a:t>Metodología de Administración de Proyectos</a:t>
          </a:r>
          <a:r>
            <a:rPr lang="es-ES" sz="2000" u="sng" kern="1200">
              <a:latin typeface="Sagona ExtraLight" panose="02020303050505020204" pitchFamily="18" charset="0"/>
            </a:rPr>
            <a:t> </a:t>
          </a:r>
          <a:r>
            <a:rPr lang="es-ES" sz="2000" kern="1200">
              <a:latin typeface="Sagona ExtraLight" panose="02020303050505020204" pitchFamily="18" charset="0"/>
            </a:rPr>
            <a:t>(Oficio 1937-PLA-PE-2019) conforme metodología SEVRI bajo los lineamientos de la Oficina de Control Interno.</a:t>
          </a:r>
          <a:r>
            <a:rPr lang="es-CR" sz="2000" b="1" kern="1200">
              <a:latin typeface="Sagona ExtraLight" panose="02020303050505020204" pitchFamily="18" charset="0"/>
            </a:rPr>
            <a:t> Corte Plena en sesión 02-20, artículo XXXIII, el 13 de enero del 2020: </a:t>
          </a:r>
          <a:endParaRPr lang="es-CR" sz="2000" kern="1200">
            <a:latin typeface="Sagona ExtraLight" panose="02020303050505020204" pitchFamily="18" charset="0"/>
          </a:endParaRPr>
        </a:p>
      </dsp:txBody>
      <dsp:txXfrm>
        <a:off x="61448" y="61448"/>
        <a:ext cx="10011474" cy="113587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458C94-6895-4850-9FDD-F8CF35085B56}">
      <dsp:nvSpPr>
        <dsp:cNvPr id="0" name=""/>
        <dsp:cNvSpPr/>
      </dsp:nvSpPr>
      <dsp:spPr>
        <a:xfrm>
          <a:off x="0" y="0"/>
          <a:ext cx="10134370" cy="104305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s-ES" sz="1800" b="1" kern="1200">
              <a:solidFill>
                <a:srgbClr val="FFFFFF"/>
              </a:solidFill>
              <a:latin typeface="Sagona ExtraLight"/>
              <a:ea typeface="+mn-ea"/>
              <a:cs typeface="+mn-cs"/>
            </a:rPr>
            <a:t>Modelo de Gestión de Riesgos del Plan Estratégico Institucional (PEI) o estratégicos, con base en la metodología SERVI e integración con el Sistema de Control Interno y la Planificación Institucional.  Aprobado por C</a:t>
          </a:r>
          <a:r>
            <a:rPr lang="es-CR" sz="1800" b="1" kern="1200" err="1">
              <a:latin typeface="Sagona ExtraLight"/>
            </a:rPr>
            <a:t>orte</a:t>
          </a:r>
          <a:r>
            <a:rPr lang="es-CR" sz="1800" b="1" kern="1200">
              <a:latin typeface="Sagona ExtraLight"/>
            </a:rPr>
            <a:t> Plena en sesión</a:t>
          </a:r>
          <a:r>
            <a:rPr lang="es-CR" sz="1800" b="1" kern="1200">
              <a:solidFill>
                <a:srgbClr val="FFFFFF"/>
              </a:solidFill>
              <a:latin typeface="Sagona ExtraLight"/>
              <a:ea typeface="+mn-ea"/>
              <a:cs typeface="+mn-cs"/>
            </a:rPr>
            <a:t>  50-2020, Art XVIII, del 7 de septiembre de 2020. </a:t>
          </a:r>
        </a:p>
      </dsp:txBody>
      <dsp:txXfrm>
        <a:off x="50918" y="50918"/>
        <a:ext cx="10032534" cy="941214"/>
      </dsp:txXfrm>
    </dsp:sp>
    <dsp:sp modelId="{B1C6DDCA-BDF3-4E2F-95CB-9C24831CBD1B}">
      <dsp:nvSpPr>
        <dsp:cNvPr id="0" name=""/>
        <dsp:cNvSpPr/>
      </dsp:nvSpPr>
      <dsp:spPr>
        <a:xfrm>
          <a:off x="0" y="1056339"/>
          <a:ext cx="10134370" cy="203196"/>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l" defTabSz="177800">
            <a:lnSpc>
              <a:spcPct val="90000"/>
            </a:lnSpc>
            <a:spcBef>
              <a:spcPct val="0"/>
            </a:spcBef>
            <a:spcAft>
              <a:spcPct val="35000"/>
            </a:spcAft>
            <a:buNone/>
          </a:pPr>
          <a:endParaRPr lang="es-CR" sz="400" b="1" kern="1200">
            <a:latin typeface="Sagona ExtraLight"/>
          </a:endParaRPr>
        </a:p>
      </dsp:txBody>
      <dsp:txXfrm>
        <a:off x="9919" y="1066258"/>
        <a:ext cx="10114532" cy="18335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F8A212-B962-438D-92AD-047B68DC084D}">
      <dsp:nvSpPr>
        <dsp:cNvPr id="0" name=""/>
        <dsp:cNvSpPr/>
      </dsp:nvSpPr>
      <dsp:spPr>
        <a:xfrm>
          <a:off x="-5442325" y="-833324"/>
          <a:ext cx="6480166" cy="6480166"/>
        </a:xfrm>
        <a:prstGeom prst="blockArc">
          <a:avLst>
            <a:gd name="adj1" fmla="val 18900000"/>
            <a:gd name="adj2" fmla="val 2700000"/>
            <a:gd name="adj3" fmla="val 333"/>
          </a:avLst>
        </a:prstGeom>
        <a:solidFill>
          <a:srgbClr val="034793"/>
        </a:solidFill>
        <a:ln w="12700" cap="flat" cmpd="sng" algn="ctr">
          <a:solidFill>
            <a:srgbClr val="004D86"/>
          </a:solidFill>
          <a:prstDash val="solid"/>
          <a:miter lim="800000"/>
        </a:ln>
        <a:effectLst/>
      </dsp:spPr>
      <dsp:style>
        <a:lnRef idx="2">
          <a:scrgbClr r="0" g="0" b="0"/>
        </a:lnRef>
        <a:fillRef idx="0">
          <a:scrgbClr r="0" g="0" b="0"/>
        </a:fillRef>
        <a:effectRef idx="0">
          <a:scrgbClr r="0" g="0" b="0"/>
        </a:effectRef>
        <a:fontRef idx="minor"/>
      </dsp:style>
    </dsp:sp>
    <dsp:sp modelId="{6DB874AD-7D2A-401B-A061-A305D3340DBC}">
      <dsp:nvSpPr>
        <dsp:cNvPr id="0" name=""/>
        <dsp:cNvSpPr/>
      </dsp:nvSpPr>
      <dsp:spPr>
        <a:xfrm>
          <a:off x="543329" y="370063"/>
          <a:ext cx="3560873" cy="740511"/>
        </a:xfrm>
        <a:prstGeom prst="rect">
          <a:avLst/>
        </a:prstGeom>
        <a:solidFill>
          <a:srgbClr val="004D8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7781" tIns="60960" rIns="60960" bIns="60960" numCol="1" spcCol="1270" anchor="ctr" anchorCtr="0">
          <a:noAutofit/>
        </a:bodyPr>
        <a:lstStyle/>
        <a:p>
          <a:pPr marL="0" lvl="0" indent="0" algn="l" defTabSz="1066800">
            <a:lnSpc>
              <a:spcPct val="90000"/>
            </a:lnSpc>
            <a:spcBef>
              <a:spcPct val="0"/>
            </a:spcBef>
            <a:spcAft>
              <a:spcPct val="35000"/>
            </a:spcAft>
            <a:buNone/>
          </a:pPr>
          <a:r>
            <a:rPr lang="es-CR" sz="2400" kern="1200">
              <a:latin typeface="Sagona ExtraLight" panose="02020303050505020204" pitchFamily="18" charset="0"/>
            </a:rPr>
            <a:t>1. Identificación</a:t>
          </a:r>
        </a:p>
      </dsp:txBody>
      <dsp:txXfrm>
        <a:off x="543329" y="370063"/>
        <a:ext cx="3560873" cy="740511"/>
      </dsp:txXfrm>
    </dsp:sp>
    <dsp:sp modelId="{67F31F55-D498-4525-92A2-73D825F05455}">
      <dsp:nvSpPr>
        <dsp:cNvPr id="0" name=""/>
        <dsp:cNvSpPr/>
      </dsp:nvSpPr>
      <dsp:spPr>
        <a:xfrm>
          <a:off x="683994" y="624789"/>
          <a:ext cx="232196" cy="288318"/>
        </a:xfrm>
        <a:prstGeom prst="ellipse">
          <a:avLst/>
        </a:prstGeom>
        <a:solidFill>
          <a:srgbClr val="004D86"/>
        </a:solidFill>
        <a:ln w="12700" cap="flat" cmpd="sng" algn="ctr">
          <a:solidFill>
            <a:srgbClr val="004D86"/>
          </a:solidFill>
          <a:prstDash val="solid"/>
          <a:miter lim="800000"/>
        </a:ln>
        <a:effectLst/>
      </dsp:spPr>
      <dsp:style>
        <a:lnRef idx="2">
          <a:scrgbClr r="0" g="0" b="0"/>
        </a:lnRef>
        <a:fillRef idx="1">
          <a:scrgbClr r="0" g="0" b="0"/>
        </a:fillRef>
        <a:effectRef idx="0">
          <a:scrgbClr r="0" g="0" b="0"/>
        </a:effectRef>
        <a:fontRef idx="minor"/>
      </dsp:style>
    </dsp:sp>
    <dsp:sp modelId="{C36007DA-36DC-48E2-8555-FA68ACF1D011}">
      <dsp:nvSpPr>
        <dsp:cNvPr id="0" name=""/>
        <dsp:cNvSpPr/>
      </dsp:nvSpPr>
      <dsp:spPr>
        <a:xfrm>
          <a:off x="967881" y="1481022"/>
          <a:ext cx="3136320" cy="740511"/>
        </a:xfrm>
        <a:prstGeom prst="rect">
          <a:avLst/>
        </a:prstGeom>
        <a:solidFill>
          <a:srgbClr val="FCBD2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7781" tIns="60960" rIns="60960" bIns="60960" numCol="1" spcCol="1270" anchor="ctr" anchorCtr="0">
          <a:noAutofit/>
        </a:bodyPr>
        <a:lstStyle/>
        <a:p>
          <a:pPr marL="0" lvl="0" indent="0" algn="l" defTabSz="1066800">
            <a:lnSpc>
              <a:spcPct val="90000"/>
            </a:lnSpc>
            <a:spcBef>
              <a:spcPct val="0"/>
            </a:spcBef>
            <a:spcAft>
              <a:spcPct val="35000"/>
            </a:spcAft>
            <a:buNone/>
          </a:pPr>
          <a:r>
            <a:rPr lang="es-CR" sz="2400" kern="1200">
              <a:latin typeface="Sagona ExtraLight" panose="02020303050505020204" pitchFamily="18" charset="0"/>
            </a:rPr>
            <a:t>2. Análisis</a:t>
          </a:r>
        </a:p>
      </dsp:txBody>
      <dsp:txXfrm>
        <a:off x="967881" y="1481022"/>
        <a:ext cx="3136320" cy="740511"/>
      </dsp:txXfrm>
    </dsp:sp>
    <dsp:sp modelId="{B928FED4-9D8F-45BC-9C31-B8D8C4ED699B}">
      <dsp:nvSpPr>
        <dsp:cNvPr id="0" name=""/>
        <dsp:cNvSpPr/>
      </dsp:nvSpPr>
      <dsp:spPr>
        <a:xfrm flipV="1">
          <a:off x="1125434" y="1845451"/>
          <a:ext cx="356426" cy="90666"/>
        </a:xfrm>
        <a:prstGeom prst="ellipse">
          <a:avLst/>
        </a:prstGeom>
        <a:solidFill>
          <a:srgbClr val="FCBD24"/>
        </a:solidFill>
        <a:ln w="12700" cap="flat" cmpd="sng" algn="ctr">
          <a:solidFill>
            <a:srgbClr val="FCBD24"/>
          </a:solidFill>
          <a:prstDash val="solid"/>
          <a:miter lim="800000"/>
        </a:ln>
        <a:effectLst/>
      </dsp:spPr>
      <dsp:style>
        <a:lnRef idx="2">
          <a:scrgbClr r="0" g="0" b="0"/>
        </a:lnRef>
        <a:fillRef idx="1">
          <a:scrgbClr r="0" g="0" b="0"/>
        </a:fillRef>
        <a:effectRef idx="0">
          <a:scrgbClr r="0" g="0" b="0"/>
        </a:effectRef>
        <a:fontRef idx="minor"/>
      </dsp:style>
    </dsp:sp>
    <dsp:sp modelId="{330D9F21-ABFB-4AC1-8C71-514E2ABFD35E}">
      <dsp:nvSpPr>
        <dsp:cNvPr id="0" name=""/>
        <dsp:cNvSpPr/>
      </dsp:nvSpPr>
      <dsp:spPr>
        <a:xfrm>
          <a:off x="967881" y="2591982"/>
          <a:ext cx="3136320" cy="740511"/>
        </a:xfrm>
        <a:prstGeom prst="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7781" tIns="60960" rIns="60960" bIns="60960" numCol="1" spcCol="1270" anchor="ctr" anchorCtr="0">
          <a:noAutofit/>
        </a:bodyPr>
        <a:lstStyle/>
        <a:p>
          <a:pPr marL="0" lvl="0" indent="0" algn="l" defTabSz="1066800">
            <a:lnSpc>
              <a:spcPct val="90000"/>
            </a:lnSpc>
            <a:spcBef>
              <a:spcPct val="0"/>
            </a:spcBef>
            <a:spcAft>
              <a:spcPct val="35000"/>
            </a:spcAft>
            <a:buNone/>
          </a:pPr>
          <a:r>
            <a:rPr lang="es-CR" sz="2400" kern="1200">
              <a:latin typeface="Sagona ExtraLight" panose="02020303050505020204" pitchFamily="18" charset="0"/>
            </a:rPr>
            <a:t>3. Evaluación</a:t>
          </a:r>
        </a:p>
      </dsp:txBody>
      <dsp:txXfrm>
        <a:off x="967881" y="2591982"/>
        <a:ext cx="3136320" cy="740511"/>
      </dsp:txXfrm>
    </dsp:sp>
    <dsp:sp modelId="{801CC9F5-98E0-4CF6-8A13-70F6CFF98AEF}">
      <dsp:nvSpPr>
        <dsp:cNvPr id="0" name=""/>
        <dsp:cNvSpPr/>
      </dsp:nvSpPr>
      <dsp:spPr>
        <a:xfrm>
          <a:off x="1040576" y="3026972"/>
          <a:ext cx="131116" cy="129469"/>
        </a:xfrm>
        <a:prstGeom prst="ellipse">
          <a:avLst/>
        </a:prstGeom>
        <a:solidFill>
          <a:srgbClr val="00B050"/>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dsp:style>
    </dsp:sp>
    <dsp:sp modelId="{F0773FA8-5B99-4A4C-83B9-0BD21405D4F3}">
      <dsp:nvSpPr>
        <dsp:cNvPr id="0" name=""/>
        <dsp:cNvSpPr/>
      </dsp:nvSpPr>
      <dsp:spPr>
        <a:xfrm>
          <a:off x="543329" y="3702942"/>
          <a:ext cx="3560873" cy="740511"/>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7781" tIns="60960" rIns="60960" bIns="60960" numCol="1" spcCol="1270" anchor="ctr" anchorCtr="0">
          <a:noAutofit/>
        </a:bodyPr>
        <a:lstStyle/>
        <a:p>
          <a:pPr marL="0" lvl="0" indent="0" algn="l" defTabSz="1066800">
            <a:lnSpc>
              <a:spcPct val="90000"/>
            </a:lnSpc>
            <a:spcBef>
              <a:spcPct val="0"/>
            </a:spcBef>
            <a:spcAft>
              <a:spcPct val="35000"/>
            </a:spcAft>
            <a:buNone/>
          </a:pPr>
          <a:r>
            <a:rPr lang="es-CR" sz="2400" kern="1200">
              <a:latin typeface="Sagona ExtraLight" panose="02020303050505020204" pitchFamily="18" charset="0"/>
            </a:rPr>
            <a:t>4. Administración</a:t>
          </a:r>
        </a:p>
      </dsp:txBody>
      <dsp:txXfrm>
        <a:off x="543329" y="3702942"/>
        <a:ext cx="3560873" cy="740511"/>
      </dsp:txXfrm>
    </dsp:sp>
    <dsp:sp modelId="{7799CADD-7D61-44FE-9665-6223F1DDF972}">
      <dsp:nvSpPr>
        <dsp:cNvPr id="0" name=""/>
        <dsp:cNvSpPr/>
      </dsp:nvSpPr>
      <dsp:spPr>
        <a:xfrm>
          <a:off x="753107" y="3848735"/>
          <a:ext cx="172964" cy="257744"/>
        </a:xfrm>
        <a:prstGeom prst="ellipse">
          <a:avLst/>
        </a:prstGeom>
        <a:solidFill>
          <a:srgbClr val="0070C0"/>
        </a:solidFill>
        <a:ln w="12700" cap="flat" cmpd="sng" algn="ctr">
          <a:solidFill>
            <a:srgbClr val="0070C0"/>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E448A0-9CB5-4463-ACFF-3152E404687C}">
      <dsp:nvSpPr>
        <dsp:cNvPr id="0" name=""/>
        <dsp:cNvSpPr/>
      </dsp:nvSpPr>
      <dsp:spPr>
        <a:xfrm>
          <a:off x="20886" y="0"/>
          <a:ext cx="432999" cy="432999"/>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1A2CA8-C380-4FC7-89C1-C78695E2F68B}">
      <dsp:nvSpPr>
        <dsp:cNvPr id="0" name=""/>
        <dsp:cNvSpPr/>
      </dsp:nvSpPr>
      <dsp:spPr>
        <a:xfrm>
          <a:off x="45610" y="43299"/>
          <a:ext cx="346399" cy="346399"/>
        </a:xfrm>
        <a:prstGeom prst="chord">
          <a:avLst>
            <a:gd name="adj1" fmla="val 1168272"/>
            <a:gd name="adj2" fmla="val 9631728"/>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BC65F5-7B9C-49E1-90BE-6998E86D6E1F}">
      <dsp:nvSpPr>
        <dsp:cNvPr id="0" name=""/>
        <dsp:cNvSpPr/>
      </dsp:nvSpPr>
      <dsp:spPr>
        <a:xfrm>
          <a:off x="525517" y="0"/>
          <a:ext cx="1280955" cy="4329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b" anchorCtr="0">
          <a:noAutofit/>
        </a:bodyPr>
        <a:lstStyle/>
        <a:p>
          <a:pPr marL="0" lvl="0" indent="0" algn="l" defTabSz="711200">
            <a:lnSpc>
              <a:spcPct val="90000"/>
            </a:lnSpc>
            <a:spcBef>
              <a:spcPct val="0"/>
            </a:spcBef>
            <a:spcAft>
              <a:spcPct val="35000"/>
            </a:spcAft>
            <a:buNone/>
          </a:pPr>
          <a:r>
            <a:rPr lang="es-CR" sz="1600" kern="1200">
              <a:latin typeface="Sagona ExtraLight" panose="02020303050505020204" pitchFamily="18" charset="0"/>
            </a:rPr>
            <a:t>Fuente de riesgo </a:t>
          </a:r>
        </a:p>
      </dsp:txBody>
      <dsp:txXfrm>
        <a:off x="525517" y="0"/>
        <a:ext cx="1280955" cy="432999"/>
      </dsp:txXfrm>
    </dsp:sp>
    <dsp:sp modelId="{4DE40675-C6AB-448A-91CD-5109D9474B8F}">
      <dsp:nvSpPr>
        <dsp:cNvPr id="0" name=""/>
        <dsp:cNvSpPr/>
      </dsp:nvSpPr>
      <dsp:spPr>
        <a:xfrm>
          <a:off x="1896681" y="0"/>
          <a:ext cx="432999" cy="432999"/>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5B738D-053A-4DDD-A668-3DE3E8DA9039}">
      <dsp:nvSpPr>
        <dsp:cNvPr id="0" name=""/>
        <dsp:cNvSpPr/>
      </dsp:nvSpPr>
      <dsp:spPr>
        <a:xfrm>
          <a:off x="1939981" y="43299"/>
          <a:ext cx="346399" cy="346399"/>
        </a:xfrm>
        <a:prstGeom prst="chord">
          <a:avLst>
            <a:gd name="adj1" fmla="val 20431728"/>
            <a:gd name="adj2" fmla="val 11968272"/>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124D94-D2B7-4358-95CD-44C4B907415C}">
      <dsp:nvSpPr>
        <dsp:cNvPr id="0" name=""/>
        <dsp:cNvSpPr/>
      </dsp:nvSpPr>
      <dsp:spPr>
        <a:xfrm>
          <a:off x="2419888" y="0"/>
          <a:ext cx="1280955" cy="4329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b" anchorCtr="0">
          <a:noAutofit/>
        </a:bodyPr>
        <a:lstStyle/>
        <a:p>
          <a:pPr marL="0" lvl="0" indent="0" algn="l" defTabSz="711200">
            <a:lnSpc>
              <a:spcPct val="90000"/>
            </a:lnSpc>
            <a:spcBef>
              <a:spcPct val="0"/>
            </a:spcBef>
            <a:spcAft>
              <a:spcPct val="35000"/>
            </a:spcAft>
            <a:buNone/>
          </a:pPr>
          <a:r>
            <a:rPr lang="es-CR" sz="1600" kern="1200">
              <a:latin typeface="Sagona ExtraLight" panose="02020303050505020204" pitchFamily="18" charset="0"/>
            </a:rPr>
            <a:t>Efectos </a:t>
          </a:r>
        </a:p>
      </dsp:txBody>
      <dsp:txXfrm>
        <a:off x="2419888" y="0"/>
        <a:ext cx="1280955" cy="432999"/>
      </dsp:txXfrm>
    </dsp:sp>
    <dsp:sp modelId="{80CCAF95-D4E4-49B6-B77B-0AE400A0B569}">
      <dsp:nvSpPr>
        <dsp:cNvPr id="0" name=""/>
        <dsp:cNvSpPr/>
      </dsp:nvSpPr>
      <dsp:spPr>
        <a:xfrm>
          <a:off x="3791051" y="0"/>
          <a:ext cx="432999" cy="432999"/>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3027F8-3B18-4D10-9C59-DF17BADA9046}">
      <dsp:nvSpPr>
        <dsp:cNvPr id="0" name=""/>
        <dsp:cNvSpPr/>
      </dsp:nvSpPr>
      <dsp:spPr>
        <a:xfrm>
          <a:off x="3834351" y="43299"/>
          <a:ext cx="346399" cy="346399"/>
        </a:xfrm>
        <a:prstGeom prst="chord">
          <a:avLst>
            <a:gd name="adj1" fmla="val 16200000"/>
            <a:gd name="adj2" fmla="val 1620000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07569D-0071-437D-90FE-22C2D977B942}">
      <dsp:nvSpPr>
        <dsp:cNvPr id="0" name=""/>
        <dsp:cNvSpPr/>
      </dsp:nvSpPr>
      <dsp:spPr>
        <a:xfrm>
          <a:off x="4314259" y="0"/>
          <a:ext cx="1280955" cy="4329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b" anchorCtr="0">
          <a:noAutofit/>
        </a:bodyPr>
        <a:lstStyle/>
        <a:p>
          <a:pPr marL="0" lvl="0" indent="0" algn="l" defTabSz="711200">
            <a:lnSpc>
              <a:spcPct val="90000"/>
            </a:lnSpc>
            <a:spcBef>
              <a:spcPct val="0"/>
            </a:spcBef>
            <a:spcAft>
              <a:spcPct val="35000"/>
            </a:spcAft>
            <a:buNone/>
          </a:pPr>
          <a:r>
            <a:rPr lang="es-CR" sz="1600" kern="1200">
              <a:latin typeface="Sagona ExtraLight" panose="02020303050505020204" pitchFamily="18" charset="0"/>
            </a:rPr>
            <a:t>Alarmas</a:t>
          </a:r>
        </a:p>
      </dsp:txBody>
      <dsp:txXfrm>
        <a:off x="4314259" y="0"/>
        <a:ext cx="1280955" cy="43299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F8A212-B962-438D-92AD-047B68DC084D}">
      <dsp:nvSpPr>
        <dsp:cNvPr id="0" name=""/>
        <dsp:cNvSpPr/>
      </dsp:nvSpPr>
      <dsp:spPr>
        <a:xfrm>
          <a:off x="-5143100" y="-689633"/>
          <a:ext cx="6020524" cy="6020524"/>
        </a:xfrm>
        <a:prstGeom prst="blockArc">
          <a:avLst>
            <a:gd name="adj1" fmla="val 18900000"/>
            <a:gd name="adj2" fmla="val 2700000"/>
            <a:gd name="adj3" fmla="val 359"/>
          </a:avLst>
        </a:prstGeom>
        <a:solidFill>
          <a:srgbClr val="034793"/>
        </a:solidFill>
        <a:ln w="12700" cap="flat" cmpd="sng" algn="ctr">
          <a:solidFill>
            <a:srgbClr val="004D86"/>
          </a:solidFill>
          <a:prstDash val="solid"/>
          <a:miter lim="800000"/>
        </a:ln>
        <a:effectLst/>
      </dsp:spPr>
      <dsp:style>
        <a:lnRef idx="2">
          <a:scrgbClr r="0" g="0" b="0"/>
        </a:lnRef>
        <a:fillRef idx="0">
          <a:scrgbClr r="0" g="0" b="0"/>
        </a:fillRef>
        <a:effectRef idx="0">
          <a:scrgbClr r="0" g="0" b="0"/>
        </a:effectRef>
        <a:fontRef idx="minor"/>
      </dsp:style>
    </dsp:sp>
    <dsp:sp modelId="{6DB874AD-7D2A-401B-A061-A305D3340DBC}">
      <dsp:nvSpPr>
        <dsp:cNvPr id="0" name=""/>
        <dsp:cNvSpPr/>
      </dsp:nvSpPr>
      <dsp:spPr>
        <a:xfrm>
          <a:off x="242256" y="314791"/>
          <a:ext cx="3361040" cy="915593"/>
        </a:xfrm>
        <a:prstGeom prst="rect">
          <a:avLst/>
        </a:prstGeom>
        <a:solidFill>
          <a:srgbClr val="004D86"/>
        </a:solidFill>
        <a:ln w="12700" cap="flat" cmpd="sng" algn="ctr">
          <a:solidFill>
            <a:srgbClr val="F2F2F2"/>
          </a:solidFill>
          <a:prstDash val="solid"/>
          <a:miter lim="800000"/>
        </a:ln>
        <a:effectLst>
          <a:glow rad="101600">
            <a:srgbClr val="004D86">
              <a:alpha val="60000"/>
            </a:srgbClr>
          </a:glow>
        </a:effectLst>
      </dsp:spPr>
      <dsp:style>
        <a:lnRef idx="2">
          <a:scrgbClr r="0" g="0" b="0"/>
        </a:lnRef>
        <a:fillRef idx="1">
          <a:scrgbClr r="0" g="0" b="0"/>
        </a:fillRef>
        <a:effectRef idx="0">
          <a:scrgbClr r="0" g="0" b="0"/>
        </a:effectRef>
        <a:fontRef idx="minor">
          <a:schemeClr val="lt1"/>
        </a:fontRef>
      </dsp:style>
      <dsp:txBody>
        <a:bodyPr spcFirstLastPara="0" vert="horz" wrap="square" lIns="546020" tIns="71120" rIns="71120" bIns="71120" numCol="1" spcCol="1270" anchor="ctr" anchorCtr="0">
          <a:noAutofit/>
        </a:bodyPr>
        <a:lstStyle/>
        <a:p>
          <a:pPr marL="0" lvl="0" indent="0" algn="l" defTabSz="1244600">
            <a:lnSpc>
              <a:spcPct val="90000"/>
            </a:lnSpc>
            <a:spcBef>
              <a:spcPct val="0"/>
            </a:spcBef>
            <a:spcAft>
              <a:spcPct val="35000"/>
            </a:spcAft>
            <a:buNone/>
          </a:pPr>
          <a:r>
            <a:rPr lang="es-CR" sz="2800" b="1" kern="1200">
              <a:latin typeface="Sagona ExtraLight" panose="02020303050505020204" pitchFamily="18" charset="0"/>
            </a:rPr>
            <a:t>1. Identificación</a:t>
          </a:r>
        </a:p>
      </dsp:txBody>
      <dsp:txXfrm>
        <a:off x="242256" y="314791"/>
        <a:ext cx="3361040" cy="915593"/>
      </dsp:txXfrm>
    </dsp:sp>
    <dsp:sp modelId="{67F31F55-D498-4525-92A2-73D825F05455}">
      <dsp:nvSpPr>
        <dsp:cNvPr id="0" name=""/>
        <dsp:cNvSpPr/>
      </dsp:nvSpPr>
      <dsp:spPr>
        <a:xfrm>
          <a:off x="225236" y="665267"/>
          <a:ext cx="215699" cy="26783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36007DA-36DC-48E2-8555-FA68ACF1D011}">
      <dsp:nvSpPr>
        <dsp:cNvPr id="0" name=""/>
        <dsp:cNvSpPr/>
      </dsp:nvSpPr>
      <dsp:spPr>
        <a:xfrm>
          <a:off x="812051" y="1460665"/>
          <a:ext cx="2615839" cy="687898"/>
        </a:xfrm>
        <a:prstGeom prst="rect">
          <a:avLst/>
        </a:prstGeom>
        <a:solidFill>
          <a:srgbClr val="FCBD2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6020" tIns="35560" rIns="35560" bIns="35560" numCol="1" spcCol="1270" anchor="ctr" anchorCtr="0">
          <a:noAutofit/>
        </a:bodyPr>
        <a:lstStyle/>
        <a:p>
          <a:pPr marL="0" lvl="0" indent="0" algn="l" defTabSz="622300">
            <a:lnSpc>
              <a:spcPct val="90000"/>
            </a:lnSpc>
            <a:spcBef>
              <a:spcPct val="0"/>
            </a:spcBef>
            <a:spcAft>
              <a:spcPct val="35000"/>
            </a:spcAft>
            <a:buNone/>
          </a:pPr>
          <a:r>
            <a:rPr lang="es-CR" sz="1400" kern="1200">
              <a:latin typeface="Sagona ExtraLight" panose="02020303050505020204" pitchFamily="18" charset="0"/>
            </a:rPr>
            <a:t>2. Análisis</a:t>
          </a:r>
        </a:p>
      </dsp:txBody>
      <dsp:txXfrm>
        <a:off x="812051" y="1460665"/>
        <a:ext cx="2615839" cy="687898"/>
      </dsp:txXfrm>
    </dsp:sp>
    <dsp:sp modelId="{B928FED4-9D8F-45BC-9C31-B8D8C4ED699B}">
      <dsp:nvSpPr>
        <dsp:cNvPr id="0" name=""/>
        <dsp:cNvSpPr/>
      </dsp:nvSpPr>
      <dsp:spPr>
        <a:xfrm flipV="1">
          <a:off x="958410" y="1799202"/>
          <a:ext cx="331102" cy="84224"/>
        </a:xfrm>
        <a:prstGeom prst="ellipse">
          <a:avLst/>
        </a:prstGeom>
        <a:solidFill>
          <a:srgbClr val="FCBD24"/>
        </a:solidFill>
        <a:ln w="12700" cap="flat" cmpd="sng" algn="ctr">
          <a:solidFill>
            <a:srgbClr val="FCBD24"/>
          </a:solidFill>
          <a:prstDash val="solid"/>
          <a:miter lim="800000"/>
        </a:ln>
        <a:effectLst/>
      </dsp:spPr>
      <dsp:style>
        <a:lnRef idx="2">
          <a:scrgbClr r="0" g="0" b="0"/>
        </a:lnRef>
        <a:fillRef idx="1">
          <a:scrgbClr r="0" g="0" b="0"/>
        </a:fillRef>
        <a:effectRef idx="0">
          <a:scrgbClr r="0" g="0" b="0"/>
        </a:effectRef>
        <a:fontRef idx="minor"/>
      </dsp:style>
    </dsp:sp>
    <dsp:sp modelId="{330D9F21-ABFB-4AC1-8C71-514E2ABFD35E}">
      <dsp:nvSpPr>
        <dsp:cNvPr id="0" name=""/>
        <dsp:cNvSpPr/>
      </dsp:nvSpPr>
      <dsp:spPr>
        <a:xfrm>
          <a:off x="812051" y="2492692"/>
          <a:ext cx="2615839" cy="687898"/>
        </a:xfrm>
        <a:prstGeom prst="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6020" tIns="35560" rIns="35560" bIns="35560" numCol="1" spcCol="1270" anchor="ctr" anchorCtr="0">
          <a:noAutofit/>
        </a:bodyPr>
        <a:lstStyle/>
        <a:p>
          <a:pPr marL="0" lvl="0" indent="0" algn="l" defTabSz="622300">
            <a:lnSpc>
              <a:spcPct val="90000"/>
            </a:lnSpc>
            <a:spcBef>
              <a:spcPct val="0"/>
            </a:spcBef>
            <a:spcAft>
              <a:spcPct val="35000"/>
            </a:spcAft>
            <a:buNone/>
          </a:pPr>
          <a:r>
            <a:rPr lang="es-CR" sz="1400" kern="1200">
              <a:latin typeface="Sagona ExtraLight" panose="02020303050505020204" pitchFamily="18" charset="0"/>
            </a:rPr>
            <a:t>3. Evaluación</a:t>
          </a:r>
        </a:p>
      </dsp:txBody>
      <dsp:txXfrm>
        <a:off x="812051" y="2492692"/>
        <a:ext cx="2615839" cy="687898"/>
      </dsp:txXfrm>
    </dsp:sp>
    <dsp:sp modelId="{801CC9F5-98E0-4CF6-8A13-70F6CFF98AEF}">
      <dsp:nvSpPr>
        <dsp:cNvPr id="0" name=""/>
        <dsp:cNvSpPr/>
      </dsp:nvSpPr>
      <dsp:spPr>
        <a:xfrm>
          <a:off x="879581" y="2896777"/>
          <a:ext cx="121801" cy="120270"/>
        </a:xfrm>
        <a:prstGeom prst="ellipse">
          <a:avLst/>
        </a:prstGeom>
        <a:solidFill>
          <a:srgbClr val="00B050"/>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dsp:style>
    </dsp:sp>
    <dsp:sp modelId="{F0773FA8-5B99-4A4C-83B9-0BD21405D4F3}">
      <dsp:nvSpPr>
        <dsp:cNvPr id="0" name=""/>
        <dsp:cNvSpPr/>
      </dsp:nvSpPr>
      <dsp:spPr>
        <a:xfrm>
          <a:off x="417662" y="3524719"/>
          <a:ext cx="3010228" cy="687898"/>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6020" tIns="35560" rIns="35560" bIns="35560" numCol="1" spcCol="1270" anchor="ctr" anchorCtr="0">
          <a:noAutofit/>
        </a:bodyPr>
        <a:lstStyle/>
        <a:p>
          <a:pPr marL="0" lvl="0" indent="0" algn="l" defTabSz="622300">
            <a:lnSpc>
              <a:spcPct val="90000"/>
            </a:lnSpc>
            <a:spcBef>
              <a:spcPct val="0"/>
            </a:spcBef>
            <a:spcAft>
              <a:spcPct val="35000"/>
            </a:spcAft>
            <a:buNone/>
          </a:pPr>
          <a:r>
            <a:rPr lang="es-CR" sz="1400" kern="1200">
              <a:latin typeface="Sagona ExtraLight" panose="02020303050505020204" pitchFamily="18" charset="0"/>
            </a:rPr>
            <a:t>4. Administración</a:t>
          </a:r>
        </a:p>
      </dsp:txBody>
      <dsp:txXfrm>
        <a:off x="417662" y="3524719"/>
        <a:ext cx="3010228" cy="687898"/>
      </dsp:txXfrm>
    </dsp:sp>
    <dsp:sp modelId="{7799CADD-7D61-44FE-9665-6223F1DDF972}">
      <dsp:nvSpPr>
        <dsp:cNvPr id="0" name=""/>
        <dsp:cNvSpPr/>
      </dsp:nvSpPr>
      <dsp:spPr>
        <a:xfrm>
          <a:off x="612536" y="3660154"/>
          <a:ext cx="160675" cy="239431"/>
        </a:xfrm>
        <a:prstGeom prst="ellipse">
          <a:avLst/>
        </a:prstGeom>
        <a:solidFill>
          <a:srgbClr val="0070C0"/>
        </a:solidFill>
        <a:ln w="12700" cap="flat" cmpd="sng" algn="ctr">
          <a:solidFill>
            <a:srgbClr val="0070C0"/>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8/layout/IncreasingCircleProcess">
  <dgm:title val=""/>
  <dgm:desc val=""/>
  <dgm:catLst>
    <dgm:cat type="list" pri="8300"/>
    <dgm:cat type="process" pri="43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param type="horzAlign" val="ctr"/>
          <dgm:param type="vertAlign" val="t"/>
        </dgm:alg>
      </dgm:if>
      <dgm:else name="Name3">
        <dgm:alg type="lin">
          <dgm:param type="linDir" val="fromR"/>
          <dgm:param type="horzAlign" val="ctr"/>
          <dgm:param type="vertAlign" val="t"/>
        </dgm:alg>
      </dgm:else>
    </dgm:choose>
    <dgm:shape xmlns:r="http://schemas.openxmlformats.org/officeDocument/2006/relationships" r:blip="">
      <dgm:adjLst/>
    </dgm:shape>
    <dgm:constrLst>
      <dgm:constr type="primFontSz" for="des" forName="Child" val="65"/>
      <dgm:constr type="primFontSz" for="des" forName="Parent" val="65"/>
      <dgm:constr type="primFontSz" for="des" forName="Child" refType="primFontSz" refFor="des" refForName="Parent" op="lte"/>
      <dgm:constr type="w" for="ch" forName="composite" refType="w"/>
      <dgm:constr type="h" for="ch" forName="composite" refType="h"/>
      <dgm:constr type="sp" refType="w" refFor="ch" refForName="composite" op="equ" fact="0.05"/>
      <dgm:constr type="w" for="ch" forName="sibTrans" refType="h" refFor="ch" refForName="composite" op="equ" fact="0.04"/>
    </dgm:constrLst>
    <dgm:forEach name="nodesForEach" axis="ch" ptType="node" cnt="7">
      <dgm:layoutNode name="composite">
        <dgm:alg type="composite">
          <dgm:param type="ar" val="0.8"/>
        </dgm:alg>
        <dgm:choose name="Name4">
          <dgm:if name="Name5" func="var" arg="dir" op="equ" val="norm">
            <dgm:constrLst>
              <dgm:constr type="l" for="ch" forName="Child" refType="w" fact="0.29"/>
              <dgm:constr type="t" for="ch" forName="Child" refType="h" fact="0.192"/>
              <dgm:constr type="w" for="ch" forName="Child" refType="w" fact="0.71"/>
              <dgm:constr type="h" for="ch" forName="Child" refType="h" fact="0.808"/>
              <dgm:constr type="l" for="ch" forName="Parent" refType="w" fact="0.29"/>
              <dgm:constr type="t" for="ch" forName="Parent" refType="h" fact="0"/>
              <dgm:constr type="w" for="ch" forName="Parent" refType="w" fact="0.71"/>
              <dgm:constr type="h" for="ch" forName="Parent" refType="h" fact="0.192"/>
              <dgm:constr type="l" for="ch" forName="BackAccent" refType="w" fact="0"/>
              <dgm:constr type="t" for="ch" forName="BackAccent" refType="h" fact="0"/>
              <dgm:constr type="w" for="ch" forName="BackAccent" refType="w" fact="0.24"/>
              <dgm:constr type="h" for="ch" forName="BackAccent" refType="h" fact="0.192"/>
              <dgm:constr type="l" for="ch" forName="Accent" refType="w" fact="0.024"/>
              <dgm:constr type="t" for="ch" forName="Accent" refType="h" fact="0.0192"/>
              <dgm:constr type="w" for="ch" forName="Accent" refType="w" fact="0.192"/>
              <dgm:constr type="h" for="ch" forName="Accent" refType="h" fact="0.1536"/>
            </dgm:constrLst>
          </dgm:if>
          <dgm:else name="Name6">
            <dgm:constrLst>
              <dgm:constr type="r" for="ch" forName="Child" refType="w" fact="0.71"/>
              <dgm:constr type="t" for="ch" forName="Child" refType="h" fact="0.192"/>
              <dgm:constr type="w" for="ch" forName="Child" refType="w" fact="0.71"/>
              <dgm:constr type="h" for="ch" forName="Child" refType="h" fact="0.808"/>
              <dgm:constr type="r" for="ch" forName="Parent" refType="w" fact="0.71"/>
              <dgm:constr type="t" for="ch" forName="Parent" refType="h" fact="0"/>
              <dgm:constr type="w" for="ch" forName="Parent" refType="w" fact="0.71"/>
              <dgm:constr type="h" for="ch" forName="Parent" refType="h" fact="0.192"/>
              <dgm:constr type="r" for="ch" forName="BackAccent" refType="w"/>
              <dgm:constr type="t" for="ch" forName="BackAccent" refType="h" fact="0"/>
              <dgm:constr type="w" for="ch" forName="BackAccent" refType="w" fact="0.24"/>
              <dgm:constr type="h" for="ch" forName="BackAccent" refType="h" fact="0.192"/>
              <dgm:constr type="r" for="ch" forName="Accent" refType="w" fact="0.976"/>
              <dgm:constr type="t" for="ch" forName="Accent" refType="h" fact="0.0192"/>
              <dgm:constr type="w" for="ch" forName="Accent" refType="w" fact="0.192"/>
              <dgm:constr type="h" for="ch" forName="Accent" refType="h" fact="0.1536"/>
            </dgm:constrLst>
          </dgm:else>
        </dgm:choose>
        <dgm:layoutNode name="BackAccent" styleLbl="bgShp">
          <dgm:alg type="sp"/>
          <dgm:shape xmlns:r="http://schemas.openxmlformats.org/officeDocument/2006/relationships" type="ellipse" r:blip="">
            <dgm:adjLst/>
          </dgm:shape>
          <dgm:presOf/>
        </dgm:layoutNode>
        <dgm:layoutNode name="Accent" styleLbl="alignNode1">
          <dgm:alg type="sp"/>
          <dgm:choose name="Name7">
            <dgm:if name="Name8" axis="precedSib" ptType="node" func="cnt" op="equ" val="0">
              <dgm:choose name="Name9">
                <dgm:if name="Name10" axis="followSib" ptType="node" func="cnt" op="equ" val="0">
                  <dgm:shape xmlns:r="http://schemas.openxmlformats.org/officeDocument/2006/relationships" type="chord" r:blip="">
                    <dgm:adjLst>
                      <dgm:adj idx="1" val="-90"/>
                      <dgm:adj idx="2" val="-90"/>
                    </dgm:adjLst>
                  </dgm:shape>
                </dgm:if>
                <dgm:if name="Name11" axis="followSib" ptType="node" func="cnt" op="equ" val="1">
                  <dgm:shape xmlns:r="http://schemas.openxmlformats.org/officeDocument/2006/relationships" type="chord" r:blip="">
                    <dgm:adjLst>
                      <dgm:adj idx="1" val="0"/>
                      <dgm:adj idx="2" val="180"/>
                    </dgm:adjLst>
                  </dgm:shape>
                </dgm:if>
                <dgm:if name="Name12" axis="followSib" ptType="node" func="cnt" op="equ" val="2">
                  <dgm:shape xmlns:r="http://schemas.openxmlformats.org/officeDocument/2006/relationships" type="chord" r:blip="">
                    <dgm:adjLst>
                      <dgm:adj idx="1" val="19.4712"/>
                      <dgm:adj idx="2" val="160.5288"/>
                    </dgm:adjLst>
                  </dgm:shape>
                </dgm:if>
                <dgm:if name="Name13" axis="followSib" ptType="node" func="cnt" op="equ" val="3">
                  <dgm:shape xmlns:r="http://schemas.openxmlformats.org/officeDocument/2006/relationships" type="chord" r:blip="">
                    <dgm:adjLst>
                      <dgm:adj idx="1" val="30"/>
                      <dgm:adj idx="2" val="150"/>
                    </dgm:adjLst>
                  </dgm:shape>
                </dgm:if>
                <dgm:if name="Name14" axis="followSib" ptType="node" func="cnt" op="equ" val="4">
                  <dgm:shape xmlns:r="http://schemas.openxmlformats.org/officeDocument/2006/relationships" type="chord" r:blip="">
                    <dgm:adjLst>
                      <dgm:adj idx="1" val="38.8699"/>
                      <dgm:adj idx="2" val="143.1301"/>
                    </dgm:adjLst>
                  </dgm:shape>
                </dgm:if>
                <dgm:if name="Name15" axis="followSib" ptType="node" func="cnt" op="equ" val="5">
                  <dgm:shape xmlns:r="http://schemas.openxmlformats.org/officeDocument/2006/relationships" type="chord" r:blip="">
                    <dgm:adjLst>
                      <dgm:adj idx="1" val="41.8103"/>
                      <dgm:adj idx="2" val="138.1897"/>
                    </dgm:adjLst>
                  </dgm:shape>
                </dgm:if>
                <dgm:else name="Name16">
                  <dgm:shape xmlns:r="http://schemas.openxmlformats.org/officeDocument/2006/relationships" type="chord" r:blip="">
                    <dgm:adjLst>
                      <dgm:adj idx="1" val="45.5847"/>
                      <dgm:adj idx="2" val="134.4153"/>
                    </dgm:adjLst>
                  </dgm:shape>
                </dgm:else>
              </dgm:choose>
            </dgm:if>
            <dgm:if name="Name17" axis="precedSib" ptType="node" func="cnt" op="equ" val="1">
              <dgm:choose name="Name18">
                <dgm:if name="Name19" axis="followSib" ptType="node" func="cnt" op="equ" val="0">
                  <dgm:shape xmlns:r="http://schemas.openxmlformats.org/officeDocument/2006/relationships" type="chord" r:blip="">
                    <dgm:adjLst>
                      <dgm:adj idx="1" val="-90"/>
                      <dgm:adj idx="2" val="-90"/>
                    </dgm:adjLst>
                  </dgm:shape>
                </dgm:if>
                <dgm:if name="Name20" axis="followSib" ptType="node" func="cnt" op="equ" val="1">
                  <dgm:shape xmlns:r="http://schemas.openxmlformats.org/officeDocument/2006/relationships" type="chord" r:blip="">
                    <dgm:adjLst>
                      <dgm:adj idx="1" val="-19.4712"/>
                      <dgm:adj idx="2" val="-160.5288"/>
                    </dgm:adjLst>
                  </dgm:shape>
                </dgm:if>
                <dgm:if name="Name21" axis="followSib" ptType="node" func="cnt" op="equ" val="2">
                  <dgm:shape xmlns:r="http://schemas.openxmlformats.org/officeDocument/2006/relationships" type="chord" r:blip="">
                    <dgm:adjLst>
                      <dgm:adj idx="1" val="0"/>
                      <dgm:adj idx="2" val="180"/>
                    </dgm:adjLst>
                  </dgm:shape>
                </dgm:if>
                <dgm:if name="Name22" axis="followSib" ptType="node" func="cnt" op="equ" val="3">
                  <dgm:shape xmlns:r="http://schemas.openxmlformats.org/officeDocument/2006/relationships" type="chord" r:blip="">
                    <dgm:adjLst>
                      <dgm:adj idx="1" val="11.537"/>
                      <dgm:adj idx="2" val="168.463"/>
                    </dgm:adjLst>
                  </dgm:shape>
                </dgm:if>
                <dgm:if name="Name23" axis="followSib" ptType="node" func="cnt" op="equ" val="4">
                  <dgm:shape xmlns:r="http://schemas.openxmlformats.org/officeDocument/2006/relationships" type="chord" r:blip="">
                    <dgm:adjLst>
                      <dgm:adj idx="1" val="19.4712"/>
                      <dgm:adj idx="2" val="160.5288"/>
                    </dgm:adjLst>
                  </dgm:shape>
                </dgm:if>
                <dgm:else name="Name24">
                  <dgm:shape xmlns:r="http://schemas.openxmlformats.org/officeDocument/2006/relationships" type="chord" r:blip="">
                    <dgm:adjLst>
                      <dgm:adj idx="1" val="25.3769"/>
                      <dgm:adj idx="2" val="154.6231"/>
                    </dgm:adjLst>
                  </dgm:shape>
                </dgm:else>
              </dgm:choose>
            </dgm:if>
            <dgm:if name="Name25" axis="precedSib" ptType="node" func="cnt" op="equ" val="2">
              <dgm:choose name="Name26">
                <dgm:if name="Name27" axis="followSib" ptType="node" func="cnt" op="equ" val="0">
                  <dgm:shape xmlns:r="http://schemas.openxmlformats.org/officeDocument/2006/relationships" type="chord" r:blip="">
                    <dgm:adjLst>
                      <dgm:adj idx="1" val="-90"/>
                      <dgm:adj idx="2" val="-90"/>
                    </dgm:adjLst>
                  </dgm:shape>
                </dgm:if>
                <dgm:if name="Name28" axis="followSib" ptType="node" func="cnt" op="equ" val="1">
                  <dgm:shape xmlns:r="http://schemas.openxmlformats.org/officeDocument/2006/relationships" type="chord" r:blip="">
                    <dgm:adjLst>
                      <dgm:adj idx="1" val="-30"/>
                      <dgm:adj idx="2" val="-150"/>
                    </dgm:adjLst>
                  </dgm:shape>
                </dgm:if>
                <dgm:if name="Name29" axis="followSib" ptType="node" func="cnt" op="equ" val="2">
                  <dgm:shape xmlns:r="http://schemas.openxmlformats.org/officeDocument/2006/relationships" type="chord" r:blip="">
                    <dgm:adjLst>
                      <dgm:adj idx="1" val="-11.537"/>
                      <dgm:adj idx="2" val="-168.463"/>
                    </dgm:adjLst>
                  </dgm:shape>
                </dgm:if>
                <dgm:if name="Name30" axis="followSib" ptType="node" func="cnt" op="equ" val="3">
                  <dgm:shape xmlns:r="http://schemas.openxmlformats.org/officeDocument/2006/relationships" type="chord" r:blip="">
                    <dgm:adjLst>
                      <dgm:adj idx="1" val="0"/>
                      <dgm:adj idx="2" val="180"/>
                    </dgm:adjLst>
                  </dgm:shape>
                </dgm:if>
                <dgm:else name="Name31">
                  <dgm:shape xmlns:r="http://schemas.openxmlformats.org/officeDocument/2006/relationships" type="chord" r:blip="">
                    <dgm:adjLst>
                      <dgm:adj idx="1" val="8.2133"/>
                      <dgm:adj idx="2" val="171.7867"/>
                    </dgm:adjLst>
                  </dgm:shape>
                </dgm:else>
              </dgm:choose>
            </dgm:if>
            <dgm:if name="Name32" axis="precedSib" ptType="node" func="cnt" op="equ" val="3">
              <dgm:choose name="Name33">
                <dgm:if name="Name34" axis="followSib" ptType="node" func="cnt" op="equ" val="0">
                  <dgm:shape xmlns:r="http://schemas.openxmlformats.org/officeDocument/2006/relationships" type="chord" r:blip="">
                    <dgm:adjLst>
                      <dgm:adj idx="1" val="-90"/>
                      <dgm:adj idx="2" val="-90"/>
                    </dgm:adjLst>
                  </dgm:shape>
                </dgm:if>
                <dgm:if name="Name35" axis="followSib" ptType="node" func="cnt" op="equ" val="1">
                  <dgm:shape xmlns:r="http://schemas.openxmlformats.org/officeDocument/2006/relationships" type="chord" r:blip="">
                    <dgm:adjLst>
                      <dgm:adj idx="1" val="-38.8699"/>
                      <dgm:adj idx="2" val="-143.1301"/>
                    </dgm:adjLst>
                  </dgm:shape>
                </dgm:if>
                <dgm:if name="Name36" axis="followSib" ptType="node" func="cnt" op="equ" val="2">
                  <dgm:shape xmlns:r="http://schemas.openxmlformats.org/officeDocument/2006/relationships" type="chord" r:blip="">
                    <dgm:adjLst>
                      <dgm:adj idx="1" val="-19.4712"/>
                      <dgm:adj idx="2" val="-160.5288"/>
                    </dgm:adjLst>
                  </dgm:shape>
                </dgm:if>
                <dgm:else name="Name37">
                  <dgm:shape xmlns:r="http://schemas.openxmlformats.org/officeDocument/2006/relationships" type="chord" r:blip="">
                    <dgm:adjLst>
                      <dgm:adj idx="1" val="-8.2133"/>
                      <dgm:adj idx="2" val="-171.7867"/>
                    </dgm:adjLst>
                  </dgm:shape>
                </dgm:else>
              </dgm:choose>
            </dgm:if>
            <dgm:if name="Name38" axis="precedSib" ptType="node" func="cnt" op="equ" val="4">
              <dgm:choose name="Name39">
                <dgm:if name="Name40" axis="followSib" ptType="node" func="cnt" op="equ" val="0">
                  <dgm:shape xmlns:r="http://schemas.openxmlformats.org/officeDocument/2006/relationships" type="chord" r:blip="">
                    <dgm:adjLst>
                      <dgm:adj idx="1" val="-90"/>
                      <dgm:adj idx="2" val="-90"/>
                    </dgm:adjLst>
                  </dgm:shape>
                </dgm:if>
                <dgm:if name="Name41" axis="followSib" ptType="node" func="cnt" op="equ" val="1">
                  <dgm:shape xmlns:r="http://schemas.openxmlformats.org/officeDocument/2006/relationships" type="chord" r:blip="">
                    <dgm:adjLst>
                      <dgm:adj idx="1" val="-41.8103"/>
                      <dgm:adj idx="2" val="-138.1897"/>
                    </dgm:adjLst>
                  </dgm:shape>
                </dgm:if>
                <dgm:else name="Name42">
                  <dgm:shape xmlns:r="http://schemas.openxmlformats.org/officeDocument/2006/relationships" type="chord" r:blip="">
                    <dgm:adjLst>
                      <dgm:adj idx="1" val="-25.3769"/>
                      <dgm:adj idx="2" val="-154.6231"/>
                    </dgm:adjLst>
                  </dgm:shape>
                </dgm:else>
              </dgm:choose>
            </dgm:if>
            <dgm:if name="Name43" axis="precedSib" ptType="node" func="cnt" op="equ" val="5">
              <dgm:choose name="Name44">
                <dgm:if name="Name45" axis="followSib" ptType="node" func="cnt" op="equ" val="0">
                  <dgm:shape xmlns:r="http://schemas.openxmlformats.org/officeDocument/2006/relationships" type="chord" r:blip="">
                    <dgm:adjLst>
                      <dgm:adj idx="1" val="-90"/>
                      <dgm:adj idx="2" val="-90"/>
                    </dgm:adjLst>
                  </dgm:shape>
                </dgm:if>
                <dgm:else name="Name46">
                  <dgm:shape xmlns:r="http://schemas.openxmlformats.org/officeDocument/2006/relationships" type="chord" r:blip="">
                    <dgm:adjLst>
                      <dgm:adj idx="1" val="-45.5847"/>
                      <dgm:adj idx="2" val="-134.4153"/>
                    </dgm:adjLst>
                  </dgm:shape>
                </dgm:else>
              </dgm:choose>
            </dgm:if>
            <dgm:else name="Name47">
              <dgm:shape xmlns:r="http://schemas.openxmlformats.org/officeDocument/2006/relationships" type="chord" r:blip="">
                <dgm:adjLst>
                  <dgm:adj idx="1" val="-90"/>
                  <dgm:adj idx="2" val="-90"/>
                </dgm:adjLst>
              </dgm:shape>
            </dgm:else>
          </dgm:choose>
          <dgm:presOf/>
        </dgm:layoutNode>
        <dgm:layoutNode name="Child" styleLbl="revTx">
          <dgm:varLst>
            <dgm:chMax val="0"/>
            <dgm:chPref val="0"/>
            <dgm:bulletEnabled val="1"/>
          </dgm:varLst>
          <dgm:choose name="Name48">
            <dgm:if name="Name49" func="var" arg="dir" op="equ" val="norm">
              <dgm:alg type="tx">
                <dgm:param type="parTxLTRAlign" val="l"/>
                <dgm:param type="parTxRTLAlign" val="l"/>
                <dgm:param type="txAnchorVert" val="t"/>
              </dgm:alg>
            </dgm:if>
            <dgm:else name="Name50">
              <dgm:alg type="tx">
                <dgm:param type="parTxLTRAlign" val="r"/>
                <dgm:param type="parTxRTLAlign" val="r"/>
                <dgm:param type="txAnchorVert" val="t"/>
              </dgm:alg>
            </dgm:else>
          </dgm:choose>
          <dgm:choose name="Name51">
            <dgm:if name="Name52" axis="ch" ptType="node" func="cnt" op="gte" val="1">
              <dgm:shape xmlns:r="http://schemas.openxmlformats.org/officeDocument/2006/relationships" type="rect" r:blip="">
                <dgm:adjLst/>
              </dgm:shape>
            </dgm:if>
            <dgm:else name="Name53">
              <dgm:shape xmlns:r="http://schemas.openxmlformats.org/officeDocument/2006/relationships" type="rect" r:blip="" hideGeom="1">
                <dgm:adjLst/>
              </dgm:shape>
            </dgm:else>
          </dgm:choose>
          <dgm:choose name="Name54">
            <dgm:if name="Name55" axis="ch" ptType="node" func="cnt" op="gte" val="1">
              <dgm:presOf axis="des" ptType="node"/>
            </dgm:if>
            <dgm:else name="Name56">
              <dgm:presOf/>
            </dgm:else>
          </dgm:choos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revTx">
          <dgm:varLst>
            <dgm:chMax val="1"/>
            <dgm:chPref val="1"/>
            <dgm:bulletEnabled val="1"/>
          </dgm:varLst>
          <dgm:choose name="Name57">
            <dgm:if name="Name58" func="var" arg="dir" op="equ" val="norm">
              <dgm:alg type="tx">
                <dgm:param type="parTxLTRAlign" val="l"/>
                <dgm:param type="parTxRTLAlign" val="l"/>
                <dgm:param type="shpTxLTRAlignCh" val="l"/>
                <dgm:param type="shpTxRTLAlignCh" val="l"/>
                <dgm:param type="txAnchorVert" val="b"/>
                <dgm:param type="txAnchorVertCh" val="b"/>
              </dgm:alg>
            </dgm:if>
            <dgm:else name="Name59">
              <dgm:alg type="tx">
                <dgm:param type="parTxLTRAlign" val="r"/>
                <dgm:param type="parTxRTLAlign" val="r"/>
                <dgm:param type="shpTxLTRAlignCh" val="r"/>
                <dgm:param type="shpTxRTLAlignCh" val="r"/>
                <dgm:param type="txAnchorVert" val="b"/>
                <dgm:param type="txAnchorVertCh" val="b"/>
              </dgm:alg>
            </dgm:else>
          </dgm:choose>
          <dgm:shape xmlns:r="http://schemas.openxmlformats.org/officeDocument/2006/relationships" type="rect" r:blip="">
            <dgm:adjLst/>
          </dgm:shape>
          <dgm:presOf axis="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IncreasingCircleProcess">
  <dgm:title val=""/>
  <dgm:desc val=""/>
  <dgm:catLst>
    <dgm:cat type="list" pri="8300"/>
    <dgm:cat type="process" pri="43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param type="horzAlign" val="ctr"/>
          <dgm:param type="vertAlign" val="t"/>
        </dgm:alg>
      </dgm:if>
      <dgm:else name="Name3">
        <dgm:alg type="lin">
          <dgm:param type="linDir" val="fromR"/>
          <dgm:param type="horzAlign" val="ctr"/>
          <dgm:param type="vertAlign" val="t"/>
        </dgm:alg>
      </dgm:else>
    </dgm:choose>
    <dgm:shape xmlns:r="http://schemas.openxmlformats.org/officeDocument/2006/relationships" r:blip="">
      <dgm:adjLst/>
    </dgm:shape>
    <dgm:constrLst>
      <dgm:constr type="primFontSz" for="des" forName="Child" val="65"/>
      <dgm:constr type="primFontSz" for="des" forName="Parent" val="65"/>
      <dgm:constr type="primFontSz" for="des" forName="Child" refType="primFontSz" refFor="des" refForName="Parent" op="lte"/>
      <dgm:constr type="w" for="ch" forName="composite" refType="w"/>
      <dgm:constr type="h" for="ch" forName="composite" refType="h"/>
      <dgm:constr type="sp" refType="w" refFor="ch" refForName="composite" op="equ" fact="0.05"/>
      <dgm:constr type="w" for="ch" forName="sibTrans" refType="h" refFor="ch" refForName="composite" op="equ" fact="0.04"/>
    </dgm:constrLst>
    <dgm:forEach name="nodesForEach" axis="ch" ptType="node" cnt="7">
      <dgm:layoutNode name="composite">
        <dgm:alg type="composite">
          <dgm:param type="ar" val="0.8"/>
        </dgm:alg>
        <dgm:choose name="Name4">
          <dgm:if name="Name5" func="var" arg="dir" op="equ" val="norm">
            <dgm:constrLst>
              <dgm:constr type="l" for="ch" forName="Child" refType="w" fact="0.29"/>
              <dgm:constr type="t" for="ch" forName="Child" refType="h" fact="0.192"/>
              <dgm:constr type="w" for="ch" forName="Child" refType="w" fact="0.71"/>
              <dgm:constr type="h" for="ch" forName="Child" refType="h" fact="0.808"/>
              <dgm:constr type="l" for="ch" forName="Parent" refType="w" fact="0.29"/>
              <dgm:constr type="t" for="ch" forName="Parent" refType="h" fact="0"/>
              <dgm:constr type="w" for="ch" forName="Parent" refType="w" fact="0.71"/>
              <dgm:constr type="h" for="ch" forName="Parent" refType="h" fact="0.192"/>
              <dgm:constr type="l" for="ch" forName="BackAccent" refType="w" fact="0"/>
              <dgm:constr type="t" for="ch" forName="BackAccent" refType="h" fact="0"/>
              <dgm:constr type="w" for="ch" forName="BackAccent" refType="w" fact="0.24"/>
              <dgm:constr type="h" for="ch" forName="BackAccent" refType="h" fact="0.192"/>
              <dgm:constr type="l" for="ch" forName="Accent" refType="w" fact="0.024"/>
              <dgm:constr type="t" for="ch" forName="Accent" refType="h" fact="0.0192"/>
              <dgm:constr type="w" for="ch" forName="Accent" refType="w" fact="0.192"/>
              <dgm:constr type="h" for="ch" forName="Accent" refType="h" fact="0.1536"/>
            </dgm:constrLst>
          </dgm:if>
          <dgm:else name="Name6">
            <dgm:constrLst>
              <dgm:constr type="r" for="ch" forName="Child" refType="w" fact="0.71"/>
              <dgm:constr type="t" for="ch" forName="Child" refType="h" fact="0.192"/>
              <dgm:constr type="w" for="ch" forName="Child" refType="w" fact="0.71"/>
              <dgm:constr type="h" for="ch" forName="Child" refType="h" fact="0.808"/>
              <dgm:constr type="r" for="ch" forName="Parent" refType="w" fact="0.71"/>
              <dgm:constr type="t" for="ch" forName="Parent" refType="h" fact="0"/>
              <dgm:constr type="w" for="ch" forName="Parent" refType="w" fact="0.71"/>
              <dgm:constr type="h" for="ch" forName="Parent" refType="h" fact="0.192"/>
              <dgm:constr type="r" for="ch" forName="BackAccent" refType="w"/>
              <dgm:constr type="t" for="ch" forName="BackAccent" refType="h" fact="0"/>
              <dgm:constr type="w" for="ch" forName="BackAccent" refType="w" fact="0.24"/>
              <dgm:constr type="h" for="ch" forName="BackAccent" refType="h" fact="0.192"/>
              <dgm:constr type="r" for="ch" forName="Accent" refType="w" fact="0.976"/>
              <dgm:constr type="t" for="ch" forName="Accent" refType="h" fact="0.0192"/>
              <dgm:constr type="w" for="ch" forName="Accent" refType="w" fact="0.192"/>
              <dgm:constr type="h" for="ch" forName="Accent" refType="h" fact="0.1536"/>
            </dgm:constrLst>
          </dgm:else>
        </dgm:choose>
        <dgm:layoutNode name="BackAccent" styleLbl="bgShp">
          <dgm:alg type="sp"/>
          <dgm:shape xmlns:r="http://schemas.openxmlformats.org/officeDocument/2006/relationships" type="ellipse" r:blip="">
            <dgm:adjLst/>
          </dgm:shape>
          <dgm:presOf/>
        </dgm:layoutNode>
        <dgm:layoutNode name="Accent" styleLbl="alignNode1">
          <dgm:alg type="sp"/>
          <dgm:choose name="Name7">
            <dgm:if name="Name8" axis="precedSib" ptType="node" func="cnt" op="equ" val="0">
              <dgm:choose name="Name9">
                <dgm:if name="Name10" axis="followSib" ptType="node" func="cnt" op="equ" val="0">
                  <dgm:shape xmlns:r="http://schemas.openxmlformats.org/officeDocument/2006/relationships" type="chord" r:blip="">
                    <dgm:adjLst>
                      <dgm:adj idx="1" val="-90"/>
                      <dgm:adj idx="2" val="-90"/>
                    </dgm:adjLst>
                  </dgm:shape>
                </dgm:if>
                <dgm:if name="Name11" axis="followSib" ptType="node" func="cnt" op="equ" val="1">
                  <dgm:shape xmlns:r="http://schemas.openxmlformats.org/officeDocument/2006/relationships" type="chord" r:blip="">
                    <dgm:adjLst>
                      <dgm:adj idx="1" val="0"/>
                      <dgm:adj idx="2" val="180"/>
                    </dgm:adjLst>
                  </dgm:shape>
                </dgm:if>
                <dgm:if name="Name12" axis="followSib" ptType="node" func="cnt" op="equ" val="2">
                  <dgm:shape xmlns:r="http://schemas.openxmlformats.org/officeDocument/2006/relationships" type="chord" r:blip="">
                    <dgm:adjLst>
                      <dgm:adj idx="1" val="19.4712"/>
                      <dgm:adj idx="2" val="160.5288"/>
                    </dgm:adjLst>
                  </dgm:shape>
                </dgm:if>
                <dgm:if name="Name13" axis="followSib" ptType="node" func="cnt" op="equ" val="3">
                  <dgm:shape xmlns:r="http://schemas.openxmlformats.org/officeDocument/2006/relationships" type="chord" r:blip="">
                    <dgm:adjLst>
                      <dgm:adj idx="1" val="30"/>
                      <dgm:adj idx="2" val="150"/>
                    </dgm:adjLst>
                  </dgm:shape>
                </dgm:if>
                <dgm:if name="Name14" axis="followSib" ptType="node" func="cnt" op="equ" val="4">
                  <dgm:shape xmlns:r="http://schemas.openxmlformats.org/officeDocument/2006/relationships" type="chord" r:blip="">
                    <dgm:adjLst>
                      <dgm:adj idx="1" val="38.8699"/>
                      <dgm:adj idx="2" val="143.1301"/>
                    </dgm:adjLst>
                  </dgm:shape>
                </dgm:if>
                <dgm:if name="Name15" axis="followSib" ptType="node" func="cnt" op="equ" val="5">
                  <dgm:shape xmlns:r="http://schemas.openxmlformats.org/officeDocument/2006/relationships" type="chord" r:blip="">
                    <dgm:adjLst>
                      <dgm:adj idx="1" val="41.8103"/>
                      <dgm:adj idx="2" val="138.1897"/>
                    </dgm:adjLst>
                  </dgm:shape>
                </dgm:if>
                <dgm:else name="Name16">
                  <dgm:shape xmlns:r="http://schemas.openxmlformats.org/officeDocument/2006/relationships" type="chord" r:blip="">
                    <dgm:adjLst>
                      <dgm:adj idx="1" val="45.5847"/>
                      <dgm:adj idx="2" val="134.4153"/>
                    </dgm:adjLst>
                  </dgm:shape>
                </dgm:else>
              </dgm:choose>
            </dgm:if>
            <dgm:if name="Name17" axis="precedSib" ptType="node" func="cnt" op="equ" val="1">
              <dgm:choose name="Name18">
                <dgm:if name="Name19" axis="followSib" ptType="node" func="cnt" op="equ" val="0">
                  <dgm:shape xmlns:r="http://schemas.openxmlformats.org/officeDocument/2006/relationships" type="chord" r:blip="">
                    <dgm:adjLst>
                      <dgm:adj idx="1" val="-90"/>
                      <dgm:adj idx="2" val="-90"/>
                    </dgm:adjLst>
                  </dgm:shape>
                </dgm:if>
                <dgm:if name="Name20" axis="followSib" ptType="node" func="cnt" op="equ" val="1">
                  <dgm:shape xmlns:r="http://schemas.openxmlformats.org/officeDocument/2006/relationships" type="chord" r:blip="">
                    <dgm:adjLst>
                      <dgm:adj idx="1" val="-19.4712"/>
                      <dgm:adj idx="2" val="-160.5288"/>
                    </dgm:adjLst>
                  </dgm:shape>
                </dgm:if>
                <dgm:if name="Name21" axis="followSib" ptType="node" func="cnt" op="equ" val="2">
                  <dgm:shape xmlns:r="http://schemas.openxmlformats.org/officeDocument/2006/relationships" type="chord" r:blip="">
                    <dgm:adjLst>
                      <dgm:adj idx="1" val="0"/>
                      <dgm:adj idx="2" val="180"/>
                    </dgm:adjLst>
                  </dgm:shape>
                </dgm:if>
                <dgm:if name="Name22" axis="followSib" ptType="node" func="cnt" op="equ" val="3">
                  <dgm:shape xmlns:r="http://schemas.openxmlformats.org/officeDocument/2006/relationships" type="chord" r:blip="">
                    <dgm:adjLst>
                      <dgm:adj idx="1" val="11.537"/>
                      <dgm:adj idx="2" val="168.463"/>
                    </dgm:adjLst>
                  </dgm:shape>
                </dgm:if>
                <dgm:if name="Name23" axis="followSib" ptType="node" func="cnt" op="equ" val="4">
                  <dgm:shape xmlns:r="http://schemas.openxmlformats.org/officeDocument/2006/relationships" type="chord" r:blip="">
                    <dgm:adjLst>
                      <dgm:adj idx="1" val="19.4712"/>
                      <dgm:adj idx="2" val="160.5288"/>
                    </dgm:adjLst>
                  </dgm:shape>
                </dgm:if>
                <dgm:else name="Name24">
                  <dgm:shape xmlns:r="http://schemas.openxmlformats.org/officeDocument/2006/relationships" type="chord" r:blip="">
                    <dgm:adjLst>
                      <dgm:adj idx="1" val="25.3769"/>
                      <dgm:adj idx="2" val="154.6231"/>
                    </dgm:adjLst>
                  </dgm:shape>
                </dgm:else>
              </dgm:choose>
            </dgm:if>
            <dgm:if name="Name25" axis="precedSib" ptType="node" func="cnt" op="equ" val="2">
              <dgm:choose name="Name26">
                <dgm:if name="Name27" axis="followSib" ptType="node" func="cnt" op="equ" val="0">
                  <dgm:shape xmlns:r="http://schemas.openxmlformats.org/officeDocument/2006/relationships" type="chord" r:blip="">
                    <dgm:adjLst>
                      <dgm:adj idx="1" val="-90"/>
                      <dgm:adj idx="2" val="-90"/>
                    </dgm:adjLst>
                  </dgm:shape>
                </dgm:if>
                <dgm:if name="Name28" axis="followSib" ptType="node" func="cnt" op="equ" val="1">
                  <dgm:shape xmlns:r="http://schemas.openxmlformats.org/officeDocument/2006/relationships" type="chord" r:blip="">
                    <dgm:adjLst>
                      <dgm:adj idx="1" val="-30"/>
                      <dgm:adj idx="2" val="-150"/>
                    </dgm:adjLst>
                  </dgm:shape>
                </dgm:if>
                <dgm:if name="Name29" axis="followSib" ptType="node" func="cnt" op="equ" val="2">
                  <dgm:shape xmlns:r="http://schemas.openxmlformats.org/officeDocument/2006/relationships" type="chord" r:blip="">
                    <dgm:adjLst>
                      <dgm:adj idx="1" val="-11.537"/>
                      <dgm:adj idx="2" val="-168.463"/>
                    </dgm:adjLst>
                  </dgm:shape>
                </dgm:if>
                <dgm:if name="Name30" axis="followSib" ptType="node" func="cnt" op="equ" val="3">
                  <dgm:shape xmlns:r="http://schemas.openxmlformats.org/officeDocument/2006/relationships" type="chord" r:blip="">
                    <dgm:adjLst>
                      <dgm:adj idx="1" val="0"/>
                      <dgm:adj idx="2" val="180"/>
                    </dgm:adjLst>
                  </dgm:shape>
                </dgm:if>
                <dgm:else name="Name31">
                  <dgm:shape xmlns:r="http://schemas.openxmlformats.org/officeDocument/2006/relationships" type="chord" r:blip="">
                    <dgm:adjLst>
                      <dgm:adj idx="1" val="8.2133"/>
                      <dgm:adj idx="2" val="171.7867"/>
                    </dgm:adjLst>
                  </dgm:shape>
                </dgm:else>
              </dgm:choose>
            </dgm:if>
            <dgm:if name="Name32" axis="precedSib" ptType="node" func="cnt" op="equ" val="3">
              <dgm:choose name="Name33">
                <dgm:if name="Name34" axis="followSib" ptType="node" func="cnt" op="equ" val="0">
                  <dgm:shape xmlns:r="http://schemas.openxmlformats.org/officeDocument/2006/relationships" type="chord" r:blip="">
                    <dgm:adjLst>
                      <dgm:adj idx="1" val="-90"/>
                      <dgm:adj idx="2" val="-90"/>
                    </dgm:adjLst>
                  </dgm:shape>
                </dgm:if>
                <dgm:if name="Name35" axis="followSib" ptType="node" func="cnt" op="equ" val="1">
                  <dgm:shape xmlns:r="http://schemas.openxmlformats.org/officeDocument/2006/relationships" type="chord" r:blip="">
                    <dgm:adjLst>
                      <dgm:adj idx="1" val="-38.8699"/>
                      <dgm:adj idx="2" val="-143.1301"/>
                    </dgm:adjLst>
                  </dgm:shape>
                </dgm:if>
                <dgm:if name="Name36" axis="followSib" ptType="node" func="cnt" op="equ" val="2">
                  <dgm:shape xmlns:r="http://schemas.openxmlformats.org/officeDocument/2006/relationships" type="chord" r:blip="">
                    <dgm:adjLst>
                      <dgm:adj idx="1" val="-19.4712"/>
                      <dgm:adj idx="2" val="-160.5288"/>
                    </dgm:adjLst>
                  </dgm:shape>
                </dgm:if>
                <dgm:else name="Name37">
                  <dgm:shape xmlns:r="http://schemas.openxmlformats.org/officeDocument/2006/relationships" type="chord" r:blip="">
                    <dgm:adjLst>
                      <dgm:adj idx="1" val="-8.2133"/>
                      <dgm:adj idx="2" val="-171.7867"/>
                    </dgm:adjLst>
                  </dgm:shape>
                </dgm:else>
              </dgm:choose>
            </dgm:if>
            <dgm:if name="Name38" axis="precedSib" ptType="node" func="cnt" op="equ" val="4">
              <dgm:choose name="Name39">
                <dgm:if name="Name40" axis="followSib" ptType="node" func="cnt" op="equ" val="0">
                  <dgm:shape xmlns:r="http://schemas.openxmlformats.org/officeDocument/2006/relationships" type="chord" r:blip="">
                    <dgm:adjLst>
                      <dgm:adj idx="1" val="-90"/>
                      <dgm:adj idx="2" val="-90"/>
                    </dgm:adjLst>
                  </dgm:shape>
                </dgm:if>
                <dgm:if name="Name41" axis="followSib" ptType="node" func="cnt" op="equ" val="1">
                  <dgm:shape xmlns:r="http://schemas.openxmlformats.org/officeDocument/2006/relationships" type="chord" r:blip="">
                    <dgm:adjLst>
                      <dgm:adj idx="1" val="-41.8103"/>
                      <dgm:adj idx="2" val="-138.1897"/>
                    </dgm:adjLst>
                  </dgm:shape>
                </dgm:if>
                <dgm:else name="Name42">
                  <dgm:shape xmlns:r="http://schemas.openxmlformats.org/officeDocument/2006/relationships" type="chord" r:blip="">
                    <dgm:adjLst>
                      <dgm:adj idx="1" val="-25.3769"/>
                      <dgm:adj idx="2" val="-154.6231"/>
                    </dgm:adjLst>
                  </dgm:shape>
                </dgm:else>
              </dgm:choose>
            </dgm:if>
            <dgm:if name="Name43" axis="precedSib" ptType="node" func="cnt" op="equ" val="5">
              <dgm:choose name="Name44">
                <dgm:if name="Name45" axis="followSib" ptType="node" func="cnt" op="equ" val="0">
                  <dgm:shape xmlns:r="http://schemas.openxmlformats.org/officeDocument/2006/relationships" type="chord" r:blip="">
                    <dgm:adjLst>
                      <dgm:adj idx="1" val="-90"/>
                      <dgm:adj idx="2" val="-90"/>
                    </dgm:adjLst>
                  </dgm:shape>
                </dgm:if>
                <dgm:else name="Name46">
                  <dgm:shape xmlns:r="http://schemas.openxmlformats.org/officeDocument/2006/relationships" type="chord" r:blip="">
                    <dgm:adjLst>
                      <dgm:adj idx="1" val="-45.5847"/>
                      <dgm:adj idx="2" val="-134.4153"/>
                    </dgm:adjLst>
                  </dgm:shape>
                </dgm:else>
              </dgm:choose>
            </dgm:if>
            <dgm:else name="Name47">
              <dgm:shape xmlns:r="http://schemas.openxmlformats.org/officeDocument/2006/relationships" type="chord" r:blip="">
                <dgm:adjLst>
                  <dgm:adj idx="1" val="-90"/>
                  <dgm:adj idx="2" val="-90"/>
                </dgm:adjLst>
              </dgm:shape>
            </dgm:else>
          </dgm:choose>
          <dgm:presOf/>
        </dgm:layoutNode>
        <dgm:layoutNode name="Child" styleLbl="revTx">
          <dgm:varLst>
            <dgm:chMax val="0"/>
            <dgm:chPref val="0"/>
            <dgm:bulletEnabled val="1"/>
          </dgm:varLst>
          <dgm:choose name="Name48">
            <dgm:if name="Name49" func="var" arg="dir" op="equ" val="norm">
              <dgm:alg type="tx">
                <dgm:param type="parTxLTRAlign" val="l"/>
                <dgm:param type="parTxRTLAlign" val="l"/>
                <dgm:param type="txAnchorVert" val="t"/>
              </dgm:alg>
            </dgm:if>
            <dgm:else name="Name50">
              <dgm:alg type="tx">
                <dgm:param type="parTxLTRAlign" val="r"/>
                <dgm:param type="parTxRTLAlign" val="r"/>
                <dgm:param type="txAnchorVert" val="t"/>
              </dgm:alg>
            </dgm:else>
          </dgm:choose>
          <dgm:choose name="Name51">
            <dgm:if name="Name52" axis="ch" ptType="node" func="cnt" op="gte" val="1">
              <dgm:shape xmlns:r="http://schemas.openxmlformats.org/officeDocument/2006/relationships" type="rect" r:blip="">
                <dgm:adjLst/>
              </dgm:shape>
            </dgm:if>
            <dgm:else name="Name53">
              <dgm:shape xmlns:r="http://schemas.openxmlformats.org/officeDocument/2006/relationships" type="rect" r:blip="" hideGeom="1">
                <dgm:adjLst/>
              </dgm:shape>
            </dgm:else>
          </dgm:choose>
          <dgm:choose name="Name54">
            <dgm:if name="Name55" axis="ch" ptType="node" func="cnt" op="gte" val="1">
              <dgm:presOf axis="des" ptType="node"/>
            </dgm:if>
            <dgm:else name="Name56">
              <dgm:presOf/>
            </dgm:else>
          </dgm:choos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revTx">
          <dgm:varLst>
            <dgm:chMax val="1"/>
            <dgm:chPref val="1"/>
            <dgm:bulletEnabled val="1"/>
          </dgm:varLst>
          <dgm:choose name="Name57">
            <dgm:if name="Name58" func="var" arg="dir" op="equ" val="norm">
              <dgm:alg type="tx">
                <dgm:param type="parTxLTRAlign" val="l"/>
                <dgm:param type="parTxRTLAlign" val="l"/>
                <dgm:param type="shpTxLTRAlignCh" val="l"/>
                <dgm:param type="shpTxRTLAlignCh" val="l"/>
                <dgm:param type="txAnchorVert" val="b"/>
                <dgm:param type="txAnchorVertCh" val="b"/>
              </dgm:alg>
            </dgm:if>
            <dgm:else name="Name59">
              <dgm:alg type="tx">
                <dgm:param type="parTxLTRAlign" val="r"/>
                <dgm:param type="parTxRTLAlign" val="r"/>
                <dgm:param type="shpTxLTRAlignCh" val="r"/>
                <dgm:param type="shpTxRTLAlignCh" val="r"/>
                <dgm:param type="txAnchorVert" val="b"/>
                <dgm:param type="txAnchorVertCh" val="b"/>
              </dgm:alg>
            </dgm:else>
          </dgm:choose>
          <dgm:shape xmlns:r="http://schemas.openxmlformats.org/officeDocument/2006/relationships" type="rect" r:blip="">
            <dgm:adjLst/>
          </dgm:shape>
          <dgm:presOf axis="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5.xml><?xml version="1.0" encoding="utf-8"?>
<dgm:layoutDef xmlns:dgm="http://schemas.openxmlformats.org/drawingml/2006/diagram" xmlns:a="http://schemas.openxmlformats.org/drawingml/2006/main" uniqueId="urn:microsoft.com/office/officeart/2008/layout/IncreasingCircleProcess">
  <dgm:title val=""/>
  <dgm:desc val=""/>
  <dgm:catLst>
    <dgm:cat type="list" pri="8300"/>
    <dgm:cat type="process" pri="43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param type="horzAlign" val="ctr"/>
          <dgm:param type="vertAlign" val="t"/>
        </dgm:alg>
      </dgm:if>
      <dgm:else name="Name3">
        <dgm:alg type="lin">
          <dgm:param type="linDir" val="fromR"/>
          <dgm:param type="horzAlign" val="ctr"/>
          <dgm:param type="vertAlign" val="t"/>
        </dgm:alg>
      </dgm:else>
    </dgm:choose>
    <dgm:shape xmlns:r="http://schemas.openxmlformats.org/officeDocument/2006/relationships" r:blip="">
      <dgm:adjLst/>
    </dgm:shape>
    <dgm:constrLst>
      <dgm:constr type="primFontSz" for="des" forName="Child" val="65"/>
      <dgm:constr type="primFontSz" for="des" forName="Parent" val="65"/>
      <dgm:constr type="primFontSz" for="des" forName="Child" refType="primFontSz" refFor="des" refForName="Parent" op="lte"/>
      <dgm:constr type="w" for="ch" forName="composite" refType="w"/>
      <dgm:constr type="h" for="ch" forName="composite" refType="h"/>
      <dgm:constr type="sp" refType="w" refFor="ch" refForName="composite" op="equ" fact="0.05"/>
      <dgm:constr type="w" for="ch" forName="sibTrans" refType="h" refFor="ch" refForName="composite" op="equ" fact="0.04"/>
    </dgm:constrLst>
    <dgm:forEach name="nodesForEach" axis="ch" ptType="node" cnt="7">
      <dgm:layoutNode name="composite">
        <dgm:alg type="composite">
          <dgm:param type="ar" val="0.8"/>
        </dgm:alg>
        <dgm:choose name="Name4">
          <dgm:if name="Name5" func="var" arg="dir" op="equ" val="norm">
            <dgm:constrLst>
              <dgm:constr type="l" for="ch" forName="Child" refType="w" fact="0.29"/>
              <dgm:constr type="t" for="ch" forName="Child" refType="h" fact="0.192"/>
              <dgm:constr type="w" for="ch" forName="Child" refType="w" fact="0.71"/>
              <dgm:constr type="h" for="ch" forName="Child" refType="h" fact="0.808"/>
              <dgm:constr type="l" for="ch" forName="Parent" refType="w" fact="0.29"/>
              <dgm:constr type="t" for="ch" forName="Parent" refType="h" fact="0"/>
              <dgm:constr type="w" for="ch" forName="Parent" refType="w" fact="0.71"/>
              <dgm:constr type="h" for="ch" forName="Parent" refType="h" fact="0.192"/>
              <dgm:constr type="l" for="ch" forName="BackAccent" refType="w" fact="0"/>
              <dgm:constr type="t" for="ch" forName="BackAccent" refType="h" fact="0"/>
              <dgm:constr type="w" for="ch" forName="BackAccent" refType="w" fact="0.24"/>
              <dgm:constr type="h" for="ch" forName="BackAccent" refType="h" fact="0.192"/>
              <dgm:constr type="l" for="ch" forName="Accent" refType="w" fact="0.024"/>
              <dgm:constr type="t" for="ch" forName="Accent" refType="h" fact="0.0192"/>
              <dgm:constr type="w" for="ch" forName="Accent" refType="w" fact="0.192"/>
              <dgm:constr type="h" for="ch" forName="Accent" refType="h" fact="0.1536"/>
            </dgm:constrLst>
          </dgm:if>
          <dgm:else name="Name6">
            <dgm:constrLst>
              <dgm:constr type="r" for="ch" forName="Child" refType="w" fact="0.71"/>
              <dgm:constr type="t" for="ch" forName="Child" refType="h" fact="0.192"/>
              <dgm:constr type="w" for="ch" forName="Child" refType="w" fact="0.71"/>
              <dgm:constr type="h" for="ch" forName="Child" refType="h" fact="0.808"/>
              <dgm:constr type="r" for="ch" forName="Parent" refType="w" fact="0.71"/>
              <dgm:constr type="t" for="ch" forName="Parent" refType="h" fact="0"/>
              <dgm:constr type="w" for="ch" forName="Parent" refType="w" fact="0.71"/>
              <dgm:constr type="h" for="ch" forName="Parent" refType="h" fact="0.192"/>
              <dgm:constr type="r" for="ch" forName="BackAccent" refType="w"/>
              <dgm:constr type="t" for="ch" forName="BackAccent" refType="h" fact="0"/>
              <dgm:constr type="w" for="ch" forName="BackAccent" refType="w" fact="0.24"/>
              <dgm:constr type="h" for="ch" forName="BackAccent" refType="h" fact="0.192"/>
              <dgm:constr type="r" for="ch" forName="Accent" refType="w" fact="0.976"/>
              <dgm:constr type="t" for="ch" forName="Accent" refType="h" fact="0.0192"/>
              <dgm:constr type="w" for="ch" forName="Accent" refType="w" fact="0.192"/>
              <dgm:constr type="h" for="ch" forName="Accent" refType="h" fact="0.1536"/>
            </dgm:constrLst>
          </dgm:else>
        </dgm:choose>
        <dgm:layoutNode name="BackAccent" styleLbl="bgShp">
          <dgm:alg type="sp"/>
          <dgm:shape xmlns:r="http://schemas.openxmlformats.org/officeDocument/2006/relationships" type="ellipse" r:blip="">
            <dgm:adjLst/>
          </dgm:shape>
          <dgm:presOf/>
        </dgm:layoutNode>
        <dgm:layoutNode name="Accent" styleLbl="alignNode1">
          <dgm:alg type="sp"/>
          <dgm:choose name="Name7">
            <dgm:if name="Name8" axis="precedSib" ptType="node" func="cnt" op="equ" val="0">
              <dgm:choose name="Name9">
                <dgm:if name="Name10" axis="followSib" ptType="node" func="cnt" op="equ" val="0">
                  <dgm:shape xmlns:r="http://schemas.openxmlformats.org/officeDocument/2006/relationships" type="chord" r:blip="">
                    <dgm:adjLst>
                      <dgm:adj idx="1" val="-90"/>
                      <dgm:adj idx="2" val="-90"/>
                    </dgm:adjLst>
                  </dgm:shape>
                </dgm:if>
                <dgm:if name="Name11" axis="followSib" ptType="node" func="cnt" op="equ" val="1">
                  <dgm:shape xmlns:r="http://schemas.openxmlformats.org/officeDocument/2006/relationships" type="chord" r:blip="">
                    <dgm:adjLst>
                      <dgm:adj idx="1" val="0"/>
                      <dgm:adj idx="2" val="180"/>
                    </dgm:adjLst>
                  </dgm:shape>
                </dgm:if>
                <dgm:if name="Name12" axis="followSib" ptType="node" func="cnt" op="equ" val="2">
                  <dgm:shape xmlns:r="http://schemas.openxmlformats.org/officeDocument/2006/relationships" type="chord" r:blip="">
                    <dgm:adjLst>
                      <dgm:adj idx="1" val="19.4712"/>
                      <dgm:adj idx="2" val="160.5288"/>
                    </dgm:adjLst>
                  </dgm:shape>
                </dgm:if>
                <dgm:if name="Name13" axis="followSib" ptType="node" func="cnt" op="equ" val="3">
                  <dgm:shape xmlns:r="http://schemas.openxmlformats.org/officeDocument/2006/relationships" type="chord" r:blip="">
                    <dgm:adjLst>
                      <dgm:adj idx="1" val="30"/>
                      <dgm:adj idx="2" val="150"/>
                    </dgm:adjLst>
                  </dgm:shape>
                </dgm:if>
                <dgm:if name="Name14" axis="followSib" ptType="node" func="cnt" op="equ" val="4">
                  <dgm:shape xmlns:r="http://schemas.openxmlformats.org/officeDocument/2006/relationships" type="chord" r:blip="">
                    <dgm:adjLst>
                      <dgm:adj idx="1" val="38.8699"/>
                      <dgm:adj idx="2" val="143.1301"/>
                    </dgm:adjLst>
                  </dgm:shape>
                </dgm:if>
                <dgm:if name="Name15" axis="followSib" ptType="node" func="cnt" op="equ" val="5">
                  <dgm:shape xmlns:r="http://schemas.openxmlformats.org/officeDocument/2006/relationships" type="chord" r:blip="">
                    <dgm:adjLst>
                      <dgm:adj idx="1" val="41.8103"/>
                      <dgm:adj idx="2" val="138.1897"/>
                    </dgm:adjLst>
                  </dgm:shape>
                </dgm:if>
                <dgm:else name="Name16">
                  <dgm:shape xmlns:r="http://schemas.openxmlformats.org/officeDocument/2006/relationships" type="chord" r:blip="">
                    <dgm:adjLst>
                      <dgm:adj idx="1" val="45.5847"/>
                      <dgm:adj idx="2" val="134.4153"/>
                    </dgm:adjLst>
                  </dgm:shape>
                </dgm:else>
              </dgm:choose>
            </dgm:if>
            <dgm:if name="Name17" axis="precedSib" ptType="node" func="cnt" op="equ" val="1">
              <dgm:choose name="Name18">
                <dgm:if name="Name19" axis="followSib" ptType="node" func="cnt" op="equ" val="0">
                  <dgm:shape xmlns:r="http://schemas.openxmlformats.org/officeDocument/2006/relationships" type="chord" r:blip="">
                    <dgm:adjLst>
                      <dgm:adj idx="1" val="-90"/>
                      <dgm:adj idx="2" val="-90"/>
                    </dgm:adjLst>
                  </dgm:shape>
                </dgm:if>
                <dgm:if name="Name20" axis="followSib" ptType="node" func="cnt" op="equ" val="1">
                  <dgm:shape xmlns:r="http://schemas.openxmlformats.org/officeDocument/2006/relationships" type="chord" r:blip="">
                    <dgm:adjLst>
                      <dgm:adj idx="1" val="-19.4712"/>
                      <dgm:adj idx="2" val="-160.5288"/>
                    </dgm:adjLst>
                  </dgm:shape>
                </dgm:if>
                <dgm:if name="Name21" axis="followSib" ptType="node" func="cnt" op="equ" val="2">
                  <dgm:shape xmlns:r="http://schemas.openxmlformats.org/officeDocument/2006/relationships" type="chord" r:blip="">
                    <dgm:adjLst>
                      <dgm:adj idx="1" val="0"/>
                      <dgm:adj idx="2" val="180"/>
                    </dgm:adjLst>
                  </dgm:shape>
                </dgm:if>
                <dgm:if name="Name22" axis="followSib" ptType="node" func="cnt" op="equ" val="3">
                  <dgm:shape xmlns:r="http://schemas.openxmlformats.org/officeDocument/2006/relationships" type="chord" r:blip="">
                    <dgm:adjLst>
                      <dgm:adj idx="1" val="11.537"/>
                      <dgm:adj idx="2" val="168.463"/>
                    </dgm:adjLst>
                  </dgm:shape>
                </dgm:if>
                <dgm:if name="Name23" axis="followSib" ptType="node" func="cnt" op="equ" val="4">
                  <dgm:shape xmlns:r="http://schemas.openxmlformats.org/officeDocument/2006/relationships" type="chord" r:blip="">
                    <dgm:adjLst>
                      <dgm:adj idx="1" val="19.4712"/>
                      <dgm:adj idx="2" val="160.5288"/>
                    </dgm:adjLst>
                  </dgm:shape>
                </dgm:if>
                <dgm:else name="Name24">
                  <dgm:shape xmlns:r="http://schemas.openxmlformats.org/officeDocument/2006/relationships" type="chord" r:blip="">
                    <dgm:adjLst>
                      <dgm:adj idx="1" val="25.3769"/>
                      <dgm:adj idx="2" val="154.6231"/>
                    </dgm:adjLst>
                  </dgm:shape>
                </dgm:else>
              </dgm:choose>
            </dgm:if>
            <dgm:if name="Name25" axis="precedSib" ptType="node" func="cnt" op="equ" val="2">
              <dgm:choose name="Name26">
                <dgm:if name="Name27" axis="followSib" ptType="node" func="cnt" op="equ" val="0">
                  <dgm:shape xmlns:r="http://schemas.openxmlformats.org/officeDocument/2006/relationships" type="chord" r:blip="">
                    <dgm:adjLst>
                      <dgm:adj idx="1" val="-90"/>
                      <dgm:adj idx="2" val="-90"/>
                    </dgm:adjLst>
                  </dgm:shape>
                </dgm:if>
                <dgm:if name="Name28" axis="followSib" ptType="node" func="cnt" op="equ" val="1">
                  <dgm:shape xmlns:r="http://schemas.openxmlformats.org/officeDocument/2006/relationships" type="chord" r:blip="">
                    <dgm:adjLst>
                      <dgm:adj idx="1" val="-30"/>
                      <dgm:adj idx="2" val="-150"/>
                    </dgm:adjLst>
                  </dgm:shape>
                </dgm:if>
                <dgm:if name="Name29" axis="followSib" ptType="node" func="cnt" op="equ" val="2">
                  <dgm:shape xmlns:r="http://schemas.openxmlformats.org/officeDocument/2006/relationships" type="chord" r:blip="">
                    <dgm:adjLst>
                      <dgm:adj idx="1" val="-11.537"/>
                      <dgm:adj idx="2" val="-168.463"/>
                    </dgm:adjLst>
                  </dgm:shape>
                </dgm:if>
                <dgm:if name="Name30" axis="followSib" ptType="node" func="cnt" op="equ" val="3">
                  <dgm:shape xmlns:r="http://schemas.openxmlformats.org/officeDocument/2006/relationships" type="chord" r:blip="">
                    <dgm:adjLst>
                      <dgm:adj idx="1" val="0"/>
                      <dgm:adj idx="2" val="180"/>
                    </dgm:adjLst>
                  </dgm:shape>
                </dgm:if>
                <dgm:else name="Name31">
                  <dgm:shape xmlns:r="http://schemas.openxmlformats.org/officeDocument/2006/relationships" type="chord" r:blip="">
                    <dgm:adjLst>
                      <dgm:adj idx="1" val="8.2133"/>
                      <dgm:adj idx="2" val="171.7867"/>
                    </dgm:adjLst>
                  </dgm:shape>
                </dgm:else>
              </dgm:choose>
            </dgm:if>
            <dgm:if name="Name32" axis="precedSib" ptType="node" func="cnt" op="equ" val="3">
              <dgm:choose name="Name33">
                <dgm:if name="Name34" axis="followSib" ptType="node" func="cnt" op="equ" val="0">
                  <dgm:shape xmlns:r="http://schemas.openxmlformats.org/officeDocument/2006/relationships" type="chord" r:blip="">
                    <dgm:adjLst>
                      <dgm:adj idx="1" val="-90"/>
                      <dgm:adj idx="2" val="-90"/>
                    </dgm:adjLst>
                  </dgm:shape>
                </dgm:if>
                <dgm:if name="Name35" axis="followSib" ptType="node" func="cnt" op="equ" val="1">
                  <dgm:shape xmlns:r="http://schemas.openxmlformats.org/officeDocument/2006/relationships" type="chord" r:blip="">
                    <dgm:adjLst>
                      <dgm:adj idx="1" val="-38.8699"/>
                      <dgm:adj idx="2" val="-143.1301"/>
                    </dgm:adjLst>
                  </dgm:shape>
                </dgm:if>
                <dgm:if name="Name36" axis="followSib" ptType="node" func="cnt" op="equ" val="2">
                  <dgm:shape xmlns:r="http://schemas.openxmlformats.org/officeDocument/2006/relationships" type="chord" r:blip="">
                    <dgm:adjLst>
                      <dgm:adj idx="1" val="-19.4712"/>
                      <dgm:adj idx="2" val="-160.5288"/>
                    </dgm:adjLst>
                  </dgm:shape>
                </dgm:if>
                <dgm:else name="Name37">
                  <dgm:shape xmlns:r="http://schemas.openxmlformats.org/officeDocument/2006/relationships" type="chord" r:blip="">
                    <dgm:adjLst>
                      <dgm:adj idx="1" val="-8.2133"/>
                      <dgm:adj idx="2" val="-171.7867"/>
                    </dgm:adjLst>
                  </dgm:shape>
                </dgm:else>
              </dgm:choose>
            </dgm:if>
            <dgm:if name="Name38" axis="precedSib" ptType="node" func="cnt" op="equ" val="4">
              <dgm:choose name="Name39">
                <dgm:if name="Name40" axis="followSib" ptType="node" func="cnt" op="equ" val="0">
                  <dgm:shape xmlns:r="http://schemas.openxmlformats.org/officeDocument/2006/relationships" type="chord" r:blip="">
                    <dgm:adjLst>
                      <dgm:adj idx="1" val="-90"/>
                      <dgm:adj idx="2" val="-90"/>
                    </dgm:adjLst>
                  </dgm:shape>
                </dgm:if>
                <dgm:if name="Name41" axis="followSib" ptType="node" func="cnt" op="equ" val="1">
                  <dgm:shape xmlns:r="http://schemas.openxmlformats.org/officeDocument/2006/relationships" type="chord" r:blip="">
                    <dgm:adjLst>
                      <dgm:adj idx="1" val="-41.8103"/>
                      <dgm:adj idx="2" val="-138.1897"/>
                    </dgm:adjLst>
                  </dgm:shape>
                </dgm:if>
                <dgm:else name="Name42">
                  <dgm:shape xmlns:r="http://schemas.openxmlformats.org/officeDocument/2006/relationships" type="chord" r:blip="">
                    <dgm:adjLst>
                      <dgm:adj idx="1" val="-25.3769"/>
                      <dgm:adj idx="2" val="-154.6231"/>
                    </dgm:adjLst>
                  </dgm:shape>
                </dgm:else>
              </dgm:choose>
            </dgm:if>
            <dgm:if name="Name43" axis="precedSib" ptType="node" func="cnt" op="equ" val="5">
              <dgm:choose name="Name44">
                <dgm:if name="Name45" axis="followSib" ptType="node" func="cnt" op="equ" val="0">
                  <dgm:shape xmlns:r="http://schemas.openxmlformats.org/officeDocument/2006/relationships" type="chord" r:blip="">
                    <dgm:adjLst>
                      <dgm:adj idx="1" val="-90"/>
                      <dgm:adj idx="2" val="-90"/>
                    </dgm:adjLst>
                  </dgm:shape>
                </dgm:if>
                <dgm:else name="Name46">
                  <dgm:shape xmlns:r="http://schemas.openxmlformats.org/officeDocument/2006/relationships" type="chord" r:blip="">
                    <dgm:adjLst>
                      <dgm:adj idx="1" val="-45.5847"/>
                      <dgm:adj idx="2" val="-134.4153"/>
                    </dgm:adjLst>
                  </dgm:shape>
                </dgm:else>
              </dgm:choose>
            </dgm:if>
            <dgm:else name="Name47">
              <dgm:shape xmlns:r="http://schemas.openxmlformats.org/officeDocument/2006/relationships" type="chord" r:blip="">
                <dgm:adjLst>
                  <dgm:adj idx="1" val="-90"/>
                  <dgm:adj idx="2" val="-90"/>
                </dgm:adjLst>
              </dgm:shape>
            </dgm:else>
          </dgm:choose>
          <dgm:presOf/>
        </dgm:layoutNode>
        <dgm:layoutNode name="Child" styleLbl="revTx">
          <dgm:varLst>
            <dgm:chMax val="0"/>
            <dgm:chPref val="0"/>
            <dgm:bulletEnabled val="1"/>
          </dgm:varLst>
          <dgm:choose name="Name48">
            <dgm:if name="Name49" func="var" arg="dir" op="equ" val="norm">
              <dgm:alg type="tx">
                <dgm:param type="parTxLTRAlign" val="l"/>
                <dgm:param type="parTxRTLAlign" val="l"/>
                <dgm:param type="txAnchorVert" val="t"/>
              </dgm:alg>
            </dgm:if>
            <dgm:else name="Name50">
              <dgm:alg type="tx">
                <dgm:param type="parTxLTRAlign" val="r"/>
                <dgm:param type="parTxRTLAlign" val="r"/>
                <dgm:param type="txAnchorVert" val="t"/>
              </dgm:alg>
            </dgm:else>
          </dgm:choose>
          <dgm:choose name="Name51">
            <dgm:if name="Name52" axis="ch" ptType="node" func="cnt" op="gte" val="1">
              <dgm:shape xmlns:r="http://schemas.openxmlformats.org/officeDocument/2006/relationships" type="rect" r:blip="">
                <dgm:adjLst/>
              </dgm:shape>
            </dgm:if>
            <dgm:else name="Name53">
              <dgm:shape xmlns:r="http://schemas.openxmlformats.org/officeDocument/2006/relationships" type="rect" r:blip="" hideGeom="1">
                <dgm:adjLst/>
              </dgm:shape>
            </dgm:else>
          </dgm:choose>
          <dgm:choose name="Name54">
            <dgm:if name="Name55" axis="ch" ptType="node" func="cnt" op="gte" val="1">
              <dgm:presOf axis="des" ptType="node"/>
            </dgm:if>
            <dgm:else name="Name56">
              <dgm:presOf/>
            </dgm:else>
          </dgm:choos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revTx">
          <dgm:varLst>
            <dgm:chMax val="1"/>
            <dgm:chPref val="1"/>
            <dgm:bulletEnabled val="1"/>
          </dgm:varLst>
          <dgm:choose name="Name57">
            <dgm:if name="Name58" func="var" arg="dir" op="equ" val="norm">
              <dgm:alg type="tx">
                <dgm:param type="parTxLTRAlign" val="l"/>
                <dgm:param type="parTxRTLAlign" val="l"/>
                <dgm:param type="shpTxLTRAlignCh" val="l"/>
                <dgm:param type="shpTxRTLAlignCh" val="l"/>
                <dgm:param type="txAnchorVert" val="b"/>
                <dgm:param type="txAnchorVertCh" val="b"/>
              </dgm:alg>
            </dgm:if>
            <dgm:else name="Name59">
              <dgm:alg type="tx">
                <dgm:param type="parTxLTRAlign" val="r"/>
                <dgm:param type="parTxRTLAlign" val="r"/>
                <dgm:param type="shpTxLTRAlignCh" val="r"/>
                <dgm:param type="shpTxRTLAlignCh" val="r"/>
                <dgm:param type="txAnchorVert" val="b"/>
                <dgm:param type="txAnchorVertCh" val="b"/>
              </dgm:alg>
            </dgm:else>
          </dgm:choose>
          <dgm:shape xmlns:r="http://schemas.openxmlformats.org/officeDocument/2006/relationships" type="rect" r:blip="">
            <dgm:adjLst/>
          </dgm:shape>
          <dgm:presOf axis="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8.xml><?xml version="1.0" encoding="utf-8"?>
<dgm:layoutDef xmlns:dgm="http://schemas.openxmlformats.org/drawingml/2006/diagram" xmlns:a="http://schemas.openxmlformats.org/drawingml/2006/main" uniqueId="urn:microsoft.com/office/officeart/2008/layout/IncreasingCircleProcess">
  <dgm:title val=""/>
  <dgm:desc val=""/>
  <dgm:catLst>
    <dgm:cat type="list" pri="8300"/>
    <dgm:cat type="process" pri="43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param type="horzAlign" val="ctr"/>
          <dgm:param type="vertAlign" val="t"/>
        </dgm:alg>
      </dgm:if>
      <dgm:else name="Name3">
        <dgm:alg type="lin">
          <dgm:param type="linDir" val="fromR"/>
          <dgm:param type="horzAlign" val="ctr"/>
          <dgm:param type="vertAlign" val="t"/>
        </dgm:alg>
      </dgm:else>
    </dgm:choose>
    <dgm:shape xmlns:r="http://schemas.openxmlformats.org/officeDocument/2006/relationships" r:blip="">
      <dgm:adjLst/>
    </dgm:shape>
    <dgm:constrLst>
      <dgm:constr type="primFontSz" for="des" forName="Child" val="65"/>
      <dgm:constr type="primFontSz" for="des" forName="Parent" val="65"/>
      <dgm:constr type="primFontSz" for="des" forName="Child" refType="primFontSz" refFor="des" refForName="Parent" op="lte"/>
      <dgm:constr type="w" for="ch" forName="composite" refType="w"/>
      <dgm:constr type="h" for="ch" forName="composite" refType="h"/>
      <dgm:constr type="sp" refType="w" refFor="ch" refForName="composite" op="equ" fact="0.05"/>
      <dgm:constr type="w" for="ch" forName="sibTrans" refType="h" refFor="ch" refForName="composite" op="equ" fact="0.04"/>
    </dgm:constrLst>
    <dgm:forEach name="nodesForEach" axis="ch" ptType="node" cnt="7">
      <dgm:layoutNode name="composite">
        <dgm:alg type="composite">
          <dgm:param type="ar" val="0.8"/>
        </dgm:alg>
        <dgm:choose name="Name4">
          <dgm:if name="Name5" func="var" arg="dir" op="equ" val="norm">
            <dgm:constrLst>
              <dgm:constr type="l" for="ch" forName="Child" refType="w" fact="0.29"/>
              <dgm:constr type="t" for="ch" forName="Child" refType="h" fact="0.192"/>
              <dgm:constr type="w" for="ch" forName="Child" refType="w" fact="0.71"/>
              <dgm:constr type="h" for="ch" forName="Child" refType="h" fact="0.808"/>
              <dgm:constr type="l" for="ch" forName="Parent" refType="w" fact="0.29"/>
              <dgm:constr type="t" for="ch" forName="Parent" refType="h" fact="0"/>
              <dgm:constr type="w" for="ch" forName="Parent" refType="w" fact="0.71"/>
              <dgm:constr type="h" for="ch" forName="Parent" refType="h" fact="0.192"/>
              <dgm:constr type="l" for="ch" forName="BackAccent" refType="w" fact="0"/>
              <dgm:constr type="t" for="ch" forName="BackAccent" refType="h" fact="0"/>
              <dgm:constr type="w" for="ch" forName="BackAccent" refType="w" fact="0.24"/>
              <dgm:constr type="h" for="ch" forName="BackAccent" refType="h" fact="0.192"/>
              <dgm:constr type="l" for="ch" forName="Accent" refType="w" fact="0.024"/>
              <dgm:constr type="t" for="ch" forName="Accent" refType="h" fact="0.0192"/>
              <dgm:constr type="w" for="ch" forName="Accent" refType="w" fact="0.192"/>
              <dgm:constr type="h" for="ch" forName="Accent" refType="h" fact="0.1536"/>
            </dgm:constrLst>
          </dgm:if>
          <dgm:else name="Name6">
            <dgm:constrLst>
              <dgm:constr type="r" for="ch" forName="Child" refType="w" fact="0.71"/>
              <dgm:constr type="t" for="ch" forName="Child" refType="h" fact="0.192"/>
              <dgm:constr type="w" for="ch" forName="Child" refType="w" fact="0.71"/>
              <dgm:constr type="h" for="ch" forName="Child" refType="h" fact="0.808"/>
              <dgm:constr type="r" for="ch" forName="Parent" refType="w" fact="0.71"/>
              <dgm:constr type="t" for="ch" forName="Parent" refType="h" fact="0"/>
              <dgm:constr type="w" for="ch" forName="Parent" refType="w" fact="0.71"/>
              <dgm:constr type="h" for="ch" forName="Parent" refType="h" fact="0.192"/>
              <dgm:constr type="r" for="ch" forName="BackAccent" refType="w"/>
              <dgm:constr type="t" for="ch" forName="BackAccent" refType="h" fact="0"/>
              <dgm:constr type="w" for="ch" forName="BackAccent" refType="w" fact="0.24"/>
              <dgm:constr type="h" for="ch" forName="BackAccent" refType="h" fact="0.192"/>
              <dgm:constr type="r" for="ch" forName="Accent" refType="w" fact="0.976"/>
              <dgm:constr type="t" for="ch" forName="Accent" refType="h" fact="0.0192"/>
              <dgm:constr type="w" for="ch" forName="Accent" refType="w" fact="0.192"/>
              <dgm:constr type="h" for="ch" forName="Accent" refType="h" fact="0.1536"/>
            </dgm:constrLst>
          </dgm:else>
        </dgm:choose>
        <dgm:layoutNode name="BackAccent" styleLbl="bgShp">
          <dgm:alg type="sp"/>
          <dgm:shape xmlns:r="http://schemas.openxmlformats.org/officeDocument/2006/relationships" type="ellipse" r:blip="">
            <dgm:adjLst/>
          </dgm:shape>
          <dgm:presOf/>
        </dgm:layoutNode>
        <dgm:layoutNode name="Accent" styleLbl="alignNode1">
          <dgm:alg type="sp"/>
          <dgm:choose name="Name7">
            <dgm:if name="Name8" axis="precedSib" ptType="node" func="cnt" op="equ" val="0">
              <dgm:choose name="Name9">
                <dgm:if name="Name10" axis="followSib" ptType="node" func="cnt" op="equ" val="0">
                  <dgm:shape xmlns:r="http://schemas.openxmlformats.org/officeDocument/2006/relationships" type="chord" r:blip="">
                    <dgm:adjLst>
                      <dgm:adj idx="1" val="-90"/>
                      <dgm:adj idx="2" val="-90"/>
                    </dgm:adjLst>
                  </dgm:shape>
                </dgm:if>
                <dgm:if name="Name11" axis="followSib" ptType="node" func="cnt" op="equ" val="1">
                  <dgm:shape xmlns:r="http://schemas.openxmlformats.org/officeDocument/2006/relationships" type="chord" r:blip="">
                    <dgm:adjLst>
                      <dgm:adj idx="1" val="0"/>
                      <dgm:adj idx="2" val="180"/>
                    </dgm:adjLst>
                  </dgm:shape>
                </dgm:if>
                <dgm:if name="Name12" axis="followSib" ptType="node" func="cnt" op="equ" val="2">
                  <dgm:shape xmlns:r="http://schemas.openxmlformats.org/officeDocument/2006/relationships" type="chord" r:blip="">
                    <dgm:adjLst>
                      <dgm:adj idx="1" val="19.4712"/>
                      <dgm:adj idx="2" val="160.5288"/>
                    </dgm:adjLst>
                  </dgm:shape>
                </dgm:if>
                <dgm:if name="Name13" axis="followSib" ptType="node" func="cnt" op="equ" val="3">
                  <dgm:shape xmlns:r="http://schemas.openxmlformats.org/officeDocument/2006/relationships" type="chord" r:blip="">
                    <dgm:adjLst>
                      <dgm:adj idx="1" val="30"/>
                      <dgm:adj idx="2" val="150"/>
                    </dgm:adjLst>
                  </dgm:shape>
                </dgm:if>
                <dgm:if name="Name14" axis="followSib" ptType="node" func="cnt" op="equ" val="4">
                  <dgm:shape xmlns:r="http://schemas.openxmlformats.org/officeDocument/2006/relationships" type="chord" r:blip="">
                    <dgm:adjLst>
                      <dgm:adj idx="1" val="38.8699"/>
                      <dgm:adj idx="2" val="143.1301"/>
                    </dgm:adjLst>
                  </dgm:shape>
                </dgm:if>
                <dgm:if name="Name15" axis="followSib" ptType="node" func="cnt" op="equ" val="5">
                  <dgm:shape xmlns:r="http://schemas.openxmlformats.org/officeDocument/2006/relationships" type="chord" r:blip="">
                    <dgm:adjLst>
                      <dgm:adj idx="1" val="41.8103"/>
                      <dgm:adj idx="2" val="138.1897"/>
                    </dgm:adjLst>
                  </dgm:shape>
                </dgm:if>
                <dgm:else name="Name16">
                  <dgm:shape xmlns:r="http://schemas.openxmlformats.org/officeDocument/2006/relationships" type="chord" r:blip="">
                    <dgm:adjLst>
                      <dgm:adj idx="1" val="45.5847"/>
                      <dgm:adj idx="2" val="134.4153"/>
                    </dgm:adjLst>
                  </dgm:shape>
                </dgm:else>
              </dgm:choose>
            </dgm:if>
            <dgm:if name="Name17" axis="precedSib" ptType="node" func="cnt" op="equ" val="1">
              <dgm:choose name="Name18">
                <dgm:if name="Name19" axis="followSib" ptType="node" func="cnt" op="equ" val="0">
                  <dgm:shape xmlns:r="http://schemas.openxmlformats.org/officeDocument/2006/relationships" type="chord" r:blip="">
                    <dgm:adjLst>
                      <dgm:adj idx="1" val="-90"/>
                      <dgm:adj idx="2" val="-90"/>
                    </dgm:adjLst>
                  </dgm:shape>
                </dgm:if>
                <dgm:if name="Name20" axis="followSib" ptType="node" func="cnt" op="equ" val="1">
                  <dgm:shape xmlns:r="http://schemas.openxmlformats.org/officeDocument/2006/relationships" type="chord" r:blip="">
                    <dgm:adjLst>
                      <dgm:adj idx="1" val="-19.4712"/>
                      <dgm:adj idx="2" val="-160.5288"/>
                    </dgm:adjLst>
                  </dgm:shape>
                </dgm:if>
                <dgm:if name="Name21" axis="followSib" ptType="node" func="cnt" op="equ" val="2">
                  <dgm:shape xmlns:r="http://schemas.openxmlformats.org/officeDocument/2006/relationships" type="chord" r:blip="">
                    <dgm:adjLst>
                      <dgm:adj idx="1" val="0"/>
                      <dgm:adj idx="2" val="180"/>
                    </dgm:adjLst>
                  </dgm:shape>
                </dgm:if>
                <dgm:if name="Name22" axis="followSib" ptType="node" func="cnt" op="equ" val="3">
                  <dgm:shape xmlns:r="http://schemas.openxmlformats.org/officeDocument/2006/relationships" type="chord" r:blip="">
                    <dgm:adjLst>
                      <dgm:adj idx="1" val="11.537"/>
                      <dgm:adj idx="2" val="168.463"/>
                    </dgm:adjLst>
                  </dgm:shape>
                </dgm:if>
                <dgm:if name="Name23" axis="followSib" ptType="node" func="cnt" op="equ" val="4">
                  <dgm:shape xmlns:r="http://schemas.openxmlformats.org/officeDocument/2006/relationships" type="chord" r:blip="">
                    <dgm:adjLst>
                      <dgm:adj idx="1" val="19.4712"/>
                      <dgm:adj idx="2" val="160.5288"/>
                    </dgm:adjLst>
                  </dgm:shape>
                </dgm:if>
                <dgm:else name="Name24">
                  <dgm:shape xmlns:r="http://schemas.openxmlformats.org/officeDocument/2006/relationships" type="chord" r:blip="">
                    <dgm:adjLst>
                      <dgm:adj idx="1" val="25.3769"/>
                      <dgm:adj idx="2" val="154.6231"/>
                    </dgm:adjLst>
                  </dgm:shape>
                </dgm:else>
              </dgm:choose>
            </dgm:if>
            <dgm:if name="Name25" axis="precedSib" ptType="node" func="cnt" op="equ" val="2">
              <dgm:choose name="Name26">
                <dgm:if name="Name27" axis="followSib" ptType="node" func="cnt" op="equ" val="0">
                  <dgm:shape xmlns:r="http://schemas.openxmlformats.org/officeDocument/2006/relationships" type="chord" r:blip="">
                    <dgm:adjLst>
                      <dgm:adj idx="1" val="-90"/>
                      <dgm:adj idx="2" val="-90"/>
                    </dgm:adjLst>
                  </dgm:shape>
                </dgm:if>
                <dgm:if name="Name28" axis="followSib" ptType="node" func="cnt" op="equ" val="1">
                  <dgm:shape xmlns:r="http://schemas.openxmlformats.org/officeDocument/2006/relationships" type="chord" r:blip="">
                    <dgm:adjLst>
                      <dgm:adj idx="1" val="-30"/>
                      <dgm:adj idx="2" val="-150"/>
                    </dgm:adjLst>
                  </dgm:shape>
                </dgm:if>
                <dgm:if name="Name29" axis="followSib" ptType="node" func="cnt" op="equ" val="2">
                  <dgm:shape xmlns:r="http://schemas.openxmlformats.org/officeDocument/2006/relationships" type="chord" r:blip="">
                    <dgm:adjLst>
                      <dgm:adj idx="1" val="-11.537"/>
                      <dgm:adj idx="2" val="-168.463"/>
                    </dgm:adjLst>
                  </dgm:shape>
                </dgm:if>
                <dgm:if name="Name30" axis="followSib" ptType="node" func="cnt" op="equ" val="3">
                  <dgm:shape xmlns:r="http://schemas.openxmlformats.org/officeDocument/2006/relationships" type="chord" r:blip="">
                    <dgm:adjLst>
                      <dgm:adj idx="1" val="0"/>
                      <dgm:adj idx="2" val="180"/>
                    </dgm:adjLst>
                  </dgm:shape>
                </dgm:if>
                <dgm:else name="Name31">
                  <dgm:shape xmlns:r="http://schemas.openxmlformats.org/officeDocument/2006/relationships" type="chord" r:blip="">
                    <dgm:adjLst>
                      <dgm:adj idx="1" val="8.2133"/>
                      <dgm:adj idx="2" val="171.7867"/>
                    </dgm:adjLst>
                  </dgm:shape>
                </dgm:else>
              </dgm:choose>
            </dgm:if>
            <dgm:if name="Name32" axis="precedSib" ptType="node" func="cnt" op="equ" val="3">
              <dgm:choose name="Name33">
                <dgm:if name="Name34" axis="followSib" ptType="node" func="cnt" op="equ" val="0">
                  <dgm:shape xmlns:r="http://schemas.openxmlformats.org/officeDocument/2006/relationships" type="chord" r:blip="">
                    <dgm:adjLst>
                      <dgm:adj idx="1" val="-90"/>
                      <dgm:adj idx="2" val="-90"/>
                    </dgm:adjLst>
                  </dgm:shape>
                </dgm:if>
                <dgm:if name="Name35" axis="followSib" ptType="node" func="cnt" op="equ" val="1">
                  <dgm:shape xmlns:r="http://schemas.openxmlformats.org/officeDocument/2006/relationships" type="chord" r:blip="">
                    <dgm:adjLst>
                      <dgm:adj idx="1" val="-38.8699"/>
                      <dgm:adj idx="2" val="-143.1301"/>
                    </dgm:adjLst>
                  </dgm:shape>
                </dgm:if>
                <dgm:if name="Name36" axis="followSib" ptType="node" func="cnt" op="equ" val="2">
                  <dgm:shape xmlns:r="http://schemas.openxmlformats.org/officeDocument/2006/relationships" type="chord" r:blip="">
                    <dgm:adjLst>
                      <dgm:adj idx="1" val="-19.4712"/>
                      <dgm:adj idx="2" val="-160.5288"/>
                    </dgm:adjLst>
                  </dgm:shape>
                </dgm:if>
                <dgm:else name="Name37">
                  <dgm:shape xmlns:r="http://schemas.openxmlformats.org/officeDocument/2006/relationships" type="chord" r:blip="">
                    <dgm:adjLst>
                      <dgm:adj idx="1" val="-8.2133"/>
                      <dgm:adj idx="2" val="-171.7867"/>
                    </dgm:adjLst>
                  </dgm:shape>
                </dgm:else>
              </dgm:choose>
            </dgm:if>
            <dgm:if name="Name38" axis="precedSib" ptType="node" func="cnt" op="equ" val="4">
              <dgm:choose name="Name39">
                <dgm:if name="Name40" axis="followSib" ptType="node" func="cnt" op="equ" val="0">
                  <dgm:shape xmlns:r="http://schemas.openxmlformats.org/officeDocument/2006/relationships" type="chord" r:blip="">
                    <dgm:adjLst>
                      <dgm:adj idx="1" val="-90"/>
                      <dgm:adj idx="2" val="-90"/>
                    </dgm:adjLst>
                  </dgm:shape>
                </dgm:if>
                <dgm:if name="Name41" axis="followSib" ptType="node" func="cnt" op="equ" val="1">
                  <dgm:shape xmlns:r="http://schemas.openxmlformats.org/officeDocument/2006/relationships" type="chord" r:blip="">
                    <dgm:adjLst>
                      <dgm:adj idx="1" val="-41.8103"/>
                      <dgm:adj idx="2" val="-138.1897"/>
                    </dgm:adjLst>
                  </dgm:shape>
                </dgm:if>
                <dgm:else name="Name42">
                  <dgm:shape xmlns:r="http://schemas.openxmlformats.org/officeDocument/2006/relationships" type="chord" r:blip="">
                    <dgm:adjLst>
                      <dgm:adj idx="1" val="-25.3769"/>
                      <dgm:adj idx="2" val="-154.6231"/>
                    </dgm:adjLst>
                  </dgm:shape>
                </dgm:else>
              </dgm:choose>
            </dgm:if>
            <dgm:if name="Name43" axis="precedSib" ptType="node" func="cnt" op="equ" val="5">
              <dgm:choose name="Name44">
                <dgm:if name="Name45" axis="followSib" ptType="node" func="cnt" op="equ" val="0">
                  <dgm:shape xmlns:r="http://schemas.openxmlformats.org/officeDocument/2006/relationships" type="chord" r:blip="">
                    <dgm:adjLst>
                      <dgm:adj idx="1" val="-90"/>
                      <dgm:adj idx="2" val="-90"/>
                    </dgm:adjLst>
                  </dgm:shape>
                </dgm:if>
                <dgm:else name="Name46">
                  <dgm:shape xmlns:r="http://schemas.openxmlformats.org/officeDocument/2006/relationships" type="chord" r:blip="">
                    <dgm:adjLst>
                      <dgm:adj idx="1" val="-45.5847"/>
                      <dgm:adj idx="2" val="-134.4153"/>
                    </dgm:adjLst>
                  </dgm:shape>
                </dgm:else>
              </dgm:choose>
            </dgm:if>
            <dgm:else name="Name47">
              <dgm:shape xmlns:r="http://schemas.openxmlformats.org/officeDocument/2006/relationships" type="chord" r:blip="">
                <dgm:adjLst>
                  <dgm:adj idx="1" val="-90"/>
                  <dgm:adj idx="2" val="-90"/>
                </dgm:adjLst>
              </dgm:shape>
            </dgm:else>
          </dgm:choose>
          <dgm:presOf/>
        </dgm:layoutNode>
        <dgm:layoutNode name="Child" styleLbl="revTx">
          <dgm:varLst>
            <dgm:chMax val="0"/>
            <dgm:chPref val="0"/>
            <dgm:bulletEnabled val="1"/>
          </dgm:varLst>
          <dgm:choose name="Name48">
            <dgm:if name="Name49" func="var" arg="dir" op="equ" val="norm">
              <dgm:alg type="tx">
                <dgm:param type="parTxLTRAlign" val="l"/>
                <dgm:param type="parTxRTLAlign" val="l"/>
                <dgm:param type="txAnchorVert" val="t"/>
              </dgm:alg>
            </dgm:if>
            <dgm:else name="Name50">
              <dgm:alg type="tx">
                <dgm:param type="parTxLTRAlign" val="r"/>
                <dgm:param type="parTxRTLAlign" val="r"/>
                <dgm:param type="txAnchorVert" val="t"/>
              </dgm:alg>
            </dgm:else>
          </dgm:choose>
          <dgm:choose name="Name51">
            <dgm:if name="Name52" axis="ch" ptType="node" func="cnt" op="gte" val="1">
              <dgm:shape xmlns:r="http://schemas.openxmlformats.org/officeDocument/2006/relationships" type="rect" r:blip="">
                <dgm:adjLst/>
              </dgm:shape>
            </dgm:if>
            <dgm:else name="Name53">
              <dgm:shape xmlns:r="http://schemas.openxmlformats.org/officeDocument/2006/relationships" type="rect" r:blip="" hideGeom="1">
                <dgm:adjLst/>
              </dgm:shape>
            </dgm:else>
          </dgm:choose>
          <dgm:choose name="Name54">
            <dgm:if name="Name55" axis="ch" ptType="node" func="cnt" op="gte" val="1">
              <dgm:presOf axis="des" ptType="node"/>
            </dgm:if>
            <dgm:else name="Name56">
              <dgm:presOf/>
            </dgm:else>
          </dgm:choos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revTx">
          <dgm:varLst>
            <dgm:chMax val="1"/>
            <dgm:chPref val="1"/>
            <dgm:bulletEnabled val="1"/>
          </dgm:varLst>
          <dgm:choose name="Name57">
            <dgm:if name="Name58" func="var" arg="dir" op="equ" val="norm">
              <dgm:alg type="tx">
                <dgm:param type="parTxLTRAlign" val="l"/>
                <dgm:param type="parTxRTLAlign" val="l"/>
                <dgm:param type="shpTxLTRAlignCh" val="l"/>
                <dgm:param type="shpTxRTLAlignCh" val="l"/>
                <dgm:param type="txAnchorVert" val="b"/>
                <dgm:param type="txAnchorVertCh" val="b"/>
              </dgm:alg>
            </dgm:if>
            <dgm:else name="Name59">
              <dgm:alg type="tx">
                <dgm:param type="parTxLTRAlign" val="r"/>
                <dgm:param type="parTxRTLAlign" val="r"/>
                <dgm:param type="shpTxLTRAlignCh" val="r"/>
                <dgm:param type="shpTxRTLAlignCh" val="r"/>
                <dgm:param type="txAnchorVert" val="b"/>
                <dgm:param type="txAnchorVertCh" val="b"/>
              </dgm:alg>
            </dgm:else>
          </dgm:choose>
          <dgm:shape xmlns:r="http://schemas.openxmlformats.org/officeDocument/2006/relationships" type="rect" r:blip="">
            <dgm:adjLst/>
          </dgm:shape>
          <dgm:presOf axis="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0.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8.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8/layout/IncreasingCircleProcess">
  <dgm:title val=""/>
  <dgm:desc val=""/>
  <dgm:catLst>
    <dgm:cat type="list" pri="8300"/>
    <dgm:cat type="process" pri="43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param type="horzAlign" val="ctr"/>
          <dgm:param type="vertAlign" val="t"/>
        </dgm:alg>
      </dgm:if>
      <dgm:else name="Name3">
        <dgm:alg type="lin">
          <dgm:param type="linDir" val="fromR"/>
          <dgm:param type="horzAlign" val="ctr"/>
          <dgm:param type="vertAlign" val="t"/>
        </dgm:alg>
      </dgm:else>
    </dgm:choose>
    <dgm:shape xmlns:r="http://schemas.openxmlformats.org/officeDocument/2006/relationships" r:blip="">
      <dgm:adjLst/>
    </dgm:shape>
    <dgm:constrLst>
      <dgm:constr type="primFontSz" for="des" forName="Child" val="65"/>
      <dgm:constr type="primFontSz" for="des" forName="Parent" val="65"/>
      <dgm:constr type="primFontSz" for="des" forName="Child" refType="primFontSz" refFor="des" refForName="Parent" op="lte"/>
      <dgm:constr type="w" for="ch" forName="composite" refType="w"/>
      <dgm:constr type="h" for="ch" forName="composite" refType="h"/>
      <dgm:constr type="sp" refType="w" refFor="ch" refForName="composite" op="equ" fact="0.05"/>
      <dgm:constr type="w" for="ch" forName="sibTrans" refType="h" refFor="ch" refForName="composite" op="equ" fact="0.04"/>
    </dgm:constrLst>
    <dgm:forEach name="nodesForEach" axis="ch" ptType="node" cnt="7">
      <dgm:layoutNode name="composite">
        <dgm:alg type="composite">
          <dgm:param type="ar" val="0.8"/>
        </dgm:alg>
        <dgm:choose name="Name4">
          <dgm:if name="Name5" func="var" arg="dir" op="equ" val="norm">
            <dgm:constrLst>
              <dgm:constr type="l" for="ch" forName="Child" refType="w" fact="0.29"/>
              <dgm:constr type="t" for="ch" forName="Child" refType="h" fact="0.192"/>
              <dgm:constr type="w" for="ch" forName="Child" refType="w" fact="0.71"/>
              <dgm:constr type="h" for="ch" forName="Child" refType="h" fact="0.808"/>
              <dgm:constr type="l" for="ch" forName="Parent" refType="w" fact="0.29"/>
              <dgm:constr type="t" for="ch" forName="Parent" refType="h" fact="0"/>
              <dgm:constr type="w" for="ch" forName="Parent" refType="w" fact="0.71"/>
              <dgm:constr type="h" for="ch" forName="Parent" refType="h" fact="0.192"/>
              <dgm:constr type="l" for="ch" forName="BackAccent" refType="w" fact="0"/>
              <dgm:constr type="t" for="ch" forName="BackAccent" refType="h" fact="0"/>
              <dgm:constr type="w" for="ch" forName="BackAccent" refType="w" fact="0.24"/>
              <dgm:constr type="h" for="ch" forName="BackAccent" refType="h" fact="0.192"/>
              <dgm:constr type="l" for="ch" forName="Accent" refType="w" fact="0.024"/>
              <dgm:constr type="t" for="ch" forName="Accent" refType="h" fact="0.0192"/>
              <dgm:constr type="w" for="ch" forName="Accent" refType="w" fact="0.192"/>
              <dgm:constr type="h" for="ch" forName="Accent" refType="h" fact="0.1536"/>
            </dgm:constrLst>
          </dgm:if>
          <dgm:else name="Name6">
            <dgm:constrLst>
              <dgm:constr type="r" for="ch" forName="Child" refType="w" fact="0.71"/>
              <dgm:constr type="t" for="ch" forName="Child" refType="h" fact="0.192"/>
              <dgm:constr type="w" for="ch" forName="Child" refType="w" fact="0.71"/>
              <dgm:constr type="h" for="ch" forName="Child" refType="h" fact="0.808"/>
              <dgm:constr type="r" for="ch" forName="Parent" refType="w" fact="0.71"/>
              <dgm:constr type="t" for="ch" forName="Parent" refType="h" fact="0"/>
              <dgm:constr type="w" for="ch" forName="Parent" refType="w" fact="0.71"/>
              <dgm:constr type="h" for="ch" forName="Parent" refType="h" fact="0.192"/>
              <dgm:constr type="r" for="ch" forName="BackAccent" refType="w"/>
              <dgm:constr type="t" for="ch" forName="BackAccent" refType="h" fact="0"/>
              <dgm:constr type="w" for="ch" forName="BackAccent" refType="w" fact="0.24"/>
              <dgm:constr type="h" for="ch" forName="BackAccent" refType="h" fact="0.192"/>
              <dgm:constr type="r" for="ch" forName="Accent" refType="w" fact="0.976"/>
              <dgm:constr type="t" for="ch" forName="Accent" refType="h" fact="0.0192"/>
              <dgm:constr type="w" for="ch" forName="Accent" refType="w" fact="0.192"/>
              <dgm:constr type="h" for="ch" forName="Accent" refType="h" fact="0.1536"/>
            </dgm:constrLst>
          </dgm:else>
        </dgm:choose>
        <dgm:layoutNode name="BackAccent" styleLbl="bgShp">
          <dgm:alg type="sp"/>
          <dgm:shape xmlns:r="http://schemas.openxmlformats.org/officeDocument/2006/relationships" type="ellipse" r:blip="">
            <dgm:adjLst/>
          </dgm:shape>
          <dgm:presOf/>
        </dgm:layoutNode>
        <dgm:layoutNode name="Accent" styleLbl="alignNode1">
          <dgm:alg type="sp"/>
          <dgm:choose name="Name7">
            <dgm:if name="Name8" axis="precedSib" ptType="node" func="cnt" op="equ" val="0">
              <dgm:choose name="Name9">
                <dgm:if name="Name10" axis="followSib" ptType="node" func="cnt" op="equ" val="0">
                  <dgm:shape xmlns:r="http://schemas.openxmlformats.org/officeDocument/2006/relationships" type="chord" r:blip="">
                    <dgm:adjLst>
                      <dgm:adj idx="1" val="-90"/>
                      <dgm:adj idx="2" val="-90"/>
                    </dgm:adjLst>
                  </dgm:shape>
                </dgm:if>
                <dgm:if name="Name11" axis="followSib" ptType="node" func="cnt" op="equ" val="1">
                  <dgm:shape xmlns:r="http://schemas.openxmlformats.org/officeDocument/2006/relationships" type="chord" r:blip="">
                    <dgm:adjLst>
                      <dgm:adj idx="1" val="0"/>
                      <dgm:adj idx="2" val="180"/>
                    </dgm:adjLst>
                  </dgm:shape>
                </dgm:if>
                <dgm:if name="Name12" axis="followSib" ptType="node" func="cnt" op="equ" val="2">
                  <dgm:shape xmlns:r="http://schemas.openxmlformats.org/officeDocument/2006/relationships" type="chord" r:blip="">
                    <dgm:adjLst>
                      <dgm:adj idx="1" val="19.4712"/>
                      <dgm:adj idx="2" val="160.5288"/>
                    </dgm:adjLst>
                  </dgm:shape>
                </dgm:if>
                <dgm:if name="Name13" axis="followSib" ptType="node" func="cnt" op="equ" val="3">
                  <dgm:shape xmlns:r="http://schemas.openxmlformats.org/officeDocument/2006/relationships" type="chord" r:blip="">
                    <dgm:adjLst>
                      <dgm:adj idx="1" val="30"/>
                      <dgm:adj idx="2" val="150"/>
                    </dgm:adjLst>
                  </dgm:shape>
                </dgm:if>
                <dgm:if name="Name14" axis="followSib" ptType="node" func="cnt" op="equ" val="4">
                  <dgm:shape xmlns:r="http://schemas.openxmlformats.org/officeDocument/2006/relationships" type="chord" r:blip="">
                    <dgm:adjLst>
                      <dgm:adj idx="1" val="38.8699"/>
                      <dgm:adj idx="2" val="143.1301"/>
                    </dgm:adjLst>
                  </dgm:shape>
                </dgm:if>
                <dgm:if name="Name15" axis="followSib" ptType="node" func="cnt" op="equ" val="5">
                  <dgm:shape xmlns:r="http://schemas.openxmlformats.org/officeDocument/2006/relationships" type="chord" r:blip="">
                    <dgm:adjLst>
                      <dgm:adj idx="1" val="41.8103"/>
                      <dgm:adj idx="2" val="138.1897"/>
                    </dgm:adjLst>
                  </dgm:shape>
                </dgm:if>
                <dgm:else name="Name16">
                  <dgm:shape xmlns:r="http://schemas.openxmlformats.org/officeDocument/2006/relationships" type="chord" r:blip="">
                    <dgm:adjLst>
                      <dgm:adj idx="1" val="45.5847"/>
                      <dgm:adj idx="2" val="134.4153"/>
                    </dgm:adjLst>
                  </dgm:shape>
                </dgm:else>
              </dgm:choose>
            </dgm:if>
            <dgm:if name="Name17" axis="precedSib" ptType="node" func="cnt" op="equ" val="1">
              <dgm:choose name="Name18">
                <dgm:if name="Name19" axis="followSib" ptType="node" func="cnt" op="equ" val="0">
                  <dgm:shape xmlns:r="http://schemas.openxmlformats.org/officeDocument/2006/relationships" type="chord" r:blip="">
                    <dgm:adjLst>
                      <dgm:adj idx="1" val="-90"/>
                      <dgm:adj idx="2" val="-90"/>
                    </dgm:adjLst>
                  </dgm:shape>
                </dgm:if>
                <dgm:if name="Name20" axis="followSib" ptType="node" func="cnt" op="equ" val="1">
                  <dgm:shape xmlns:r="http://schemas.openxmlformats.org/officeDocument/2006/relationships" type="chord" r:blip="">
                    <dgm:adjLst>
                      <dgm:adj idx="1" val="-19.4712"/>
                      <dgm:adj idx="2" val="-160.5288"/>
                    </dgm:adjLst>
                  </dgm:shape>
                </dgm:if>
                <dgm:if name="Name21" axis="followSib" ptType="node" func="cnt" op="equ" val="2">
                  <dgm:shape xmlns:r="http://schemas.openxmlformats.org/officeDocument/2006/relationships" type="chord" r:blip="">
                    <dgm:adjLst>
                      <dgm:adj idx="1" val="0"/>
                      <dgm:adj idx="2" val="180"/>
                    </dgm:adjLst>
                  </dgm:shape>
                </dgm:if>
                <dgm:if name="Name22" axis="followSib" ptType="node" func="cnt" op="equ" val="3">
                  <dgm:shape xmlns:r="http://schemas.openxmlformats.org/officeDocument/2006/relationships" type="chord" r:blip="">
                    <dgm:adjLst>
                      <dgm:adj idx="1" val="11.537"/>
                      <dgm:adj idx="2" val="168.463"/>
                    </dgm:adjLst>
                  </dgm:shape>
                </dgm:if>
                <dgm:if name="Name23" axis="followSib" ptType="node" func="cnt" op="equ" val="4">
                  <dgm:shape xmlns:r="http://schemas.openxmlformats.org/officeDocument/2006/relationships" type="chord" r:blip="">
                    <dgm:adjLst>
                      <dgm:adj idx="1" val="19.4712"/>
                      <dgm:adj idx="2" val="160.5288"/>
                    </dgm:adjLst>
                  </dgm:shape>
                </dgm:if>
                <dgm:else name="Name24">
                  <dgm:shape xmlns:r="http://schemas.openxmlformats.org/officeDocument/2006/relationships" type="chord" r:blip="">
                    <dgm:adjLst>
                      <dgm:adj idx="1" val="25.3769"/>
                      <dgm:adj idx="2" val="154.6231"/>
                    </dgm:adjLst>
                  </dgm:shape>
                </dgm:else>
              </dgm:choose>
            </dgm:if>
            <dgm:if name="Name25" axis="precedSib" ptType="node" func="cnt" op="equ" val="2">
              <dgm:choose name="Name26">
                <dgm:if name="Name27" axis="followSib" ptType="node" func="cnt" op="equ" val="0">
                  <dgm:shape xmlns:r="http://schemas.openxmlformats.org/officeDocument/2006/relationships" type="chord" r:blip="">
                    <dgm:adjLst>
                      <dgm:adj idx="1" val="-90"/>
                      <dgm:adj idx="2" val="-90"/>
                    </dgm:adjLst>
                  </dgm:shape>
                </dgm:if>
                <dgm:if name="Name28" axis="followSib" ptType="node" func="cnt" op="equ" val="1">
                  <dgm:shape xmlns:r="http://schemas.openxmlformats.org/officeDocument/2006/relationships" type="chord" r:blip="">
                    <dgm:adjLst>
                      <dgm:adj idx="1" val="-30"/>
                      <dgm:adj idx="2" val="-150"/>
                    </dgm:adjLst>
                  </dgm:shape>
                </dgm:if>
                <dgm:if name="Name29" axis="followSib" ptType="node" func="cnt" op="equ" val="2">
                  <dgm:shape xmlns:r="http://schemas.openxmlformats.org/officeDocument/2006/relationships" type="chord" r:blip="">
                    <dgm:adjLst>
                      <dgm:adj idx="1" val="-11.537"/>
                      <dgm:adj idx="2" val="-168.463"/>
                    </dgm:adjLst>
                  </dgm:shape>
                </dgm:if>
                <dgm:if name="Name30" axis="followSib" ptType="node" func="cnt" op="equ" val="3">
                  <dgm:shape xmlns:r="http://schemas.openxmlformats.org/officeDocument/2006/relationships" type="chord" r:blip="">
                    <dgm:adjLst>
                      <dgm:adj idx="1" val="0"/>
                      <dgm:adj idx="2" val="180"/>
                    </dgm:adjLst>
                  </dgm:shape>
                </dgm:if>
                <dgm:else name="Name31">
                  <dgm:shape xmlns:r="http://schemas.openxmlformats.org/officeDocument/2006/relationships" type="chord" r:blip="">
                    <dgm:adjLst>
                      <dgm:adj idx="1" val="8.2133"/>
                      <dgm:adj idx="2" val="171.7867"/>
                    </dgm:adjLst>
                  </dgm:shape>
                </dgm:else>
              </dgm:choose>
            </dgm:if>
            <dgm:if name="Name32" axis="precedSib" ptType="node" func="cnt" op="equ" val="3">
              <dgm:choose name="Name33">
                <dgm:if name="Name34" axis="followSib" ptType="node" func="cnt" op="equ" val="0">
                  <dgm:shape xmlns:r="http://schemas.openxmlformats.org/officeDocument/2006/relationships" type="chord" r:blip="">
                    <dgm:adjLst>
                      <dgm:adj idx="1" val="-90"/>
                      <dgm:adj idx="2" val="-90"/>
                    </dgm:adjLst>
                  </dgm:shape>
                </dgm:if>
                <dgm:if name="Name35" axis="followSib" ptType="node" func="cnt" op="equ" val="1">
                  <dgm:shape xmlns:r="http://schemas.openxmlformats.org/officeDocument/2006/relationships" type="chord" r:blip="">
                    <dgm:adjLst>
                      <dgm:adj idx="1" val="-38.8699"/>
                      <dgm:adj idx="2" val="-143.1301"/>
                    </dgm:adjLst>
                  </dgm:shape>
                </dgm:if>
                <dgm:if name="Name36" axis="followSib" ptType="node" func="cnt" op="equ" val="2">
                  <dgm:shape xmlns:r="http://schemas.openxmlformats.org/officeDocument/2006/relationships" type="chord" r:blip="">
                    <dgm:adjLst>
                      <dgm:adj idx="1" val="-19.4712"/>
                      <dgm:adj idx="2" val="-160.5288"/>
                    </dgm:adjLst>
                  </dgm:shape>
                </dgm:if>
                <dgm:else name="Name37">
                  <dgm:shape xmlns:r="http://schemas.openxmlformats.org/officeDocument/2006/relationships" type="chord" r:blip="">
                    <dgm:adjLst>
                      <dgm:adj idx="1" val="-8.2133"/>
                      <dgm:adj idx="2" val="-171.7867"/>
                    </dgm:adjLst>
                  </dgm:shape>
                </dgm:else>
              </dgm:choose>
            </dgm:if>
            <dgm:if name="Name38" axis="precedSib" ptType="node" func="cnt" op="equ" val="4">
              <dgm:choose name="Name39">
                <dgm:if name="Name40" axis="followSib" ptType="node" func="cnt" op="equ" val="0">
                  <dgm:shape xmlns:r="http://schemas.openxmlformats.org/officeDocument/2006/relationships" type="chord" r:blip="">
                    <dgm:adjLst>
                      <dgm:adj idx="1" val="-90"/>
                      <dgm:adj idx="2" val="-90"/>
                    </dgm:adjLst>
                  </dgm:shape>
                </dgm:if>
                <dgm:if name="Name41" axis="followSib" ptType="node" func="cnt" op="equ" val="1">
                  <dgm:shape xmlns:r="http://schemas.openxmlformats.org/officeDocument/2006/relationships" type="chord" r:blip="">
                    <dgm:adjLst>
                      <dgm:adj idx="1" val="-41.8103"/>
                      <dgm:adj idx="2" val="-138.1897"/>
                    </dgm:adjLst>
                  </dgm:shape>
                </dgm:if>
                <dgm:else name="Name42">
                  <dgm:shape xmlns:r="http://schemas.openxmlformats.org/officeDocument/2006/relationships" type="chord" r:blip="">
                    <dgm:adjLst>
                      <dgm:adj idx="1" val="-25.3769"/>
                      <dgm:adj idx="2" val="-154.6231"/>
                    </dgm:adjLst>
                  </dgm:shape>
                </dgm:else>
              </dgm:choose>
            </dgm:if>
            <dgm:if name="Name43" axis="precedSib" ptType="node" func="cnt" op="equ" val="5">
              <dgm:choose name="Name44">
                <dgm:if name="Name45" axis="followSib" ptType="node" func="cnt" op="equ" val="0">
                  <dgm:shape xmlns:r="http://schemas.openxmlformats.org/officeDocument/2006/relationships" type="chord" r:blip="">
                    <dgm:adjLst>
                      <dgm:adj idx="1" val="-90"/>
                      <dgm:adj idx="2" val="-90"/>
                    </dgm:adjLst>
                  </dgm:shape>
                </dgm:if>
                <dgm:else name="Name46">
                  <dgm:shape xmlns:r="http://schemas.openxmlformats.org/officeDocument/2006/relationships" type="chord" r:blip="">
                    <dgm:adjLst>
                      <dgm:adj idx="1" val="-45.5847"/>
                      <dgm:adj idx="2" val="-134.4153"/>
                    </dgm:adjLst>
                  </dgm:shape>
                </dgm:else>
              </dgm:choose>
            </dgm:if>
            <dgm:else name="Name47">
              <dgm:shape xmlns:r="http://schemas.openxmlformats.org/officeDocument/2006/relationships" type="chord" r:blip="">
                <dgm:adjLst>
                  <dgm:adj idx="1" val="-90"/>
                  <dgm:adj idx="2" val="-90"/>
                </dgm:adjLst>
              </dgm:shape>
            </dgm:else>
          </dgm:choose>
          <dgm:presOf/>
        </dgm:layoutNode>
        <dgm:layoutNode name="Child" styleLbl="revTx">
          <dgm:varLst>
            <dgm:chMax val="0"/>
            <dgm:chPref val="0"/>
            <dgm:bulletEnabled val="1"/>
          </dgm:varLst>
          <dgm:choose name="Name48">
            <dgm:if name="Name49" func="var" arg="dir" op="equ" val="norm">
              <dgm:alg type="tx">
                <dgm:param type="parTxLTRAlign" val="l"/>
                <dgm:param type="parTxRTLAlign" val="l"/>
                <dgm:param type="txAnchorVert" val="t"/>
              </dgm:alg>
            </dgm:if>
            <dgm:else name="Name50">
              <dgm:alg type="tx">
                <dgm:param type="parTxLTRAlign" val="r"/>
                <dgm:param type="parTxRTLAlign" val="r"/>
                <dgm:param type="txAnchorVert" val="t"/>
              </dgm:alg>
            </dgm:else>
          </dgm:choose>
          <dgm:choose name="Name51">
            <dgm:if name="Name52" axis="ch" ptType="node" func="cnt" op="gte" val="1">
              <dgm:shape xmlns:r="http://schemas.openxmlformats.org/officeDocument/2006/relationships" type="rect" r:blip="">
                <dgm:adjLst/>
              </dgm:shape>
            </dgm:if>
            <dgm:else name="Name53">
              <dgm:shape xmlns:r="http://schemas.openxmlformats.org/officeDocument/2006/relationships" type="rect" r:blip="" hideGeom="1">
                <dgm:adjLst/>
              </dgm:shape>
            </dgm:else>
          </dgm:choose>
          <dgm:choose name="Name54">
            <dgm:if name="Name55" axis="ch" ptType="node" func="cnt" op="gte" val="1">
              <dgm:presOf axis="des" ptType="node"/>
            </dgm:if>
            <dgm:else name="Name56">
              <dgm:presOf/>
            </dgm:else>
          </dgm:choos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revTx">
          <dgm:varLst>
            <dgm:chMax val="1"/>
            <dgm:chPref val="1"/>
            <dgm:bulletEnabled val="1"/>
          </dgm:varLst>
          <dgm:choose name="Name57">
            <dgm:if name="Name58" func="var" arg="dir" op="equ" val="norm">
              <dgm:alg type="tx">
                <dgm:param type="parTxLTRAlign" val="l"/>
                <dgm:param type="parTxRTLAlign" val="l"/>
                <dgm:param type="shpTxLTRAlignCh" val="l"/>
                <dgm:param type="shpTxRTLAlignCh" val="l"/>
                <dgm:param type="txAnchorVert" val="b"/>
                <dgm:param type="txAnchorVertCh" val="b"/>
              </dgm:alg>
            </dgm:if>
            <dgm:else name="Name59">
              <dgm:alg type="tx">
                <dgm:param type="parTxLTRAlign" val="r"/>
                <dgm:param type="parTxRTLAlign" val="r"/>
                <dgm:param type="shpTxLTRAlignCh" val="r"/>
                <dgm:param type="shpTxRTLAlignCh" val="r"/>
                <dgm:param type="txAnchorVert" val="b"/>
                <dgm:param type="txAnchorVertCh" val="b"/>
              </dgm:alg>
            </dgm:else>
          </dgm:choose>
          <dgm:shape xmlns:r="http://schemas.openxmlformats.org/officeDocument/2006/relationships" type="rect" r:blip="">
            <dgm:adjLst/>
          </dgm:shape>
          <dgm:presOf axis="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a:extLst>
              <a:ext uri="{FF2B5EF4-FFF2-40B4-BE49-F238E27FC236}">
                <a16:creationId xmlns:a16="http://schemas.microsoft.com/office/drawing/2014/main" id="{F2F17359-000A-9044-B834-9FBD0018D52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a:p>
        </p:txBody>
      </p:sp>
      <p:sp>
        <p:nvSpPr>
          <p:cNvPr id="3" name="Marcador de fecha 2">
            <a:extLst>
              <a:ext uri="{FF2B5EF4-FFF2-40B4-BE49-F238E27FC236}">
                <a16:creationId xmlns:a16="http://schemas.microsoft.com/office/drawing/2014/main" id="{FC98B882-BA21-D947-B59A-B375F7B018C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59187EA2-1E2C-415D-8869-17DF6A7282D3}" type="datetime1">
              <a:rPr lang="es-ES" smtClean="0"/>
              <a:t>16/11/2020</a:t>
            </a:fld>
            <a:endParaRPr lang="es-ES"/>
          </a:p>
        </p:txBody>
      </p:sp>
      <p:sp>
        <p:nvSpPr>
          <p:cNvPr id="4" name="Marcador de pie de página 3">
            <a:extLst>
              <a:ext uri="{FF2B5EF4-FFF2-40B4-BE49-F238E27FC236}">
                <a16:creationId xmlns:a16="http://schemas.microsoft.com/office/drawing/2014/main" id="{8219AD5B-1A75-1A4A-8459-A96AB79E9D2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a:p>
        </p:txBody>
      </p:sp>
      <p:sp>
        <p:nvSpPr>
          <p:cNvPr id="5" name="Marcador de posición de número de diapositiva 4">
            <a:extLst>
              <a:ext uri="{FF2B5EF4-FFF2-40B4-BE49-F238E27FC236}">
                <a16:creationId xmlns:a16="http://schemas.microsoft.com/office/drawing/2014/main" id="{C49C6818-84EB-2D43-AA44-FC64C4595BF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1B28A1AC-D174-D44D-BB31-612041F19AA1}" type="slidenum">
              <a:rPr lang="es-ES" smtClean="0"/>
              <a:t>‹Nº›</a:t>
            </a:fld>
            <a:endParaRPr lang="es-ES"/>
          </a:p>
        </p:txBody>
      </p:sp>
    </p:spTree>
    <p:extLst>
      <p:ext uri="{BB962C8B-B14F-4D97-AF65-F5344CB8AC3E}">
        <p14:creationId xmlns:p14="http://schemas.microsoft.com/office/powerpoint/2010/main" val="357517033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noProof="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BFD43E-1502-4DDE-BF78-C419D6C58C54}" type="datetime1">
              <a:rPr lang="es-ES" noProof="0" smtClean="0"/>
              <a:t>16/11/2020</a:t>
            </a:fld>
            <a:endParaRPr lang="es-ES" noProof="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noProof="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noProof="0"/>
              <a:t>Haga clic para modificar los estilos de texto del patrón</a:t>
            </a:r>
          </a:p>
          <a:p>
            <a:pPr lvl="1"/>
            <a:r>
              <a:rPr lang="es-ES" noProof="0"/>
              <a:t>Segundo nivel</a:t>
            </a:r>
          </a:p>
          <a:p>
            <a:pPr lvl="2"/>
            <a:r>
              <a:rPr lang="es-ES" noProof="0"/>
              <a:t>Tercer nivel</a:t>
            </a:r>
          </a:p>
          <a:p>
            <a:pPr lvl="3"/>
            <a:r>
              <a:rPr lang="es-ES" noProof="0"/>
              <a:t>Cuarto nivel</a:t>
            </a:r>
          </a:p>
          <a:p>
            <a:pPr lvl="4"/>
            <a:r>
              <a:rPr lang="es-ES" noProof="0"/>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noProof="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01A229-1AC0-4CE4-B6C0-BBFD00CF881E}" type="slidenum">
              <a:rPr lang="es-ES" noProof="0" smtClean="0"/>
              <a:t>‹Nº›</a:t>
            </a:fld>
            <a:endParaRPr lang="es-ES" noProof="0"/>
          </a:p>
        </p:txBody>
      </p:sp>
    </p:spTree>
    <p:extLst>
      <p:ext uri="{BB962C8B-B14F-4D97-AF65-F5344CB8AC3E}">
        <p14:creationId xmlns:p14="http://schemas.microsoft.com/office/powerpoint/2010/main" val="385671971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9601A229-1AC0-4CE4-B6C0-BBFD00CF881E}" type="slidenum">
              <a:rPr lang="es-ES" smtClean="0"/>
              <a:t>1</a:t>
            </a:fld>
            <a:endParaRPr lang="es-ES"/>
          </a:p>
        </p:txBody>
      </p:sp>
    </p:spTree>
    <p:extLst>
      <p:ext uri="{BB962C8B-B14F-4D97-AF65-F5344CB8AC3E}">
        <p14:creationId xmlns:p14="http://schemas.microsoft.com/office/powerpoint/2010/main" val="35011407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9601A229-1AC0-4CE4-B6C0-BBFD00CF881E}" type="slidenum">
              <a:rPr lang="es-ES" smtClean="0"/>
              <a:t>13</a:t>
            </a:fld>
            <a:endParaRPr lang="es-ES"/>
          </a:p>
        </p:txBody>
      </p:sp>
    </p:spTree>
    <p:extLst>
      <p:ext uri="{BB962C8B-B14F-4D97-AF65-F5344CB8AC3E}">
        <p14:creationId xmlns:p14="http://schemas.microsoft.com/office/powerpoint/2010/main" val="1341790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t>2.4.1 oficio 1183</a:t>
            </a:r>
          </a:p>
        </p:txBody>
      </p:sp>
      <p:sp>
        <p:nvSpPr>
          <p:cNvPr id="4" name="Marcador de número de diapositiva 3"/>
          <p:cNvSpPr>
            <a:spLocks noGrp="1"/>
          </p:cNvSpPr>
          <p:nvPr>
            <p:ph type="sldNum" sz="quarter" idx="5"/>
          </p:nvPr>
        </p:nvSpPr>
        <p:spPr/>
        <p:txBody>
          <a:bodyPr/>
          <a:lstStyle/>
          <a:p>
            <a:fld id="{9601A229-1AC0-4CE4-B6C0-BBFD00CF881E}" type="slidenum">
              <a:rPr lang="es-ES" smtClean="0"/>
              <a:t>14</a:t>
            </a:fld>
            <a:endParaRPr lang="es-ES"/>
          </a:p>
        </p:txBody>
      </p:sp>
    </p:spTree>
    <p:extLst>
      <p:ext uri="{BB962C8B-B14F-4D97-AF65-F5344CB8AC3E}">
        <p14:creationId xmlns:p14="http://schemas.microsoft.com/office/powerpoint/2010/main" val="1479669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t>Revisar, documentar  y Comunicar son transversales, cambiar Seguimiento y documentación que es transversal </a:t>
            </a:r>
          </a:p>
        </p:txBody>
      </p:sp>
      <p:sp>
        <p:nvSpPr>
          <p:cNvPr id="4" name="Marcador de número de diapositiva 3"/>
          <p:cNvSpPr>
            <a:spLocks noGrp="1"/>
          </p:cNvSpPr>
          <p:nvPr>
            <p:ph type="sldNum" sz="quarter" idx="5"/>
          </p:nvPr>
        </p:nvSpPr>
        <p:spPr/>
        <p:txBody>
          <a:bodyPr/>
          <a:lstStyle/>
          <a:p>
            <a:fld id="{9601A229-1AC0-4CE4-B6C0-BBFD00CF881E}" type="slidenum">
              <a:rPr lang="es-ES" smtClean="0"/>
              <a:t>16</a:t>
            </a:fld>
            <a:endParaRPr lang="es-ES"/>
          </a:p>
        </p:txBody>
      </p:sp>
    </p:spTree>
    <p:extLst>
      <p:ext uri="{BB962C8B-B14F-4D97-AF65-F5344CB8AC3E}">
        <p14:creationId xmlns:p14="http://schemas.microsoft.com/office/powerpoint/2010/main" val="19219641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9601A229-1AC0-4CE4-B6C0-BBFD00CF881E}" type="slidenum">
              <a:rPr lang="es-ES" smtClean="0"/>
              <a:t>17</a:t>
            </a:fld>
            <a:endParaRPr lang="es-ES"/>
          </a:p>
        </p:txBody>
      </p:sp>
    </p:spTree>
    <p:extLst>
      <p:ext uri="{BB962C8B-B14F-4D97-AF65-F5344CB8AC3E}">
        <p14:creationId xmlns:p14="http://schemas.microsoft.com/office/powerpoint/2010/main" val="11441959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342900" lvl="0" indent="-342900" algn="just">
              <a:buFont typeface="+mj-lt"/>
              <a:buAutoNum type="alphaLcPeriod"/>
            </a:pPr>
            <a:r>
              <a:rPr lang="es-CR" sz="1800" b="1">
                <a:effectLst/>
                <a:latin typeface="Book Antiqua" panose="02040602050305030304" pitchFamily="18" charset="0"/>
                <a:ea typeface="Times New Roman" panose="02020603050405020304" pitchFamily="18" charset="0"/>
                <a:cs typeface="Arial" panose="020B0604020202020204" pitchFamily="34" charset="0"/>
              </a:rPr>
              <a:t>Riesgos externos: </a:t>
            </a:r>
            <a:r>
              <a:rPr lang="es-CR" sz="1800">
                <a:effectLst/>
                <a:latin typeface="Book Antiqua" panose="02040602050305030304" pitchFamily="18" charset="0"/>
                <a:ea typeface="Times New Roman" panose="02020603050405020304" pitchFamily="18" charset="0"/>
                <a:cs typeface="Arial" panose="020B0604020202020204" pitchFamily="34" charset="0"/>
              </a:rPr>
              <a:t>Son los eventos relevantes que se producen en el entorno de la organización y que, aun cuando el sistema de control interno no pueda actuar sobre ellos, en vista de que pueden impactar negativamente la organización, es necesario estar alerta ante su comportamiento, concentrando los esfuerzos en predefinir las acciones a ejecutar cuando uno de estos riesgos se hace realidad; con el propósito de mitigar el impacto de sus consecuencias negativas. (Oficina de Control Interno).  </a:t>
            </a:r>
            <a:endParaRPr lang="es-CR" sz="1800">
              <a:effectLst/>
              <a:latin typeface="Times New Roman" panose="02020603050405020304" pitchFamily="18" charset="0"/>
              <a:ea typeface="Times New Roman" panose="02020603050405020304" pitchFamily="18" charset="0"/>
            </a:endParaRPr>
          </a:p>
          <a:p>
            <a:pPr marL="457200" algn="just"/>
            <a:r>
              <a:rPr lang="es-CR" sz="1800" b="1">
                <a:effectLst/>
                <a:latin typeface="Book Antiqua" panose="02040602050305030304" pitchFamily="18" charset="0"/>
                <a:ea typeface="Times New Roman" panose="02020603050405020304" pitchFamily="18" charset="0"/>
                <a:cs typeface="Arial" panose="020B0604020202020204" pitchFamily="34" charset="0"/>
              </a:rPr>
              <a:t> </a:t>
            </a:r>
            <a:endParaRPr lang="es-CR" sz="1800">
              <a:effectLst/>
              <a:latin typeface="Times New Roman" panose="02020603050405020304" pitchFamily="18" charset="0"/>
              <a:ea typeface="Times New Roman" panose="02020603050405020304" pitchFamily="18" charset="0"/>
            </a:endParaRPr>
          </a:p>
          <a:p>
            <a:pPr marL="342900" lvl="0" indent="-342900" algn="just">
              <a:buFont typeface="+mj-lt"/>
              <a:buAutoNum type="alphaLcPeriod"/>
            </a:pPr>
            <a:r>
              <a:rPr lang="es-CR" sz="1800" b="1">
                <a:effectLst/>
                <a:latin typeface="Book Antiqua" panose="02040602050305030304" pitchFamily="18" charset="0"/>
                <a:ea typeface="Times New Roman" panose="02020603050405020304" pitchFamily="18" charset="0"/>
                <a:cs typeface="Arial" panose="020B0604020202020204" pitchFamily="34" charset="0"/>
              </a:rPr>
              <a:t>Riesgos internos: </a:t>
            </a:r>
            <a:r>
              <a:rPr lang="es-CR" sz="1800">
                <a:effectLst/>
                <a:latin typeface="Book Antiqua" panose="02040602050305030304" pitchFamily="18" charset="0"/>
                <a:ea typeface="Times New Roman" panose="02020603050405020304" pitchFamily="18" charset="0"/>
                <a:cs typeface="Arial" panose="020B0604020202020204" pitchFamily="34" charset="0"/>
              </a:rPr>
              <a:t>Son los eventos relevantes que se producen dentro de la organización y que pueden ser apropiadamente gestionados si se cuenta con un robusto sistema de control interno. En este caso las respuestas al riesgo deben estar enfocadas principalmente a las labores de prevención, es decir, a evitar que el riesgo se produzca. En el caso de que, aún con las medidas de control correctas y suficientes el riesgo se haga realidad, deben estar definidas las acciones para minimizar el daño que produzca. (Oficina de Control Interno).  </a:t>
            </a:r>
            <a:endParaRPr lang="es-CR" sz="1800">
              <a:effectLst/>
              <a:latin typeface="Times New Roman" panose="02020603050405020304" pitchFamily="18" charset="0"/>
              <a:ea typeface="Times New Roman" panose="02020603050405020304" pitchFamily="18" charset="0"/>
            </a:endParaRPr>
          </a:p>
          <a:p>
            <a:endParaRPr lang="es-ES"/>
          </a:p>
        </p:txBody>
      </p:sp>
      <p:sp>
        <p:nvSpPr>
          <p:cNvPr id="4" name="Marcador de número de diapositiva 3"/>
          <p:cNvSpPr>
            <a:spLocks noGrp="1"/>
          </p:cNvSpPr>
          <p:nvPr>
            <p:ph type="sldNum" sz="quarter" idx="5"/>
          </p:nvPr>
        </p:nvSpPr>
        <p:spPr/>
        <p:txBody>
          <a:bodyPr/>
          <a:lstStyle/>
          <a:p>
            <a:fld id="{9601A229-1AC0-4CE4-B6C0-BBFD00CF881E}" type="slidenum">
              <a:rPr lang="es-ES" smtClean="0"/>
              <a:t>18</a:t>
            </a:fld>
            <a:endParaRPr lang="es-ES"/>
          </a:p>
        </p:txBody>
      </p:sp>
    </p:spTree>
    <p:extLst>
      <p:ext uri="{BB962C8B-B14F-4D97-AF65-F5344CB8AC3E}">
        <p14:creationId xmlns:p14="http://schemas.microsoft.com/office/powerpoint/2010/main" val="42652933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t>Corroborar la clasificación con lo que esta en el sistema </a:t>
            </a:r>
          </a:p>
        </p:txBody>
      </p:sp>
      <p:sp>
        <p:nvSpPr>
          <p:cNvPr id="4" name="Marcador de número de diapositiva 3"/>
          <p:cNvSpPr>
            <a:spLocks noGrp="1"/>
          </p:cNvSpPr>
          <p:nvPr>
            <p:ph type="sldNum" sz="quarter" idx="5"/>
          </p:nvPr>
        </p:nvSpPr>
        <p:spPr/>
        <p:txBody>
          <a:bodyPr/>
          <a:lstStyle/>
          <a:p>
            <a:fld id="{9601A229-1AC0-4CE4-B6C0-BBFD00CF881E}" type="slidenum">
              <a:rPr lang="es-ES" smtClean="0"/>
              <a:t>19</a:t>
            </a:fld>
            <a:endParaRPr lang="es-ES"/>
          </a:p>
        </p:txBody>
      </p:sp>
    </p:spTree>
    <p:extLst>
      <p:ext uri="{BB962C8B-B14F-4D97-AF65-F5344CB8AC3E}">
        <p14:creationId xmlns:p14="http://schemas.microsoft.com/office/powerpoint/2010/main" val="28268196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9601A229-1AC0-4CE4-B6C0-BBFD00CF881E}" type="slidenum">
              <a:rPr lang="es-ES" smtClean="0"/>
              <a:t>20</a:t>
            </a:fld>
            <a:endParaRPr lang="es-ES"/>
          </a:p>
        </p:txBody>
      </p:sp>
    </p:spTree>
    <p:extLst>
      <p:ext uri="{BB962C8B-B14F-4D97-AF65-F5344CB8AC3E}">
        <p14:creationId xmlns:p14="http://schemas.microsoft.com/office/powerpoint/2010/main" val="27422159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t>Las alarmas conducen a acciones de rápido de ejecución</a:t>
            </a:r>
          </a:p>
        </p:txBody>
      </p:sp>
      <p:sp>
        <p:nvSpPr>
          <p:cNvPr id="4" name="Marcador de número de diapositiva 3"/>
          <p:cNvSpPr>
            <a:spLocks noGrp="1"/>
          </p:cNvSpPr>
          <p:nvPr>
            <p:ph type="sldNum" sz="quarter" idx="5"/>
          </p:nvPr>
        </p:nvSpPr>
        <p:spPr/>
        <p:txBody>
          <a:bodyPr/>
          <a:lstStyle/>
          <a:p>
            <a:fld id="{9601A229-1AC0-4CE4-B6C0-BBFD00CF881E}" type="slidenum">
              <a:rPr lang="es-ES" smtClean="0"/>
              <a:t>21</a:t>
            </a:fld>
            <a:endParaRPr lang="es-ES"/>
          </a:p>
        </p:txBody>
      </p:sp>
    </p:spTree>
    <p:extLst>
      <p:ext uri="{BB962C8B-B14F-4D97-AF65-F5344CB8AC3E}">
        <p14:creationId xmlns:p14="http://schemas.microsoft.com/office/powerpoint/2010/main" val="1797750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t>Poner ejemplos Ejemplo de casos terminados  identificando qué es un riesgo, fuente, efecto y alarmas</a:t>
            </a:r>
          </a:p>
        </p:txBody>
      </p:sp>
      <p:sp>
        <p:nvSpPr>
          <p:cNvPr id="4" name="Marcador de número de diapositiva 3"/>
          <p:cNvSpPr>
            <a:spLocks noGrp="1"/>
          </p:cNvSpPr>
          <p:nvPr>
            <p:ph type="sldNum" sz="quarter" idx="5"/>
          </p:nvPr>
        </p:nvSpPr>
        <p:spPr/>
        <p:txBody>
          <a:bodyPr/>
          <a:lstStyle/>
          <a:p>
            <a:fld id="{9601A229-1AC0-4CE4-B6C0-BBFD00CF881E}" type="slidenum">
              <a:rPr lang="es-ES" smtClean="0"/>
              <a:t>22</a:t>
            </a:fld>
            <a:endParaRPr lang="es-ES"/>
          </a:p>
        </p:txBody>
      </p:sp>
    </p:spTree>
    <p:extLst>
      <p:ext uri="{BB962C8B-B14F-4D97-AF65-F5344CB8AC3E}">
        <p14:creationId xmlns:p14="http://schemas.microsoft.com/office/powerpoint/2010/main" val="29762390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9601A229-1AC0-4CE4-B6C0-BBFD00CF881E}" type="slidenum">
              <a:rPr lang="es-ES" smtClean="0"/>
              <a:t>23</a:t>
            </a:fld>
            <a:endParaRPr lang="es-ES"/>
          </a:p>
        </p:txBody>
      </p:sp>
    </p:spTree>
    <p:extLst>
      <p:ext uri="{BB962C8B-B14F-4D97-AF65-F5344CB8AC3E}">
        <p14:creationId xmlns:p14="http://schemas.microsoft.com/office/powerpoint/2010/main" val="1258376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9601A229-1AC0-4CE4-B6C0-BBFD00CF881E}" type="slidenum">
              <a:rPr lang="es-ES" smtClean="0"/>
              <a:t>2</a:t>
            </a:fld>
            <a:endParaRPr lang="es-ES"/>
          </a:p>
        </p:txBody>
      </p:sp>
    </p:spTree>
    <p:extLst>
      <p:ext uri="{BB962C8B-B14F-4D97-AF65-F5344CB8AC3E}">
        <p14:creationId xmlns:p14="http://schemas.microsoft.com/office/powerpoint/2010/main" val="19587669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highlight>
                <a:srgbClr val="FFFF00"/>
              </a:highlight>
            </a:endParaRPr>
          </a:p>
        </p:txBody>
      </p:sp>
      <p:sp>
        <p:nvSpPr>
          <p:cNvPr id="4" name="Marcador de número de diapositiva 3"/>
          <p:cNvSpPr>
            <a:spLocks noGrp="1"/>
          </p:cNvSpPr>
          <p:nvPr>
            <p:ph type="sldNum" sz="quarter" idx="5"/>
          </p:nvPr>
        </p:nvSpPr>
        <p:spPr/>
        <p:txBody>
          <a:bodyPr/>
          <a:lstStyle/>
          <a:p>
            <a:fld id="{9601A229-1AC0-4CE4-B6C0-BBFD00CF881E}" type="slidenum">
              <a:rPr lang="es-ES" smtClean="0"/>
              <a:t>24</a:t>
            </a:fld>
            <a:endParaRPr lang="es-ES"/>
          </a:p>
        </p:txBody>
      </p:sp>
    </p:spTree>
    <p:extLst>
      <p:ext uri="{BB962C8B-B14F-4D97-AF65-F5344CB8AC3E}">
        <p14:creationId xmlns:p14="http://schemas.microsoft.com/office/powerpoint/2010/main" val="32431052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highlight>
                  <a:srgbClr val="FFFF00"/>
                </a:highlight>
              </a:rPr>
              <a:t>Don Hermes Revisará los parámetros de riesgo residual. </a:t>
            </a:r>
          </a:p>
          <a:p>
            <a:r>
              <a:rPr lang="es-ES">
                <a:highlight>
                  <a:srgbClr val="FFFF00"/>
                </a:highlight>
              </a:rPr>
              <a:t>Antes de la priorización incluir los controles </a:t>
            </a:r>
          </a:p>
        </p:txBody>
      </p:sp>
      <p:sp>
        <p:nvSpPr>
          <p:cNvPr id="4" name="Marcador de número de diapositiva 3"/>
          <p:cNvSpPr>
            <a:spLocks noGrp="1"/>
          </p:cNvSpPr>
          <p:nvPr>
            <p:ph type="sldNum" sz="quarter" idx="5"/>
          </p:nvPr>
        </p:nvSpPr>
        <p:spPr/>
        <p:txBody>
          <a:bodyPr/>
          <a:lstStyle/>
          <a:p>
            <a:fld id="{9601A229-1AC0-4CE4-B6C0-BBFD00CF881E}" type="slidenum">
              <a:rPr lang="es-ES" smtClean="0"/>
              <a:t>25</a:t>
            </a:fld>
            <a:endParaRPr lang="es-ES"/>
          </a:p>
        </p:txBody>
      </p:sp>
    </p:spTree>
    <p:extLst>
      <p:ext uri="{BB962C8B-B14F-4D97-AF65-F5344CB8AC3E}">
        <p14:creationId xmlns:p14="http://schemas.microsoft.com/office/powerpoint/2010/main" val="39416719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highlight>
                  <a:srgbClr val="FFFF00"/>
                </a:highlight>
              </a:rPr>
              <a:t>Don Hermes Revisará los parámetros de riesgo residual. </a:t>
            </a:r>
          </a:p>
          <a:p>
            <a:r>
              <a:rPr lang="es-ES">
                <a:highlight>
                  <a:srgbClr val="FFFF00"/>
                </a:highlight>
              </a:rPr>
              <a:t>Antes de la priorización incluir los controles </a:t>
            </a:r>
          </a:p>
        </p:txBody>
      </p:sp>
      <p:sp>
        <p:nvSpPr>
          <p:cNvPr id="4" name="Marcador de número de diapositiva 3"/>
          <p:cNvSpPr>
            <a:spLocks noGrp="1"/>
          </p:cNvSpPr>
          <p:nvPr>
            <p:ph type="sldNum" sz="quarter" idx="5"/>
          </p:nvPr>
        </p:nvSpPr>
        <p:spPr/>
        <p:txBody>
          <a:bodyPr/>
          <a:lstStyle/>
          <a:p>
            <a:fld id="{9601A229-1AC0-4CE4-B6C0-BBFD00CF881E}" type="slidenum">
              <a:rPr lang="es-ES" smtClean="0"/>
              <a:t>26</a:t>
            </a:fld>
            <a:endParaRPr lang="es-ES"/>
          </a:p>
        </p:txBody>
      </p:sp>
    </p:spTree>
    <p:extLst>
      <p:ext uri="{BB962C8B-B14F-4D97-AF65-F5344CB8AC3E}">
        <p14:creationId xmlns:p14="http://schemas.microsoft.com/office/powerpoint/2010/main" val="304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342900" lvl="0" indent="-342900" algn="just">
              <a:buFont typeface="+mj-lt"/>
              <a:buAutoNum type="alphaLcPeriod"/>
            </a:pPr>
            <a:r>
              <a:rPr lang="es-CR" sz="1200" b="1" dirty="0">
                <a:effectLst/>
                <a:latin typeface="Book Antiqua" panose="02040602050305030304" pitchFamily="18" charset="0"/>
                <a:ea typeface="Times New Roman" panose="02020603050405020304" pitchFamily="18" charset="0"/>
                <a:cs typeface="Arial" panose="020B0604020202020204" pitchFamily="34" charset="0"/>
              </a:rPr>
              <a:t>Nivel de riesgo aceptable:</a:t>
            </a:r>
            <a:r>
              <a:rPr lang="es-CR" sz="1200" dirty="0">
                <a:effectLst/>
                <a:latin typeface="Book Antiqua" panose="02040602050305030304" pitchFamily="18" charset="0"/>
                <a:ea typeface="Times New Roman" panose="02020603050405020304" pitchFamily="18" charset="0"/>
                <a:cs typeface="Arial" panose="020B0604020202020204" pitchFamily="34" charset="0"/>
              </a:rPr>
              <a:t>  Se refiere al nivel de riesgo que la institución está dispuesta y en capacidad de aceptar para cumplir con sus objetivos, sin incurrir en costos ni efectos adversos excesivos y sin que esto sea incompatible con las expectativas de los sujetos interesados. La metodología SEVRI-PJ define las condiciones en que un riesgo es aceptable: </a:t>
            </a:r>
            <a:endParaRPr lang="es-CR" sz="1000" dirty="0">
              <a:effectLst/>
              <a:latin typeface="Times New Roman" panose="02020603050405020304" pitchFamily="18" charset="0"/>
              <a:ea typeface="Times New Roman" panose="02020603050405020304" pitchFamily="18" charset="0"/>
            </a:endParaRPr>
          </a:p>
          <a:p>
            <a:pPr marL="457200" algn="just"/>
            <a:r>
              <a:rPr lang="es-ES" sz="1200" dirty="0">
                <a:effectLst/>
                <a:latin typeface="Book Antiqua" panose="02040602050305030304" pitchFamily="18" charset="0"/>
                <a:ea typeface="Times New Roman" panose="02020603050405020304" pitchFamily="18" charset="0"/>
                <a:cs typeface="Arial" panose="020B0604020202020204" pitchFamily="34" charset="0"/>
              </a:rPr>
              <a:t> </a:t>
            </a:r>
            <a:endParaRPr lang="es-CR" sz="1000" dirty="0">
              <a:effectLst/>
              <a:latin typeface="Times New Roman" panose="02020603050405020304" pitchFamily="18" charset="0"/>
              <a:ea typeface="Times New Roman" panose="02020603050405020304" pitchFamily="18" charset="0"/>
            </a:endParaRPr>
          </a:p>
          <a:p>
            <a:pPr marL="742950" lvl="1" indent="-285750" algn="just">
              <a:buFont typeface="+mj-lt"/>
              <a:buAutoNum type="alphaLcPeriod"/>
            </a:pPr>
            <a:r>
              <a:rPr lang="es-ES" sz="1200" dirty="0">
                <a:effectLst/>
                <a:latin typeface="Book Antiqua" panose="02040602050305030304" pitchFamily="18" charset="0"/>
                <a:ea typeface="Times New Roman" panose="02020603050405020304" pitchFamily="18" charset="0"/>
                <a:cs typeface="Arial" panose="020B0604020202020204" pitchFamily="34" charset="0"/>
              </a:rPr>
              <a:t>La probabilidad y/o consecuencia del riesgo es tan baja que no es necesaria una medida de administración.</a:t>
            </a:r>
            <a:endParaRPr lang="es-CR" sz="1000" dirty="0">
              <a:effectLst/>
              <a:latin typeface="Times New Roman" panose="02020603050405020304" pitchFamily="18" charset="0"/>
              <a:ea typeface="Times New Roman" panose="02020603050405020304" pitchFamily="18" charset="0"/>
            </a:endParaRPr>
          </a:p>
          <a:p>
            <a:pPr marL="914400" algn="just"/>
            <a:r>
              <a:rPr lang="es-ES" sz="1200" dirty="0">
                <a:effectLst/>
                <a:latin typeface="Book Antiqua" panose="02040602050305030304" pitchFamily="18" charset="0"/>
                <a:ea typeface="Times New Roman" panose="02020603050405020304" pitchFamily="18" charset="0"/>
                <a:cs typeface="Arial" panose="020B0604020202020204" pitchFamily="34" charset="0"/>
              </a:rPr>
              <a:t> </a:t>
            </a:r>
            <a:endParaRPr lang="es-CR" sz="1000" dirty="0">
              <a:effectLst/>
              <a:latin typeface="Times New Roman" panose="02020603050405020304" pitchFamily="18" charset="0"/>
              <a:ea typeface="Times New Roman" panose="02020603050405020304" pitchFamily="18" charset="0"/>
            </a:endParaRPr>
          </a:p>
          <a:p>
            <a:pPr marL="742950" lvl="1" indent="-285750" algn="just">
              <a:buFont typeface="+mj-lt"/>
              <a:buAutoNum type="alphaLcPeriod"/>
            </a:pPr>
            <a:r>
              <a:rPr lang="es-ES" sz="1200" dirty="0">
                <a:effectLst/>
                <a:latin typeface="Book Antiqua" panose="02040602050305030304" pitchFamily="18" charset="0"/>
                <a:ea typeface="Times New Roman" panose="02020603050405020304" pitchFamily="18" charset="0"/>
                <a:cs typeface="Arial" panose="020B0604020202020204" pitchFamily="34" charset="0"/>
              </a:rPr>
              <a:t>El riesgo es tal que no existe una medida para administrarlo.</a:t>
            </a:r>
            <a:endParaRPr lang="es-CR" sz="1000" dirty="0">
              <a:effectLst/>
              <a:latin typeface="Times New Roman" panose="02020603050405020304" pitchFamily="18" charset="0"/>
              <a:ea typeface="Times New Roman" panose="02020603050405020304" pitchFamily="18" charset="0"/>
            </a:endParaRPr>
          </a:p>
          <a:p>
            <a:pPr marL="914400" algn="just"/>
            <a:r>
              <a:rPr lang="es-ES" sz="1200" dirty="0">
                <a:effectLst/>
                <a:latin typeface="Book Antiqua" panose="02040602050305030304" pitchFamily="18" charset="0"/>
                <a:ea typeface="Times New Roman" panose="02020603050405020304" pitchFamily="18" charset="0"/>
                <a:cs typeface="Arial" panose="020B0604020202020204" pitchFamily="34" charset="0"/>
              </a:rPr>
              <a:t> </a:t>
            </a:r>
            <a:endParaRPr lang="es-CR" sz="1000" dirty="0">
              <a:effectLst/>
              <a:latin typeface="Times New Roman" panose="02020603050405020304" pitchFamily="18" charset="0"/>
              <a:ea typeface="Times New Roman" panose="02020603050405020304" pitchFamily="18" charset="0"/>
            </a:endParaRPr>
          </a:p>
          <a:p>
            <a:pPr marL="742950" lvl="1" indent="-285750" algn="just">
              <a:buFont typeface="+mj-lt"/>
              <a:buAutoNum type="alphaLcPeriod"/>
            </a:pPr>
            <a:r>
              <a:rPr lang="es-CR" sz="1200" dirty="0">
                <a:effectLst/>
                <a:latin typeface="Book Antiqua" panose="02040602050305030304" pitchFamily="18" charset="0"/>
                <a:ea typeface="Times New Roman" panose="02020603050405020304" pitchFamily="18" charset="0"/>
                <a:cs typeface="Arial" panose="020B0604020202020204" pitchFamily="34" charset="0"/>
              </a:rPr>
              <a:t>Los costos de administración son tan altos en comparación con los beneficios, que su aceptación es la única opción.</a:t>
            </a:r>
            <a:endParaRPr lang="es-CR" sz="1000" dirty="0">
              <a:effectLst/>
              <a:latin typeface="Times New Roman" panose="02020603050405020304" pitchFamily="18" charset="0"/>
              <a:ea typeface="Times New Roman" panose="02020603050405020304" pitchFamily="18" charset="0"/>
            </a:endParaRPr>
          </a:p>
          <a:p>
            <a:endParaRPr lang="es-ES" dirty="0"/>
          </a:p>
        </p:txBody>
      </p:sp>
      <p:sp>
        <p:nvSpPr>
          <p:cNvPr id="4" name="Marcador de número de diapositiva 3"/>
          <p:cNvSpPr>
            <a:spLocks noGrp="1"/>
          </p:cNvSpPr>
          <p:nvPr>
            <p:ph type="sldNum" sz="quarter" idx="5"/>
          </p:nvPr>
        </p:nvSpPr>
        <p:spPr/>
        <p:txBody>
          <a:bodyPr/>
          <a:lstStyle/>
          <a:p>
            <a:fld id="{9601A229-1AC0-4CE4-B6C0-BBFD00CF881E}" type="slidenum">
              <a:rPr lang="es-ES" smtClean="0"/>
              <a:t>27</a:t>
            </a:fld>
            <a:endParaRPr lang="es-ES"/>
          </a:p>
        </p:txBody>
      </p:sp>
    </p:spTree>
    <p:extLst>
      <p:ext uri="{BB962C8B-B14F-4D97-AF65-F5344CB8AC3E}">
        <p14:creationId xmlns:p14="http://schemas.microsoft.com/office/powerpoint/2010/main" val="6366068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342900" lvl="0" indent="-342900" algn="just">
              <a:buFont typeface="+mj-lt"/>
              <a:buAutoNum type="alphaLcPeriod"/>
            </a:pPr>
            <a:r>
              <a:rPr lang="es-ES" sz="1800" b="1">
                <a:effectLst/>
                <a:latin typeface="Book Antiqua" panose="02040602050305030304" pitchFamily="18" charset="0"/>
                <a:ea typeface="Times New Roman" panose="02020603050405020304" pitchFamily="18" charset="0"/>
                <a:cs typeface="Arial" panose="020B0604020202020204" pitchFamily="34" charset="0"/>
              </a:rPr>
              <a:t>Estrategia:</a:t>
            </a:r>
            <a:r>
              <a:rPr lang="es-ES" sz="1800">
                <a:effectLst/>
                <a:latin typeface="Book Antiqua" panose="02040602050305030304" pitchFamily="18" charset="0"/>
                <a:ea typeface="Times New Roman" panose="02020603050405020304" pitchFamily="18" charset="0"/>
                <a:cs typeface="Arial" panose="020B0604020202020204" pitchFamily="34" charset="0"/>
              </a:rPr>
              <a:t> Acción de respuesta para administrar el riesgo. </a:t>
            </a:r>
            <a:endParaRPr lang="es-CR" sz="1800">
              <a:effectLst/>
              <a:latin typeface="Times New Roman" panose="02020603050405020304" pitchFamily="18" charset="0"/>
              <a:ea typeface="Times New Roman" panose="02020603050405020304" pitchFamily="18" charset="0"/>
            </a:endParaRPr>
          </a:p>
          <a:p>
            <a:pPr marL="342900" lvl="0" indent="-342900" algn="just">
              <a:buFont typeface="+mj-lt"/>
              <a:buAutoNum type="alphaLcPeriod"/>
            </a:pPr>
            <a:r>
              <a:rPr lang="es-ES" sz="1800" b="1">
                <a:effectLst/>
                <a:latin typeface="Book Antiqua" panose="02040602050305030304" pitchFamily="18" charset="0"/>
                <a:ea typeface="Times New Roman" panose="02020603050405020304" pitchFamily="18" charset="0"/>
                <a:cs typeface="Arial" panose="020B0604020202020204" pitchFamily="34" charset="0"/>
              </a:rPr>
              <a:t>Tareas: </a:t>
            </a:r>
            <a:r>
              <a:rPr lang="es-ES" sz="1800">
                <a:effectLst/>
                <a:latin typeface="Book Antiqua" panose="02040602050305030304" pitchFamily="18" charset="0"/>
                <a:ea typeface="Times New Roman" panose="02020603050405020304" pitchFamily="18" charset="0"/>
                <a:cs typeface="Arial" panose="020B0604020202020204" pitchFamily="34" charset="0"/>
              </a:rPr>
              <a:t>desglose del trabajo por hacer para llevar a cabo y cumplir con cada estrategia. </a:t>
            </a:r>
            <a:endParaRPr lang="es-CR" sz="1800">
              <a:effectLst/>
              <a:latin typeface="Times New Roman" panose="02020603050405020304" pitchFamily="18" charset="0"/>
              <a:ea typeface="Times New Roman" panose="02020603050405020304" pitchFamily="18" charset="0"/>
            </a:endParaRPr>
          </a:p>
          <a:p>
            <a:pPr marL="342900" lvl="0" indent="-342900" algn="just">
              <a:buFont typeface="+mj-lt"/>
              <a:buAutoNum type="alphaLcPeriod"/>
            </a:pPr>
            <a:r>
              <a:rPr lang="es-ES" sz="1800" b="1">
                <a:effectLst/>
                <a:latin typeface="Book Antiqua" panose="02040602050305030304" pitchFamily="18" charset="0"/>
                <a:ea typeface="Times New Roman" panose="02020603050405020304" pitchFamily="18" charset="0"/>
                <a:cs typeface="Arial" panose="020B0604020202020204" pitchFamily="34" charset="0"/>
              </a:rPr>
              <a:t>Comienzo:</a:t>
            </a:r>
            <a:r>
              <a:rPr lang="es-ES" sz="1800">
                <a:effectLst/>
                <a:latin typeface="Book Antiqua" panose="02040602050305030304" pitchFamily="18" charset="0"/>
                <a:ea typeface="Times New Roman" panose="02020603050405020304" pitchFamily="18" charset="0"/>
                <a:cs typeface="Arial" panose="020B0604020202020204" pitchFamily="34" charset="0"/>
              </a:rPr>
              <a:t> Fecha de inicio de la actividad o tarea. </a:t>
            </a:r>
            <a:endParaRPr lang="es-CR" sz="1800">
              <a:effectLst/>
              <a:latin typeface="Times New Roman" panose="02020603050405020304" pitchFamily="18" charset="0"/>
              <a:ea typeface="Times New Roman" panose="02020603050405020304" pitchFamily="18" charset="0"/>
            </a:endParaRPr>
          </a:p>
          <a:p>
            <a:pPr marL="342900" lvl="0" indent="-342900" algn="just">
              <a:buFont typeface="+mj-lt"/>
              <a:buAutoNum type="alphaLcPeriod"/>
            </a:pPr>
            <a:r>
              <a:rPr lang="es-ES" sz="1800" b="1">
                <a:effectLst/>
                <a:latin typeface="Book Antiqua" panose="02040602050305030304" pitchFamily="18" charset="0"/>
                <a:ea typeface="Times New Roman" panose="02020603050405020304" pitchFamily="18" charset="0"/>
                <a:cs typeface="Arial" panose="020B0604020202020204" pitchFamily="34" charset="0"/>
              </a:rPr>
              <a:t>Fin:</a:t>
            </a:r>
            <a:r>
              <a:rPr lang="es-ES" sz="1800">
                <a:effectLst/>
                <a:latin typeface="Book Antiqua" panose="02040602050305030304" pitchFamily="18" charset="0"/>
                <a:ea typeface="Times New Roman" panose="02020603050405020304" pitchFamily="18" charset="0"/>
                <a:cs typeface="Arial" panose="020B0604020202020204" pitchFamily="34" charset="0"/>
              </a:rPr>
              <a:t> Fecha de finalización de la actividad o tarea. (Este campo puede estar vacío, si la actividad es permanente).</a:t>
            </a:r>
            <a:endParaRPr lang="es-CR" sz="1800">
              <a:effectLst/>
              <a:latin typeface="Times New Roman" panose="02020603050405020304" pitchFamily="18" charset="0"/>
              <a:ea typeface="Times New Roman" panose="02020603050405020304" pitchFamily="18" charset="0"/>
            </a:endParaRPr>
          </a:p>
          <a:p>
            <a:pPr marL="342900" lvl="0" indent="-342900" algn="just">
              <a:buFont typeface="+mj-lt"/>
              <a:buAutoNum type="alphaLcPeriod"/>
            </a:pPr>
            <a:r>
              <a:rPr lang="es-ES" sz="1800" b="1">
                <a:effectLst/>
                <a:latin typeface="Book Antiqua" panose="02040602050305030304" pitchFamily="18" charset="0"/>
                <a:ea typeface="Times New Roman" panose="02020603050405020304" pitchFamily="18" charset="0"/>
                <a:cs typeface="Arial" panose="020B0604020202020204" pitchFamily="34" charset="0"/>
              </a:rPr>
              <a:t>Responsable:</a:t>
            </a:r>
            <a:r>
              <a:rPr lang="es-ES" sz="1800">
                <a:effectLst/>
                <a:latin typeface="Book Antiqua" panose="02040602050305030304" pitchFamily="18" charset="0"/>
                <a:ea typeface="Times New Roman" panose="02020603050405020304" pitchFamily="18" charset="0"/>
                <a:cs typeface="Arial" panose="020B0604020202020204" pitchFamily="34" charset="0"/>
              </a:rPr>
              <a:t> persona encargada de realizar la actividad o tarea. </a:t>
            </a:r>
            <a:endParaRPr lang="es-CR" sz="1800">
              <a:effectLst/>
              <a:latin typeface="Times New Roman" panose="02020603050405020304" pitchFamily="18" charset="0"/>
              <a:ea typeface="Times New Roman" panose="02020603050405020304" pitchFamily="18" charset="0"/>
            </a:endParaRPr>
          </a:p>
          <a:p>
            <a:pPr marL="342900" lvl="0" indent="-342900" algn="just">
              <a:buFont typeface="+mj-lt"/>
              <a:buAutoNum type="alphaLcPeriod"/>
            </a:pPr>
            <a:r>
              <a:rPr lang="es-ES" sz="1800" b="1">
                <a:effectLst/>
                <a:latin typeface="Book Antiqua" panose="02040602050305030304" pitchFamily="18" charset="0"/>
                <a:ea typeface="Times New Roman" panose="02020603050405020304" pitchFamily="18" charset="0"/>
                <a:cs typeface="Arial" panose="020B0604020202020204" pitchFamily="34" charset="0"/>
              </a:rPr>
              <a:t>Supervisión:</a:t>
            </a:r>
            <a:r>
              <a:rPr lang="es-ES" sz="1800">
                <a:effectLst/>
                <a:latin typeface="Book Antiqua" panose="02040602050305030304" pitchFamily="18" charset="0"/>
                <a:ea typeface="Times New Roman" panose="02020603050405020304" pitchFamily="18" charset="0"/>
                <a:cs typeface="Arial" panose="020B0604020202020204" pitchFamily="34" charset="0"/>
              </a:rPr>
              <a:t> responsable de comprobar el avance del trabajo. (Este campo puede estar vacío, si la persona que supervisa está dentro de “responsable”).</a:t>
            </a:r>
            <a:endParaRPr lang="es-CR" sz="1800">
              <a:effectLst/>
              <a:latin typeface="Times New Roman" panose="02020603050405020304" pitchFamily="18" charset="0"/>
              <a:ea typeface="Times New Roman" panose="02020603050405020304" pitchFamily="18" charset="0"/>
            </a:endParaRPr>
          </a:p>
          <a:p>
            <a:endParaRPr lang="es-ES"/>
          </a:p>
        </p:txBody>
      </p:sp>
      <p:sp>
        <p:nvSpPr>
          <p:cNvPr id="4" name="Marcador de número de diapositiva 3"/>
          <p:cNvSpPr>
            <a:spLocks noGrp="1"/>
          </p:cNvSpPr>
          <p:nvPr>
            <p:ph type="sldNum" sz="quarter" idx="5"/>
          </p:nvPr>
        </p:nvSpPr>
        <p:spPr/>
        <p:txBody>
          <a:bodyPr/>
          <a:lstStyle/>
          <a:p>
            <a:fld id="{9601A229-1AC0-4CE4-B6C0-BBFD00CF881E}" type="slidenum">
              <a:rPr lang="es-ES" smtClean="0"/>
              <a:t>28</a:t>
            </a:fld>
            <a:endParaRPr lang="es-ES"/>
          </a:p>
        </p:txBody>
      </p:sp>
    </p:spTree>
    <p:extLst>
      <p:ext uri="{BB962C8B-B14F-4D97-AF65-F5344CB8AC3E}">
        <p14:creationId xmlns:p14="http://schemas.microsoft.com/office/powerpoint/2010/main" val="17655818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9601A229-1AC0-4CE4-B6C0-BBFD00CF881E}" type="slidenum">
              <a:rPr lang="es-ES" smtClean="0"/>
              <a:t>29</a:t>
            </a:fld>
            <a:endParaRPr lang="es-ES"/>
          </a:p>
        </p:txBody>
      </p:sp>
    </p:spTree>
    <p:extLst>
      <p:ext uri="{BB962C8B-B14F-4D97-AF65-F5344CB8AC3E}">
        <p14:creationId xmlns:p14="http://schemas.microsoft.com/office/powerpoint/2010/main" val="38957990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R" sz="1200">
                <a:effectLst/>
                <a:latin typeface="Book Antiqua" panose="02040602050305030304" pitchFamily="18" charset="0"/>
                <a:ea typeface="Times New Roman" panose="02020603050405020304" pitchFamily="18" charset="0"/>
                <a:cs typeface="Arial" panose="020B0604020202020204" pitchFamily="34" charset="0"/>
              </a:rPr>
              <a:t>Todas las respuestas a los riesgos que sean de “prevenir” y “transferir” deberán ser incorporadas a través del Sistema del Plan Estratégico Institucional (PEI) e incluidas en el Sistema del Plan Anual Operativo (PAO); ya que estas acciones son de índole proactivo, con el fin de evitar que el riesgo se manifieste</a:t>
            </a:r>
            <a:endParaRPr lang="es-CR"/>
          </a:p>
          <a:p>
            <a:endParaRPr lang="es-ES"/>
          </a:p>
        </p:txBody>
      </p:sp>
      <p:sp>
        <p:nvSpPr>
          <p:cNvPr id="4" name="Marcador de número de diapositiva 3"/>
          <p:cNvSpPr>
            <a:spLocks noGrp="1"/>
          </p:cNvSpPr>
          <p:nvPr>
            <p:ph type="sldNum" sz="quarter" idx="5"/>
          </p:nvPr>
        </p:nvSpPr>
        <p:spPr/>
        <p:txBody>
          <a:bodyPr/>
          <a:lstStyle/>
          <a:p>
            <a:fld id="{9601A229-1AC0-4CE4-B6C0-BBFD00CF881E}" type="slidenum">
              <a:rPr lang="es-ES" smtClean="0"/>
              <a:t>30</a:t>
            </a:fld>
            <a:endParaRPr lang="es-ES"/>
          </a:p>
        </p:txBody>
      </p:sp>
    </p:spTree>
    <p:extLst>
      <p:ext uri="{BB962C8B-B14F-4D97-AF65-F5344CB8AC3E}">
        <p14:creationId xmlns:p14="http://schemas.microsoft.com/office/powerpoint/2010/main" val="8289866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9601A229-1AC0-4CE4-B6C0-BBFD00CF881E}" type="slidenum">
              <a:rPr lang="es-ES" smtClean="0"/>
              <a:t>31</a:t>
            </a:fld>
            <a:endParaRPr lang="es-ES"/>
          </a:p>
        </p:txBody>
      </p:sp>
    </p:spTree>
    <p:extLst>
      <p:ext uri="{BB962C8B-B14F-4D97-AF65-F5344CB8AC3E}">
        <p14:creationId xmlns:p14="http://schemas.microsoft.com/office/powerpoint/2010/main" val="4152579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R" sz="1800">
                <a:effectLst/>
                <a:latin typeface="Book Antiqua" panose="02040602050305030304" pitchFamily="18" charset="0"/>
                <a:ea typeface="Times New Roman" panose="02020603050405020304" pitchFamily="18" charset="0"/>
                <a:cs typeface="Arial" panose="020B0604020202020204" pitchFamily="34" charset="0"/>
              </a:rPr>
              <a:t>Todas las respuestas a los riesgos que sean de “mitigar” serán incorporadas en el Sistema SEVRI de la Oficina de Control Interno, con el fin de activar estos planes en el caso que se active un riesgo. Por lo tanto, es requerido que las oficinas y despachos judiciales con riesgos estratégicos tengan implementado el Sistema SEVRI y realicen la valoración de los riesgos de todos los objetivos operativos vinculados al PEI asignados en sus </a:t>
            </a:r>
            <a:r>
              <a:rPr lang="es-CR" sz="1800" err="1">
                <a:effectLst/>
                <a:latin typeface="Book Antiqua" panose="02040602050305030304" pitchFamily="18" charset="0"/>
                <a:ea typeface="Times New Roman" panose="02020603050405020304" pitchFamily="18" charset="0"/>
                <a:cs typeface="Arial" panose="020B0604020202020204" pitchFamily="34" charset="0"/>
              </a:rPr>
              <a:t>PAOs</a:t>
            </a:r>
            <a:r>
              <a:rPr lang="es-CR" sz="1800">
                <a:effectLst/>
                <a:latin typeface="Book Antiqua" panose="02040602050305030304" pitchFamily="18" charset="0"/>
                <a:ea typeface="Times New Roman" panose="02020603050405020304" pitchFamily="18" charset="0"/>
                <a:cs typeface="Arial" panose="020B0604020202020204" pitchFamily="34" charset="0"/>
              </a:rPr>
              <a:t>. </a:t>
            </a:r>
            <a:endParaRPr lang="es-CR" sz="1800">
              <a:effectLst/>
              <a:latin typeface="Times New Roman" panose="02020603050405020304" pitchFamily="18" charset="0"/>
              <a:ea typeface="Times New Roman" panose="02020603050405020304" pitchFamily="18" charset="0"/>
            </a:endParaRPr>
          </a:p>
          <a:p>
            <a:endParaRPr lang="es-ES"/>
          </a:p>
        </p:txBody>
      </p:sp>
      <p:sp>
        <p:nvSpPr>
          <p:cNvPr id="4" name="Marcador de número de diapositiva 3"/>
          <p:cNvSpPr>
            <a:spLocks noGrp="1"/>
          </p:cNvSpPr>
          <p:nvPr>
            <p:ph type="sldNum" sz="quarter" idx="5"/>
          </p:nvPr>
        </p:nvSpPr>
        <p:spPr/>
        <p:txBody>
          <a:bodyPr/>
          <a:lstStyle/>
          <a:p>
            <a:fld id="{9601A229-1AC0-4CE4-B6C0-BBFD00CF881E}" type="slidenum">
              <a:rPr lang="es-ES" smtClean="0"/>
              <a:t>32</a:t>
            </a:fld>
            <a:endParaRPr lang="es-ES"/>
          </a:p>
        </p:txBody>
      </p:sp>
    </p:spTree>
    <p:extLst>
      <p:ext uri="{BB962C8B-B14F-4D97-AF65-F5344CB8AC3E}">
        <p14:creationId xmlns:p14="http://schemas.microsoft.com/office/powerpoint/2010/main" val="17011667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ES" sz="1200">
                <a:effectLst/>
                <a:latin typeface="Book Antiqua" panose="02040602050305030304" pitchFamily="18" charset="0"/>
                <a:ea typeface="Times New Roman" panose="02020603050405020304" pitchFamily="18" charset="0"/>
                <a:cs typeface="Arial" panose="020B0604020202020204" pitchFamily="34" charset="0"/>
              </a:rPr>
              <a:t>Esta fase tiene como objetivo examinar constantemente el comportamiento de los riesgos y de las estrategias que se definieron para administrarlos, con el fin de realizar los ajustes oportunamente. </a:t>
            </a:r>
            <a:r>
              <a:rPr lang="es-ES" sz="1200" b="1" u="sng">
                <a:effectLst/>
                <a:latin typeface="Book Antiqua" panose="02040602050305030304" pitchFamily="18" charset="0"/>
                <a:ea typeface="Times New Roman" panose="02020603050405020304" pitchFamily="18" charset="0"/>
                <a:cs typeface="Arial" panose="020B0604020202020204" pitchFamily="34" charset="0"/>
              </a:rPr>
              <a:t>En cuanto a los riesgos estratégicos, se considera necesario que al menos cada tres meses se realice el seguimiento</a:t>
            </a:r>
            <a:r>
              <a:rPr lang="es-ES" sz="1200">
                <a:effectLst/>
                <a:latin typeface="Book Antiqua" panose="02040602050305030304" pitchFamily="18" charset="0"/>
                <a:ea typeface="Times New Roman" panose="02020603050405020304" pitchFamily="18" charset="0"/>
                <a:cs typeface="Arial" panose="020B0604020202020204" pitchFamily="34" charset="0"/>
              </a:rPr>
              <a:t>. </a:t>
            </a:r>
            <a:r>
              <a:rPr lang="es-CR" sz="1200">
                <a:effectLst/>
                <a:latin typeface="Book Antiqua" panose="02040602050305030304" pitchFamily="18" charset="0"/>
                <a:ea typeface="Times New Roman" panose="02020603050405020304" pitchFamily="18" charset="0"/>
                <a:cs typeface="Arial" panose="020B0604020202020204" pitchFamily="34" charset="0"/>
              </a:rPr>
              <a:t>Entre los principales aspectos a considerar están: </a:t>
            </a:r>
            <a:endParaRPr lang="es-CR" sz="1200">
              <a:effectLst/>
              <a:latin typeface="Times New Roman" panose="02020603050405020304" pitchFamily="18" charset="0"/>
              <a:ea typeface="Times New Roman" panose="02020603050405020304" pitchFamily="18" charset="0"/>
            </a:endParaRPr>
          </a:p>
          <a:p>
            <a:r>
              <a:rPr lang="es-CR" sz="1200">
                <a:effectLst/>
                <a:latin typeface="Book Antiqua" panose="02040602050305030304" pitchFamily="18" charset="0"/>
                <a:ea typeface="Times New Roman" panose="02020603050405020304" pitchFamily="18" charset="0"/>
              </a:rPr>
              <a:t>Fuente: Metodología SEVRI, Oficina de Control Interno del Poder Judicial.</a:t>
            </a:r>
            <a:r>
              <a:rPr lang="es-CR" sz="1200">
                <a:effectLst/>
                <a:latin typeface="Times New Roman" panose="02020603050405020304" pitchFamily="18" charset="0"/>
                <a:ea typeface="Times New Roman" panose="02020603050405020304" pitchFamily="18" charset="0"/>
              </a:rPr>
              <a:t> </a:t>
            </a:r>
          </a:p>
          <a:p>
            <a:endParaRPr lang="es-ES"/>
          </a:p>
        </p:txBody>
      </p:sp>
      <p:sp>
        <p:nvSpPr>
          <p:cNvPr id="4" name="Marcador de número de diapositiva 3"/>
          <p:cNvSpPr>
            <a:spLocks noGrp="1"/>
          </p:cNvSpPr>
          <p:nvPr>
            <p:ph type="sldNum" sz="quarter" idx="5"/>
          </p:nvPr>
        </p:nvSpPr>
        <p:spPr/>
        <p:txBody>
          <a:bodyPr/>
          <a:lstStyle/>
          <a:p>
            <a:fld id="{9601A229-1AC0-4CE4-B6C0-BBFD00CF881E}" type="slidenum">
              <a:rPr lang="es-ES" smtClean="0"/>
              <a:t>33</a:t>
            </a:fld>
            <a:endParaRPr lang="es-ES"/>
          </a:p>
        </p:txBody>
      </p:sp>
    </p:spTree>
    <p:extLst>
      <p:ext uri="{BB962C8B-B14F-4D97-AF65-F5344CB8AC3E}">
        <p14:creationId xmlns:p14="http://schemas.microsoft.com/office/powerpoint/2010/main" val="4272387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9601A229-1AC0-4CE4-B6C0-BBFD00CF881E}" type="slidenum">
              <a:rPr lang="es-ES" smtClean="0"/>
              <a:t>3</a:t>
            </a:fld>
            <a:endParaRPr lang="es-ES"/>
          </a:p>
        </p:txBody>
      </p:sp>
    </p:spTree>
    <p:extLst>
      <p:ext uri="{BB962C8B-B14F-4D97-AF65-F5344CB8AC3E}">
        <p14:creationId xmlns:p14="http://schemas.microsoft.com/office/powerpoint/2010/main" val="19014531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9601A229-1AC0-4CE4-B6C0-BBFD00CF881E}" type="slidenum">
              <a:rPr lang="es-ES" smtClean="0"/>
              <a:t>34</a:t>
            </a:fld>
            <a:endParaRPr lang="es-ES"/>
          </a:p>
        </p:txBody>
      </p:sp>
    </p:spTree>
    <p:extLst>
      <p:ext uri="{BB962C8B-B14F-4D97-AF65-F5344CB8AC3E}">
        <p14:creationId xmlns:p14="http://schemas.microsoft.com/office/powerpoint/2010/main" val="3665756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9601A229-1AC0-4CE4-B6C0-BBFD00CF881E}" type="slidenum">
              <a:rPr lang="es-ES" smtClean="0"/>
              <a:t>35</a:t>
            </a:fld>
            <a:endParaRPr lang="es-ES"/>
          </a:p>
        </p:txBody>
      </p:sp>
    </p:spTree>
    <p:extLst>
      <p:ext uri="{BB962C8B-B14F-4D97-AF65-F5344CB8AC3E}">
        <p14:creationId xmlns:p14="http://schemas.microsoft.com/office/powerpoint/2010/main" val="31884387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9601A229-1AC0-4CE4-B6C0-BBFD00CF881E}" type="slidenum">
              <a:rPr lang="es-ES" smtClean="0"/>
              <a:t>36</a:t>
            </a:fld>
            <a:endParaRPr lang="es-ES"/>
          </a:p>
        </p:txBody>
      </p:sp>
    </p:spTree>
    <p:extLst>
      <p:ext uri="{BB962C8B-B14F-4D97-AF65-F5344CB8AC3E}">
        <p14:creationId xmlns:p14="http://schemas.microsoft.com/office/powerpoint/2010/main" val="4009147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9601A229-1AC0-4CE4-B6C0-BBFD00CF881E}" type="slidenum">
              <a:rPr lang="es-ES" smtClean="0"/>
              <a:t>37</a:t>
            </a:fld>
            <a:endParaRPr lang="es-ES"/>
          </a:p>
        </p:txBody>
      </p:sp>
    </p:spTree>
    <p:extLst>
      <p:ext uri="{BB962C8B-B14F-4D97-AF65-F5344CB8AC3E}">
        <p14:creationId xmlns:p14="http://schemas.microsoft.com/office/powerpoint/2010/main" val="25104152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R" sz="1800">
                <a:effectLst/>
                <a:latin typeface="Book Antiqua" panose="02040602050305030304" pitchFamily="18" charset="0"/>
                <a:ea typeface="Times New Roman" panose="02020603050405020304" pitchFamily="18" charset="0"/>
                <a:cs typeface="Arial" panose="020B0604020202020204" pitchFamily="34" charset="0"/>
              </a:rPr>
              <a:t>En caso de encontrar desviaciones, se diseñan las propuestas de mejora y las acciones correctivas correspondientes, orientadas en fortalecer el Sistema de Control Interno y con ello el logro de los objetivos de la organización (Oficina de Control Interno del Poder Judicial,</a:t>
            </a:r>
            <a:endParaRPr lang="es-CR"/>
          </a:p>
        </p:txBody>
      </p:sp>
      <p:sp>
        <p:nvSpPr>
          <p:cNvPr id="4" name="Marcador de número de diapositiva 3"/>
          <p:cNvSpPr>
            <a:spLocks noGrp="1"/>
          </p:cNvSpPr>
          <p:nvPr>
            <p:ph type="sldNum" sz="quarter" idx="5"/>
          </p:nvPr>
        </p:nvSpPr>
        <p:spPr/>
        <p:txBody>
          <a:bodyPr/>
          <a:lstStyle/>
          <a:p>
            <a:fld id="{9601A229-1AC0-4CE4-B6C0-BBFD00CF881E}" type="slidenum">
              <a:rPr lang="es-ES" noProof="0" smtClean="0"/>
              <a:t>38</a:t>
            </a:fld>
            <a:endParaRPr lang="es-ES" noProof="0"/>
          </a:p>
        </p:txBody>
      </p:sp>
    </p:spTree>
    <p:extLst>
      <p:ext uri="{BB962C8B-B14F-4D97-AF65-F5344CB8AC3E}">
        <p14:creationId xmlns:p14="http://schemas.microsoft.com/office/powerpoint/2010/main" val="19070404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R"/>
          </a:p>
        </p:txBody>
      </p:sp>
      <p:sp>
        <p:nvSpPr>
          <p:cNvPr id="4" name="Marcador de número de diapositiva 3"/>
          <p:cNvSpPr>
            <a:spLocks noGrp="1"/>
          </p:cNvSpPr>
          <p:nvPr>
            <p:ph type="sldNum" sz="quarter" idx="5"/>
          </p:nvPr>
        </p:nvSpPr>
        <p:spPr/>
        <p:txBody>
          <a:bodyPr/>
          <a:lstStyle/>
          <a:p>
            <a:fld id="{9601A229-1AC0-4CE4-B6C0-BBFD00CF881E}" type="slidenum">
              <a:rPr lang="es-ES" noProof="0" smtClean="0"/>
              <a:t>41</a:t>
            </a:fld>
            <a:endParaRPr lang="es-ES" noProof="0"/>
          </a:p>
        </p:txBody>
      </p:sp>
    </p:spTree>
    <p:extLst>
      <p:ext uri="{BB962C8B-B14F-4D97-AF65-F5344CB8AC3E}">
        <p14:creationId xmlns:p14="http://schemas.microsoft.com/office/powerpoint/2010/main" val="32626774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9601A229-1AC0-4CE4-B6C0-BBFD00CF881E}" type="slidenum">
              <a:rPr lang="es-ES" smtClean="0"/>
              <a:t>42</a:t>
            </a:fld>
            <a:endParaRPr lang="es-ES"/>
          </a:p>
        </p:txBody>
      </p:sp>
    </p:spTree>
    <p:extLst>
      <p:ext uri="{BB962C8B-B14F-4D97-AF65-F5344CB8AC3E}">
        <p14:creationId xmlns:p14="http://schemas.microsoft.com/office/powerpoint/2010/main" val="5319607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9601A229-1AC0-4CE4-B6C0-BBFD00CF881E}" type="slidenum">
              <a:rPr lang="es-ES" smtClean="0"/>
              <a:t>43</a:t>
            </a:fld>
            <a:endParaRPr lang="es-ES"/>
          </a:p>
        </p:txBody>
      </p:sp>
    </p:spTree>
    <p:extLst>
      <p:ext uri="{BB962C8B-B14F-4D97-AF65-F5344CB8AC3E}">
        <p14:creationId xmlns:p14="http://schemas.microsoft.com/office/powerpoint/2010/main" val="15977278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9601A229-1AC0-4CE4-B6C0-BBFD00CF881E}" type="slidenum">
              <a:rPr lang="es-ES" smtClean="0"/>
              <a:t>44</a:t>
            </a:fld>
            <a:endParaRPr lang="es-ES"/>
          </a:p>
        </p:txBody>
      </p:sp>
    </p:spTree>
    <p:extLst>
      <p:ext uri="{BB962C8B-B14F-4D97-AF65-F5344CB8AC3E}">
        <p14:creationId xmlns:p14="http://schemas.microsoft.com/office/powerpoint/2010/main" val="27445706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9601A229-1AC0-4CE4-B6C0-BBFD00CF881E}" type="slidenum">
              <a:rPr lang="es-ES" smtClean="0"/>
              <a:t>46</a:t>
            </a:fld>
            <a:endParaRPr lang="es-ES"/>
          </a:p>
        </p:txBody>
      </p:sp>
    </p:spTree>
    <p:extLst>
      <p:ext uri="{BB962C8B-B14F-4D97-AF65-F5344CB8AC3E}">
        <p14:creationId xmlns:p14="http://schemas.microsoft.com/office/powerpoint/2010/main" val="31362246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9601A229-1AC0-4CE4-B6C0-BBFD00CF881E}" type="slidenum">
              <a:rPr lang="es-ES" smtClean="0"/>
              <a:t>4</a:t>
            </a:fld>
            <a:endParaRPr lang="es-ES"/>
          </a:p>
        </p:txBody>
      </p:sp>
    </p:spTree>
    <p:extLst>
      <p:ext uri="{BB962C8B-B14F-4D97-AF65-F5344CB8AC3E}">
        <p14:creationId xmlns:p14="http://schemas.microsoft.com/office/powerpoint/2010/main" val="37324797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9601A229-1AC0-4CE4-B6C0-BBFD00CF881E}" type="slidenum">
              <a:rPr lang="es-ES" smtClean="0"/>
              <a:t>47</a:t>
            </a:fld>
            <a:endParaRPr lang="es-ES"/>
          </a:p>
        </p:txBody>
      </p:sp>
    </p:spTree>
    <p:extLst>
      <p:ext uri="{BB962C8B-B14F-4D97-AF65-F5344CB8AC3E}">
        <p14:creationId xmlns:p14="http://schemas.microsoft.com/office/powerpoint/2010/main" val="3232178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9601A229-1AC0-4CE4-B6C0-BBFD00CF881E}" type="slidenum">
              <a:rPr lang="es-ES" smtClean="0"/>
              <a:t>6</a:t>
            </a:fld>
            <a:endParaRPr lang="es-ES"/>
          </a:p>
        </p:txBody>
      </p:sp>
    </p:spTree>
    <p:extLst>
      <p:ext uri="{BB962C8B-B14F-4D97-AF65-F5344CB8AC3E}">
        <p14:creationId xmlns:p14="http://schemas.microsoft.com/office/powerpoint/2010/main" val="40712868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9601A229-1AC0-4CE4-B6C0-BBFD00CF881E}" type="slidenum">
              <a:rPr lang="es-ES" smtClean="0"/>
              <a:t>8</a:t>
            </a:fld>
            <a:endParaRPr lang="es-ES"/>
          </a:p>
        </p:txBody>
      </p:sp>
    </p:spTree>
    <p:extLst>
      <p:ext uri="{BB962C8B-B14F-4D97-AF65-F5344CB8AC3E}">
        <p14:creationId xmlns:p14="http://schemas.microsoft.com/office/powerpoint/2010/main" val="10275090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9601A229-1AC0-4CE4-B6C0-BBFD00CF881E}" type="slidenum">
              <a:rPr lang="es-ES" smtClean="0"/>
              <a:t>9</a:t>
            </a:fld>
            <a:endParaRPr lang="es-ES"/>
          </a:p>
        </p:txBody>
      </p:sp>
    </p:spTree>
    <p:extLst>
      <p:ext uri="{BB962C8B-B14F-4D97-AF65-F5344CB8AC3E}">
        <p14:creationId xmlns:p14="http://schemas.microsoft.com/office/powerpoint/2010/main" val="8258049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R"/>
          </a:p>
        </p:txBody>
      </p:sp>
      <p:sp>
        <p:nvSpPr>
          <p:cNvPr id="4" name="Marcador de número de diapositiva 3"/>
          <p:cNvSpPr>
            <a:spLocks noGrp="1"/>
          </p:cNvSpPr>
          <p:nvPr>
            <p:ph type="sldNum" sz="quarter" idx="5"/>
          </p:nvPr>
        </p:nvSpPr>
        <p:spPr/>
        <p:txBody>
          <a:bodyPr/>
          <a:lstStyle/>
          <a:p>
            <a:fld id="{9601A229-1AC0-4CE4-B6C0-BBFD00CF881E}" type="slidenum">
              <a:rPr lang="es-ES" noProof="0" smtClean="0"/>
              <a:t>10</a:t>
            </a:fld>
            <a:endParaRPr lang="es-ES" noProof="0"/>
          </a:p>
        </p:txBody>
      </p:sp>
    </p:spTree>
    <p:extLst>
      <p:ext uri="{BB962C8B-B14F-4D97-AF65-F5344CB8AC3E}">
        <p14:creationId xmlns:p14="http://schemas.microsoft.com/office/powerpoint/2010/main" val="3229425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R"/>
              <a:t>Aclarar que hay objetivos operativos no vinculados al PEI que al igual se debe hacer SEVRI</a:t>
            </a:r>
          </a:p>
          <a:p>
            <a:r>
              <a:rPr lang="es-CR"/>
              <a:t>Si la oficina no tienen </a:t>
            </a:r>
            <a:r>
              <a:rPr lang="es-CR" err="1"/>
              <a:t>pao</a:t>
            </a:r>
            <a:r>
              <a:rPr lang="es-CR"/>
              <a:t> igual debe realizar su PAO en los procesos</a:t>
            </a:r>
          </a:p>
        </p:txBody>
      </p:sp>
      <p:sp>
        <p:nvSpPr>
          <p:cNvPr id="4" name="Marcador de número de diapositiva 3"/>
          <p:cNvSpPr>
            <a:spLocks noGrp="1"/>
          </p:cNvSpPr>
          <p:nvPr>
            <p:ph type="sldNum" sz="quarter" idx="5"/>
          </p:nvPr>
        </p:nvSpPr>
        <p:spPr/>
        <p:txBody>
          <a:bodyPr/>
          <a:lstStyle/>
          <a:p>
            <a:fld id="{9601A229-1AC0-4CE4-B6C0-BBFD00CF881E}" type="slidenum">
              <a:rPr lang="es-ES" noProof="0" smtClean="0"/>
              <a:t>12</a:t>
            </a:fld>
            <a:endParaRPr lang="es-ES" noProof="0"/>
          </a:p>
        </p:txBody>
      </p:sp>
    </p:spTree>
    <p:extLst>
      <p:ext uri="{BB962C8B-B14F-4D97-AF65-F5344CB8AC3E}">
        <p14:creationId xmlns:p14="http://schemas.microsoft.com/office/powerpoint/2010/main" val="20490945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ítulo de la presentación_2">
    <p:spTree>
      <p:nvGrpSpPr>
        <p:cNvPr id="1" name=""/>
        <p:cNvGrpSpPr/>
        <p:nvPr/>
      </p:nvGrpSpPr>
      <p:grpSpPr>
        <a:xfrm>
          <a:off x="0" y="0"/>
          <a:ext cx="0" cy="0"/>
          <a:chOff x="0" y="0"/>
          <a:chExt cx="0" cy="0"/>
        </a:xfrm>
      </p:grpSpPr>
      <p:sp>
        <p:nvSpPr>
          <p:cNvPr id="6" name="Marcador de posición de imagen 5">
            <a:extLst>
              <a:ext uri="{FF2B5EF4-FFF2-40B4-BE49-F238E27FC236}">
                <a16:creationId xmlns:a16="http://schemas.microsoft.com/office/drawing/2014/main" id="{37D7B648-BE60-43F4-8E11-2AB267410D48}"/>
              </a:ext>
            </a:extLst>
          </p:cNvPr>
          <p:cNvSpPr>
            <a:spLocks noGrp="1"/>
          </p:cNvSpPr>
          <p:nvPr>
            <p:ph type="pic" sz="quarter" idx="10"/>
          </p:nvPr>
        </p:nvSpPr>
        <p:spPr>
          <a:xfrm>
            <a:off x="-2946" y="0"/>
            <a:ext cx="6098946" cy="6858000"/>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rtlCol="0">
            <a:noAutofit/>
          </a:bodyPr>
          <a:lstStyle/>
          <a:p>
            <a:pPr rtl="0"/>
            <a:r>
              <a:rPr lang="es-ES" noProof="0"/>
              <a:t>Haga clic en el icono para agregar una imagen</a:t>
            </a:r>
          </a:p>
        </p:txBody>
      </p:sp>
      <p:sp>
        <p:nvSpPr>
          <p:cNvPr id="4" name="Marcador de texto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6487905" y="5286196"/>
            <a:ext cx="4179375" cy="356462"/>
          </a:xfrm>
        </p:spPr>
        <p:txBody>
          <a:bodyPr lIns="0" rIns="0" rtlCol="0">
            <a:normAutofit/>
          </a:bodyPr>
          <a:lstStyle>
            <a:lvl1pPr marL="0" indent="0" algn="r">
              <a:buNone/>
              <a:defRPr sz="1800" b="1" i="0" cap="all" spc="300" baseline="0">
                <a:solidFill>
                  <a:schemeClr val="tx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a:t>El subtítulo va aquí</a:t>
            </a:r>
          </a:p>
        </p:txBody>
      </p:sp>
      <p:sp>
        <p:nvSpPr>
          <p:cNvPr id="5" name="Título 1">
            <a:extLst>
              <a:ext uri="{FF2B5EF4-FFF2-40B4-BE49-F238E27FC236}">
                <a16:creationId xmlns:a16="http://schemas.microsoft.com/office/drawing/2014/main" id="{BBC2EA4E-1692-1548-A245-3DC65B856DEB}"/>
              </a:ext>
            </a:extLst>
          </p:cNvPr>
          <p:cNvSpPr>
            <a:spLocks noGrp="1"/>
          </p:cNvSpPr>
          <p:nvPr>
            <p:ph type="ctrTitle"/>
          </p:nvPr>
        </p:nvSpPr>
        <p:spPr>
          <a:xfrm>
            <a:off x="6487905" y="2715790"/>
            <a:ext cx="4179376" cy="2387600"/>
          </a:xfrm>
        </p:spPr>
        <p:txBody>
          <a:bodyPr lIns="0" rIns="0" rtlCol="0" anchor="b">
            <a:normAutofit/>
          </a:bodyPr>
          <a:lstStyle>
            <a:lvl1pPr algn="r">
              <a:defRPr sz="4800" b="0" i="0" cap="all" baseline="0">
                <a:solidFill>
                  <a:schemeClr val="accent4">
                    <a:lumMod val="75000"/>
                  </a:schemeClr>
                </a:solidFill>
                <a:latin typeface="Sagona ExtraLight" panose="02020303050505020204" pitchFamily="18" charset="0"/>
              </a:defRPr>
            </a:lvl1pPr>
          </a:lstStyle>
          <a:p>
            <a:pPr rtl="0"/>
            <a:r>
              <a:rPr lang="es-ES" noProof="0"/>
              <a:t>Haga clic para modificar el estilo de título del patrón</a:t>
            </a:r>
          </a:p>
        </p:txBody>
      </p:sp>
      <p:cxnSp>
        <p:nvCxnSpPr>
          <p:cNvPr id="7" name="Conector recto 6">
            <a:extLst>
              <a:ext uri="{FF2B5EF4-FFF2-40B4-BE49-F238E27FC236}">
                <a16:creationId xmlns:a16="http://schemas.microsoft.com/office/drawing/2014/main" id="{ED7A90A1-A930-7E45-A0C6-7B528BC17B68}"/>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2289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apositiva divisora_2">
    <p:spTree>
      <p:nvGrpSpPr>
        <p:cNvPr id="1" name=""/>
        <p:cNvGrpSpPr/>
        <p:nvPr/>
      </p:nvGrpSpPr>
      <p:grpSpPr>
        <a:xfrm>
          <a:off x="0" y="0"/>
          <a:ext cx="0" cy="0"/>
          <a:chOff x="0" y="0"/>
          <a:chExt cx="0" cy="0"/>
        </a:xfrm>
      </p:grpSpPr>
      <p:sp>
        <p:nvSpPr>
          <p:cNvPr id="6" name="Marcador de posición de imagen 5">
            <a:extLst>
              <a:ext uri="{FF2B5EF4-FFF2-40B4-BE49-F238E27FC236}">
                <a16:creationId xmlns:a16="http://schemas.microsoft.com/office/drawing/2014/main" id="{37D7B648-BE60-43F4-8E11-2AB267410D48}"/>
              </a:ext>
            </a:extLst>
          </p:cNvPr>
          <p:cNvSpPr>
            <a:spLocks noGrp="1"/>
          </p:cNvSpPr>
          <p:nvPr>
            <p:ph type="pic" sz="quarter" idx="10"/>
          </p:nvPr>
        </p:nvSpPr>
        <p:spPr>
          <a:xfrm>
            <a:off x="0" y="1215342"/>
            <a:ext cx="5822209" cy="4427316"/>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rtlCol="0">
            <a:noAutofit/>
          </a:bodyPr>
          <a:lstStyle/>
          <a:p>
            <a:pPr rtl="0"/>
            <a:r>
              <a:rPr lang="es-ES" noProof="0"/>
              <a:t>Haga clic en el icono para agregar una imagen</a:t>
            </a:r>
          </a:p>
        </p:txBody>
      </p:sp>
      <p:sp>
        <p:nvSpPr>
          <p:cNvPr id="10" name="Marcador de texto 2">
            <a:extLst>
              <a:ext uri="{FF2B5EF4-FFF2-40B4-BE49-F238E27FC236}">
                <a16:creationId xmlns:a16="http://schemas.microsoft.com/office/drawing/2014/main" id="{01B97752-63E3-7E41-86AA-8084AC3E48D7}"/>
              </a:ext>
            </a:extLst>
          </p:cNvPr>
          <p:cNvSpPr>
            <a:spLocks noGrp="1"/>
          </p:cNvSpPr>
          <p:nvPr>
            <p:ph type="body" idx="13" hasCustomPrompt="1"/>
          </p:nvPr>
        </p:nvSpPr>
        <p:spPr>
          <a:xfrm>
            <a:off x="6487905" y="5286196"/>
            <a:ext cx="4179375" cy="356462"/>
          </a:xfrm>
        </p:spPr>
        <p:txBody>
          <a:bodyPr lIns="0" rIns="0" rtlCol="0">
            <a:normAutofit/>
          </a:bodyPr>
          <a:lstStyle>
            <a:lvl1pPr marL="0" indent="0" algn="r">
              <a:buNone/>
              <a:defRPr sz="1800" b="1" i="0" cap="all" spc="300" baseline="0">
                <a:solidFill>
                  <a:schemeClr val="tx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a:t>El subtítulo va aquí</a:t>
            </a:r>
          </a:p>
        </p:txBody>
      </p:sp>
      <p:sp>
        <p:nvSpPr>
          <p:cNvPr id="11" name="Título 1">
            <a:extLst>
              <a:ext uri="{FF2B5EF4-FFF2-40B4-BE49-F238E27FC236}">
                <a16:creationId xmlns:a16="http://schemas.microsoft.com/office/drawing/2014/main" id="{B45521CA-473D-274E-A252-50E49A3EFD16}"/>
              </a:ext>
            </a:extLst>
          </p:cNvPr>
          <p:cNvSpPr>
            <a:spLocks noGrp="1"/>
          </p:cNvSpPr>
          <p:nvPr>
            <p:ph type="ctrTitle"/>
          </p:nvPr>
        </p:nvSpPr>
        <p:spPr>
          <a:xfrm>
            <a:off x="6487905" y="2715790"/>
            <a:ext cx="4179376" cy="2387600"/>
          </a:xfrm>
        </p:spPr>
        <p:txBody>
          <a:bodyPr lIns="0" rIns="0" rtlCol="0" anchor="b">
            <a:normAutofit/>
          </a:bodyPr>
          <a:lstStyle>
            <a:lvl1pPr algn="r">
              <a:defRPr sz="4800" b="0" i="0" cap="all" baseline="0">
                <a:solidFill>
                  <a:schemeClr val="accent4">
                    <a:lumMod val="75000"/>
                  </a:schemeClr>
                </a:solidFill>
                <a:latin typeface="Sagona ExtraLight" panose="02020303050505020204" pitchFamily="18" charset="0"/>
              </a:defRPr>
            </a:lvl1pPr>
          </a:lstStyle>
          <a:p>
            <a:pPr rtl="0"/>
            <a:r>
              <a:rPr lang="es-ES" noProof="0"/>
              <a:t>Haga clic para modificar el estilo de título del patrón</a:t>
            </a:r>
          </a:p>
        </p:txBody>
      </p:sp>
      <p:cxnSp>
        <p:nvCxnSpPr>
          <p:cNvPr id="12" name="Conector recto 11">
            <a:extLst>
              <a:ext uri="{FF2B5EF4-FFF2-40B4-BE49-F238E27FC236}">
                <a16:creationId xmlns:a16="http://schemas.microsoft.com/office/drawing/2014/main" id="{E71328B3-338C-BB43-A9F5-AACCE2E54E86}"/>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66953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apositiva divisoria_3">
    <p:spTree>
      <p:nvGrpSpPr>
        <p:cNvPr id="1" name=""/>
        <p:cNvGrpSpPr/>
        <p:nvPr/>
      </p:nvGrpSpPr>
      <p:grpSpPr>
        <a:xfrm>
          <a:off x="0" y="0"/>
          <a:ext cx="0" cy="0"/>
          <a:chOff x="0" y="0"/>
          <a:chExt cx="0" cy="0"/>
        </a:xfrm>
      </p:grpSpPr>
      <p:sp>
        <p:nvSpPr>
          <p:cNvPr id="6" name="Marcador de posición de imagen 5">
            <a:extLst>
              <a:ext uri="{FF2B5EF4-FFF2-40B4-BE49-F238E27FC236}">
                <a16:creationId xmlns:a16="http://schemas.microsoft.com/office/drawing/2014/main" id="{37D7B648-BE60-43F4-8E11-2AB267410D48}"/>
              </a:ext>
            </a:extLst>
          </p:cNvPr>
          <p:cNvSpPr>
            <a:spLocks noGrp="1"/>
          </p:cNvSpPr>
          <p:nvPr>
            <p:ph type="pic" sz="quarter" idx="10"/>
          </p:nvPr>
        </p:nvSpPr>
        <p:spPr>
          <a:xfrm>
            <a:off x="0" y="1928264"/>
            <a:ext cx="5822209" cy="4427316"/>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rtlCol="0">
            <a:noAutofit/>
          </a:bodyPr>
          <a:lstStyle/>
          <a:p>
            <a:pPr rtl="0"/>
            <a:r>
              <a:rPr lang="es-ES" noProof="0"/>
              <a:t>Haga clic en el icono para agregar una imagen</a:t>
            </a:r>
          </a:p>
        </p:txBody>
      </p:sp>
      <p:sp>
        <p:nvSpPr>
          <p:cNvPr id="10" name="Marcador de texto 2">
            <a:extLst>
              <a:ext uri="{FF2B5EF4-FFF2-40B4-BE49-F238E27FC236}">
                <a16:creationId xmlns:a16="http://schemas.microsoft.com/office/drawing/2014/main" id="{01B97752-63E3-7E41-86AA-8084AC3E48D7}"/>
              </a:ext>
            </a:extLst>
          </p:cNvPr>
          <p:cNvSpPr>
            <a:spLocks noGrp="1"/>
          </p:cNvSpPr>
          <p:nvPr>
            <p:ph type="body" idx="13" hasCustomPrompt="1"/>
          </p:nvPr>
        </p:nvSpPr>
        <p:spPr>
          <a:xfrm>
            <a:off x="6487905" y="4498670"/>
            <a:ext cx="4179375" cy="356462"/>
          </a:xfrm>
        </p:spPr>
        <p:txBody>
          <a:bodyPr lIns="0" rIns="0" rtlCol="0">
            <a:normAutofit/>
          </a:bodyPr>
          <a:lstStyle>
            <a:lvl1pPr marL="0" indent="0" algn="r">
              <a:buNone/>
              <a:defRPr sz="1800" b="1" i="0" cap="all" spc="300" baseline="0">
                <a:solidFill>
                  <a:schemeClr val="tx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a:t>El subtítulo va aquí</a:t>
            </a:r>
          </a:p>
        </p:txBody>
      </p:sp>
      <p:sp>
        <p:nvSpPr>
          <p:cNvPr id="11" name="Título 1">
            <a:extLst>
              <a:ext uri="{FF2B5EF4-FFF2-40B4-BE49-F238E27FC236}">
                <a16:creationId xmlns:a16="http://schemas.microsoft.com/office/drawing/2014/main" id="{B45521CA-473D-274E-A252-50E49A3EFD16}"/>
              </a:ext>
            </a:extLst>
          </p:cNvPr>
          <p:cNvSpPr>
            <a:spLocks noGrp="1"/>
          </p:cNvSpPr>
          <p:nvPr>
            <p:ph type="ctrTitle"/>
          </p:nvPr>
        </p:nvSpPr>
        <p:spPr>
          <a:xfrm>
            <a:off x="6487905" y="1928264"/>
            <a:ext cx="4179376" cy="2387600"/>
          </a:xfrm>
        </p:spPr>
        <p:txBody>
          <a:bodyPr lIns="0" rIns="0" rtlCol="0" anchor="b">
            <a:normAutofit/>
          </a:bodyPr>
          <a:lstStyle>
            <a:lvl1pPr algn="r">
              <a:defRPr sz="4800" b="0" i="0" cap="all" baseline="0">
                <a:solidFill>
                  <a:schemeClr val="accent4">
                    <a:lumMod val="75000"/>
                  </a:schemeClr>
                </a:solidFill>
                <a:latin typeface="Sagona ExtraLight" panose="02020303050505020204" pitchFamily="18" charset="0"/>
              </a:defRPr>
            </a:lvl1pPr>
          </a:lstStyle>
          <a:p>
            <a:pPr rtl="0"/>
            <a:r>
              <a:rPr lang="es-ES" noProof="0"/>
              <a:t>Haga clic para modificar el estilo de título del patrón</a:t>
            </a:r>
          </a:p>
        </p:txBody>
      </p:sp>
      <p:cxnSp>
        <p:nvCxnSpPr>
          <p:cNvPr id="7" name="Conector recto 6">
            <a:extLst>
              <a:ext uri="{FF2B5EF4-FFF2-40B4-BE49-F238E27FC236}">
                <a16:creationId xmlns:a16="http://schemas.microsoft.com/office/drawing/2014/main" id="{E327254B-5501-7248-A89F-42912B5A8BD2}"/>
              </a:ext>
            </a:extLst>
          </p:cNvPr>
          <p:cNvCxnSpPr>
            <a:cxnSpLocks/>
          </p:cNvCxnSpPr>
          <p:nvPr userDrawn="1"/>
        </p:nvCxnSpPr>
        <p:spPr>
          <a:xfrm>
            <a:off x="0" y="1405468"/>
            <a:ext cx="1219200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70053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apositiva divisoria_4">
    <p:bg>
      <p:bgPr>
        <a:solidFill>
          <a:schemeClr val="accent4">
            <a:lumMod val="50000"/>
          </a:schemeClr>
        </a:solidFill>
        <a:effectLst/>
      </p:bgPr>
    </p:bg>
    <p:spTree>
      <p:nvGrpSpPr>
        <p:cNvPr id="1" name=""/>
        <p:cNvGrpSpPr/>
        <p:nvPr/>
      </p:nvGrpSpPr>
      <p:grpSpPr>
        <a:xfrm>
          <a:off x="0" y="0"/>
          <a:ext cx="0" cy="0"/>
          <a:chOff x="0" y="0"/>
          <a:chExt cx="0" cy="0"/>
        </a:xfrm>
      </p:grpSpPr>
      <p:pic>
        <p:nvPicPr>
          <p:cNvPr id="7" name="Marcador de posición de imagen 21" descr="Mujer usando tableta ">
            <a:extLst>
              <a:ext uri="{FF2B5EF4-FFF2-40B4-BE49-F238E27FC236}">
                <a16:creationId xmlns:a16="http://schemas.microsoft.com/office/drawing/2014/main" id="{79F82B97-E9C9-C740-AE3A-A0BB4822DD8F}"/>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a:off x="1124487" y="0"/>
            <a:ext cx="11067514" cy="6858000"/>
          </a:xfrm>
          <a:prstGeom prst="rect">
            <a:avLst/>
          </a:prstGeom>
          <a:solidFill>
            <a:schemeClr val="tx1"/>
          </a:solidFill>
        </p:spPr>
      </p:pic>
      <p:sp>
        <p:nvSpPr>
          <p:cNvPr id="6" name="Marcador de posición de imagen 5">
            <a:extLst>
              <a:ext uri="{FF2B5EF4-FFF2-40B4-BE49-F238E27FC236}">
                <a16:creationId xmlns:a16="http://schemas.microsoft.com/office/drawing/2014/main" id="{37D7B648-BE60-43F4-8E11-2AB267410D48}"/>
              </a:ext>
            </a:extLst>
          </p:cNvPr>
          <p:cNvSpPr>
            <a:spLocks noGrp="1"/>
          </p:cNvSpPr>
          <p:nvPr>
            <p:ph type="pic" sz="quarter" idx="10"/>
          </p:nvPr>
        </p:nvSpPr>
        <p:spPr>
          <a:xfrm>
            <a:off x="1124487" y="-1"/>
            <a:ext cx="11067514"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rtlCol="0">
            <a:noAutofit/>
          </a:bodyPr>
          <a:lstStyle/>
          <a:p>
            <a:pPr rtl="0"/>
            <a:r>
              <a:rPr lang="es-ES" noProof="0"/>
              <a:t>Haga clic en el icono para agregar una imagen</a:t>
            </a:r>
          </a:p>
        </p:txBody>
      </p:sp>
      <p:sp>
        <p:nvSpPr>
          <p:cNvPr id="4" name="Marcador de texto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rtlCol="0">
            <a:normAutofit/>
          </a:bodyPr>
          <a:lstStyle>
            <a:lvl1pPr marL="0" indent="0">
              <a:buNone/>
              <a:defRPr sz="1800" b="1" i="0" cap="all" spc="300" baseline="0">
                <a:solidFill>
                  <a:schemeClr val="bg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a:t>El subtítulo va aquí</a:t>
            </a:r>
          </a:p>
        </p:txBody>
      </p:sp>
      <p:sp>
        <p:nvSpPr>
          <p:cNvPr id="5" name="Título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lIns="0" rIns="0" rtlCol="0" anchor="b">
            <a:normAutofit/>
          </a:bodyPr>
          <a:lstStyle>
            <a:lvl1pPr algn="l">
              <a:defRPr sz="4800" b="0" i="0" cap="all" baseline="0">
                <a:solidFill>
                  <a:schemeClr val="bg1"/>
                </a:solidFill>
                <a:latin typeface="Sagona ExtraLight" panose="02020303050505020204" pitchFamily="18" charset="0"/>
              </a:defRPr>
            </a:lvl1pPr>
          </a:lstStyle>
          <a:p>
            <a:pPr rtl="0"/>
            <a:r>
              <a:rPr lang="es-ES" noProof="0"/>
              <a:t>Haga clic para modificar el estilo de título del patrón</a:t>
            </a:r>
          </a:p>
        </p:txBody>
      </p:sp>
      <p:cxnSp>
        <p:nvCxnSpPr>
          <p:cNvPr id="8" name="Conector recto 7">
            <a:extLst>
              <a:ext uri="{FF2B5EF4-FFF2-40B4-BE49-F238E27FC236}">
                <a16:creationId xmlns:a16="http://schemas.microsoft.com/office/drawing/2014/main" id="{6C4B436F-A511-A141-900B-BA20A19A1BCE}"/>
              </a:ext>
            </a:extLst>
          </p:cNvPr>
          <p:cNvCxnSpPr>
            <a:cxnSpLocks/>
          </p:cNvCxnSpPr>
          <p:nvPr userDrawn="1"/>
        </p:nvCxnSpPr>
        <p:spPr>
          <a:xfrm>
            <a:off x="1124487"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30879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apositiva divisoria_5">
    <p:spTree>
      <p:nvGrpSpPr>
        <p:cNvPr id="1" name=""/>
        <p:cNvGrpSpPr/>
        <p:nvPr/>
      </p:nvGrpSpPr>
      <p:grpSpPr>
        <a:xfrm>
          <a:off x="0" y="0"/>
          <a:ext cx="0" cy="0"/>
          <a:chOff x="0" y="0"/>
          <a:chExt cx="0" cy="0"/>
        </a:xfrm>
      </p:grpSpPr>
      <p:pic>
        <p:nvPicPr>
          <p:cNvPr id="7" name="Marcador de posición de imagen 21" descr="Mujer usando tableta ">
            <a:extLst>
              <a:ext uri="{FF2B5EF4-FFF2-40B4-BE49-F238E27FC236}">
                <a16:creationId xmlns:a16="http://schemas.microsoft.com/office/drawing/2014/main" id="{79F82B97-E9C9-C740-AE3A-A0BB4822DD8F}"/>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a:off x="0" y="0"/>
            <a:ext cx="12192001" cy="6858000"/>
          </a:xfrm>
          <a:prstGeom prst="rect">
            <a:avLst/>
          </a:prstGeom>
          <a:solidFill>
            <a:schemeClr val="tx1"/>
          </a:solidFill>
        </p:spPr>
      </p:pic>
      <p:sp>
        <p:nvSpPr>
          <p:cNvPr id="6" name="Marcador de posición de imagen 5">
            <a:extLst>
              <a:ext uri="{FF2B5EF4-FFF2-40B4-BE49-F238E27FC236}">
                <a16:creationId xmlns:a16="http://schemas.microsoft.com/office/drawing/2014/main" id="{37D7B648-BE60-43F4-8E11-2AB267410D48}"/>
              </a:ext>
            </a:extLst>
          </p:cNvPr>
          <p:cNvSpPr>
            <a:spLocks noGrp="1"/>
          </p:cNvSpPr>
          <p:nvPr>
            <p:ph type="pic" sz="quarter" idx="10"/>
          </p:nvPr>
        </p:nvSpPr>
        <p:spPr>
          <a:xfrm>
            <a:off x="1" y="-1"/>
            <a:ext cx="12192000"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rtlCol="0">
            <a:noAutofit/>
          </a:bodyPr>
          <a:lstStyle/>
          <a:p>
            <a:pPr rtl="0"/>
            <a:r>
              <a:rPr lang="es-ES" noProof="0"/>
              <a:t>Haga clic en el icono para agregar una imagen</a:t>
            </a:r>
          </a:p>
        </p:txBody>
      </p:sp>
      <p:sp>
        <p:nvSpPr>
          <p:cNvPr id="4" name="Marcador de texto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rtlCol="0">
            <a:normAutofit/>
          </a:bodyPr>
          <a:lstStyle>
            <a:lvl1pPr marL="0" indent="0">
              <a:buNone/>
              <a:defRPr sz="1800" b="1" i="0" cap="all" spc="300" baseline="0">
                <a:solidFill>
                  <a:schemeClr val="bg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a:t>El subtítulo va aquí</a:t>
            </a:r>
          </a:p>
        </p:txBody>
      </p:sp>
      <p:sp>
        <p:nvSpPr>
          <p:cNvPr id="5" name="Título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lIns="0" rIns="0" rtlCol="0" anchor="b">
            <a:normAutofit/>
          </a:bodyPr>
          <a:lstStyle>
            <a:lvl1pPr algn="l">
              <a:defRPr sz="4800" b="0" i="0" cap="all" baseline="0">
                <a:solidFill>
                  <a:schemeClr val="bg1"/>
                </a:solidFill>
                <a:latin typeface="Sagona ExtraLight" panose="02020303050505020204" pitchFamily="18" charset="0"/>
              </a:defRPr>
            </a:lvl1pPr>
          </a:lstStyle>
          <a:p>
            <a:pPr rtl="0"/>
            <a:r>
              <a:rPr lang="es-ES" noProof="0"/>
              <a:t>Haga clic para modificar el estilo de título del patrón</a:t>
            </a:r>
          </a:p>
        </p:txBody>
      </p:sp>
      <p:cxnSp>
        <p:nvCxnSpPr>
          <p:cNvPr id="9" name="Conector recto 8">
            <a:extLst>
              <a:ext uri="{FF2B5EF4-FFF2-40B4-BE49-F238E27FC236}">
                <a16:creationId xmlns:a16="http://schemas.microsoft.com/office/drawing/2014/main" id="{4A57CAA2-2658-B441-A787-4B54C65D3BF1}"/>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12387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ido con leyenda_1">
    <p:spTree>
      <p:nvGrpSpPr>
        <p:cNvPr id="1" name=""/>
        <p:cNvGrpSpPr/>
        <p:nvPr/>
      </p:nvGrpSpPr>
      <p:grpSpPr>
        <a:xfrm>
          <a:off x="0" y="0"/>
          <a:ext cx="0" cy="0"/>
          <a:chOff x="0" y="0"/>
          <a:chExt cx="0" cy="0"/>
        </a:xfrm>
      </p:grpSpPr>
      <p:sp>
        <p:nvSpPr>
          <p:cNvPr id="9" name="Marcador de posición de imagen 8"/>
          <p:cNvSpPr>
            <a:spLocks noGrp="1"/>
          </p:cNvSpPr>
          <p:nvPr>
            <p:ph type="pic" sz="quarter" idx="10"/>
          </p:nvPr>
        </p:nvSpPr>
        <p:spPr>
          <a:xfrm>
            <a:off x="1524000" y="3482977"/>
            <a:ext cx="10668000" cy="3375025"/>
          </a:xfrm>
          <a:prstGeom prst="rect">
            <a:avLst/>
          </a:prstGeom>
          <a:solidFill>
            <a:schemeClr val="accent4">
              <a:lumMod val="50000"/>
            </a:schemeClr>
          </a:solidFill>
        </p:spPr>
        <p:txBody>
          <a:bodyPr rtlCol="0"/>
          <a:lstStyle/>
          <a:p>
            <a:pPr rtl="0"/>
            <a:r>
              <a:rPr lang="es-ES" noProof="0"/>
              <a:t>Haga clic en el icono para agregar una imagen</a:t>
            </a:r>
          </a:p>
        </p:txBody>
      </p:sp>
      <p:sp>
        <p:nvSpPr>
          <p:cNvPr id="6" name="Marcador de posición de texto 2">
            <a:extLst>
              <a:ext uri="{FF2B5EF4-FFF2-40B4-BE49-F238E27FC236}">
                <a16:creationId xmlns:a16="http://schemas.microsoft.com/office/drawing/2014/main" id="{5832AA92-D0AC-8247-A360-19A5932C4E36}"/>
              </a:ext>
            </a:extLst>
          </p:cNvPr>
          <p:cNvSpPr>
            <a:spLocks noGrp="1"/>
          </p:cNvSpPr>
          <p:nvPr>
            <p:ph idx="1"/>
          </p:nvPr>
        </p:nvSpPr>
        <p:spPr>
          <a:xfrm>
            <a:off x="6338806" y="339644"/>
            <a:ext cx="5014993" cy="2806511"/>
          </a:xfrm>
          <a:prstGeom prst="rect">
            <a:avLst/>
          </a:prstGeom>
        </p:spPr>
        <p:txBody>
          <a:bodyPr vert="horz" lIns="91440" tIns="45720" rIns="91440" bIns="45720" rtlCol="0" anchor="ctr">
            <a:normAutofit/>
          </a:bodyPr>
          <a:lstStyle>
            <a:lvl1pPr algn="l">
              <a:defRPr sz="1600">
                <a:latin typeface="+mj-lt"/>
              </a:defRPr>
            </a:lvl1pPr>
            <a:lvl2pPr algn="l">
              <a:defRPr sz="1600">
                <a:latin typeface="+mj-lt"/>
              </a:defRPr>
            </a:lvl2pPr>
            <a:lvl3pPr algn="l">
              <a:defRPr sz="1600">
                <a:latin typeface="+mj-lt"/>
              </a:defRPr>
            </a:lvl3pPr>
            <a:lvl4pPr algn="l">
              <a:defRPr sz="1600">
                <a:latin typeface="+mj-lt"/>
              </a:defRPr>
            </a:lvl4pPr>
            <a:lvl5pPr algn="l">
              <a:defRPr sz="1600">
                <a:latin typeface="+mj-lt"/>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8" name="Título 1">
            <a:extLst>
              <a:ext uri="{FF2B5EF4-FFF2-40B4-BE49-F238E27FC236}">
                <a16:creationId xmlns:a16="http://schemas.microsoft.com/office/drawing/2014/main" id="{E3AD9F76-09D6-0D4E-99ED-D9391C974AD2}"/>
              </a:ext>
            </a:extLst>
          </p:cNvPr>
          <p:cNvSpPr>
            <a:spLocks noGrp="1"/>
          </p:cNvSpPr>
          <p:nvPr>
            <p:ph type="ctrTitle"/>
          </p:nvPr>
        </p:nvSpPr>
        <p:spPr>
          <a:xfrm>
            <a:off x="1524000" y="339644"/>
            <a:ext cx="4179376" cy="2806512"/>
          </a:xfrm>
        </p:spPr>
        <p:txBody>
          <a:bodyPr lIns="0" rIns="0" rtlCol="0" anchor="ctr">
            <a:normAutofit/>
          </a:bodyPr>
          <a:lstStyle>
            <a:lvl1pPr algn="l">
              <a:defRPr sz="4800" b="0" i="0" cap="all" baseline="0">
                <a:solidFill>
                  <a:schemeClr val="accent4">
                    <a:lumMod val="75000"/>
                  </a:schemeClr>
                </a:solidFill>
                <a:latin typeface="Sagona ExtraLight" panose="02020303050505020204" pitchFamily="18" charset="0"/>
              </a:defRPr>
            </a:lvl1pPr>
          </a:lstStyle>
          <a:p>
            <a:pPr rtl="0"/>
            <a:r>
              <a:rPr lang="es-ES" noProof="0"/>
              <a:t>Haga clic para modificar el estilo de título del patrón</a:t>
            </a:r>
          </a:p>
        </p:txBody>
      </p:sp>
      <p:cxnSp>
        <p:nvCxnSpPr>
          <p:cNvPr id="10" name="Conector recto 9">
            <a:extLst>
              <a:ext uri="{FF2B5EF4-FFF2-40B4-BE49-F238E27FC236}">
                <a16:creationId xmlns:a16="http://schemas.microsoft.com/office/drawing/2014/main" id="{F2E583C8-CCA8-BB4A-B8AA-4ED85B62E67F}"/>
              </a:ext>
            </a:extLst>
          </p:cNvPr>
          <p:cNvCxnSpPr>
            <a:cxnSpLocks/>
          </p:cNvCxnSpPr>
          <p:nvPr userDrawn="1"/>
        </p:nvCxnSpPr>
        <p:spPr>
          <a:xfrm>
            <a:off x="1134319"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26650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ido con leyenda_2">
    <p:spTree>
      <p:nvGrpSpPr>
        <p:cNvPr id="1" name=""/>
        <p:cNvGrpSpPr/>
        <p:nvPr/>
      </p:nvGrpSpPr>
      <p:grpSpPr>
        <a:xfrm>
          <a:off x="0" y="0"/>
          <a:ext cx="0" cy="0"/>
          <a:chOff x="0" y="0"/>
          <a:chExt cx="0" cy="0"/>
        </a:xfrm>
      </p:grpSpPr>
      <p:sp>
        <p:nvSpPr>
          <p:cNvPr id="9" name="Marcador de posición de imagen 8"/>
          <p:cNvSpPr>
            <a:spLocks noGrp="1"/>
          </p:cNvSpPr>
          <p:nvPr>
            <p:ph type="pic" sz="quarter" idx="10"/>
          </p:nvPr>
        </p:nvSpPr>
        <p:spPr>
          <a:xfrm>
            <a:off x="0" y="3482977"/>
            <a:ext cx="10668000" cy="3375025"/>
          </a:xfrm>
          <a:prstGeom prst="rect">
            <a:avLst/>
          </a:prstGeom>
          <a:solidFill>
            <a:schemeClr val="accent4">
              <a:lumMod val="50000"/>
            </a:schemeClr>
          </a:solidFill>
        </p:spPr>
        <p:txBody>
          <a:bodyPr rtlCol="0"/>
          <a:lstStyle/>
          <a:p>
            <a:pPr rtl="0"/>
            <a:r>
              <a:rPr lang="es-ES" noProof="0"/>
              <a:t>Haga clic en el icono para agregar una imagen</a:t>
            </a:r>
          </a:p>
        </p:txBody>
      </p:sp>
      <p:sp>
        <p:nvSpPr>
          <p:cNvPr id="6" name="Marcador de posición de texto 2">
            <a:extLst>
              <a:ext uri="{FF2B5EF4-FFF2-40B4-BE49-F238E27FC236}">
                <a16:creationId xmlns:a16="http://schemas.microsoft.com/office/drawing/2014/main" id="{5832AA92-D0AC-8247-A360-19A5932C4E36}"/>
              </a:ext>
            </a:extLst>
          </p:cNvPr>
          <p:cNvSpPr>
            <a:spLocks noGrp="1"/>
          </p:cNvSpPr>
          <p:nvPr>
            <p:ph idx="1"/>
          </p:nvPr>
        </p:nvSpPr>
        <p:spPr>
          <a:xfrm>
            <a:off x="5635662" y="339644"/>
            <a:ext cx="5014993" cy="2806511"/>
          </a:xfrm>
          <a:prstGeom prst="rect">
            <a:avLst/>
          </a:prstGeom>
        </p:spPr>
        <p:txBody>
          <a:bodyPr vert="horz" lIns="91440" tIns="45720" rIns="91440" bIns="45720" rtlCol="0" anchor="ctr">
            <a:normAutofit/>
          </a:bodyPr>
          <a:lstStyle>
            <a:lvl1pPr algn="l">
              <a:defRPr sz="1600">
                <a:latin typeface="+mj-lt"/>
              </a:defRPr>
            </a:lvl1pPr>
            <a:lvl2pPr algn="l">
              <a:defRPr sz="1600">
                <a:latin typeface="+mj-lt"/>
              </a:defRPr>
            </a:lvl2pPr>
            <a:lvl3pPr algn="l">
              <a:defRPr sz="1600">
                <a:latin typeface="+mj-lt"/>
              </a:defRPr>
            </a:lvl3pPr>
            <a:lvl4pPr algn="l">
              <a:defRPr sz="1600">
                <a:latin typeface="+mj-lt"/>
              </a:defRPr>
            </a:lvl4pPr>
            <a:lvl5pPr algn="l">
              <a:defRPr sz="1600">
                <a:latin typeface="+mj-lt"/>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8" name="Título 1">
            <a:extLst>
              <a:ext uri="{FF2B5EF4-FFF2-40B4-BE49-F238E27FC236}">
                <a16:creationId xmlns:a16="http://schemas.microsoft.com/office/drawing/2014/main" id="{E3AD9F76-09D6-0D4E-99ED-D9391C974AD2}"/>
              </a:ext>
            </a:extLst>
          </p:cNvPr>
          <p:cNvSpPr>
            <a:spLocks noGrp="1"/>
          </p:cNvSpPr>
          <p:nvPr>
            <p:ph type="ctrTitle"/>
          </p:nvPr>
        </p:nvSpPr>
        <p:spPr>
          <a:xfrm>
            <a:off x="820856" y="339644"/>
            <a:ext cx="4179376" cy="2806512"/>
          </a:xfrm>
        </p:spPr>
        <p:txBody>
          <a:bodyPr lIns="0" rIns="0" rtlCol="0" anchor="ctr">
            <a:normAutofit/>
          </a:bodyPr>
          <a:lstStyle>
            <a:lvl1pPr algn="l">
              <a:defRPr sz="4800" b="0" i="0" cap="all" baseline="0">
                <a:solidFill>
                  <a:schemeClr val="accent4">
                    <a:lumMod val="75000"/>
                  </a:schemeClr>
                </a:solidFill>
                <a:latin typeface="Sagona ExtraLight" panose="02020303050505020204" pitchFamily="18" charset="0"/>
              </a:defRPr>
            </a:lvl1pPr>
          </a:lstStyle>
          <a:p>
            <a:pPr rtl="0"/>
            <a:r>
              <a:rPr lang="es-ES" noProof="0"/>
              <a:t>Haga clic para modificar el estilo de título del patrón</a:t>
            </a:r>
          </a:p>
        </p:txBody>
      </p:sp>
      <p:cxnSp>
        <p:nvCxnSpPr>
          <p:cNvPr id="11" name="Conector recto 10">
            <a:extLst>
              <a:ext uri="{FF2B5EF4-FFF2-40B4-BE49-F238E27FC236}">
                <a16:creationId xmlns:a16="http://schemas.microsoft.com/office/drawing/2014/main" id="{4C8C2B99-ED08-1F48-BE5D-40E40D09C7B7}"/>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8875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ido con leyenda_3">
    <p:spTree>
      <p:nvGrpSpPr>
        <p:cNvPr id="1" name=""/>
        <p:cNvGrpSpPr/>
        <p:nvPr/>
      </p:nvGrpSpPr>
      <p:grpSpPr>
        <a:xfrm>
          <a:off x="0" y="0"/>
          <a:ext cx="0" cy="0"/>
          <a:chOff x="0" y="0"/>
          <a:chExt cx="0" cy="0"/>
        </a:xfrm>
      </p:grpSpPr>
      <p:sp>
        <p:nvSpPr>
          <p:cNvPr id="9" name="Marcador de posición de imagen 8"/>
          <p:cNvSpPr>
            <a:spLocks noGrp="1"/>
          </p:cNvSpPr>
          <p:nvPr>
            <p:ph type="pic" sz="quarter" idx="10"/>
          </p:nvPr>
        </p:nvSpPr>
        <p:spPr>
          <a:xfrm>
            <a:off x="608843" y="3482977"/>
            <a:ext cx="10961177" cy="3375025"/>
          </a:xfrm>
          <a:prstGeom prst="rect">
            <a:avLst/>
          </a:prstGeom>
          <a:solidFill>
            <a:schemeClr val="accent4">
              <a:lumMod val="50000"/>
            </a:schemeClr>
          </a:solidFill>
        </p:spPr>
        <p:txBody>
          <a:bodyPr rtlCol="0"/>
          <a:lstStyle/>
          <a:p>
            <a:pPr rtl="0"/>
            <a:r>
              <a:rPr lang="es-ES" noProof="0"/>
              <a:t>Haga clic en el icono para agregar una imagen</a:t>
            </a:r>
          </a:p>
        </p:txBody>
      </p:sp>
      <p:cxnSp>
        <p:nvCxnSpPr>
          <p:cNvPr id="10" name="Conector recto 9">
            <a:extLst>
              <a:ext uri="{FF2B5EF4-FFF2-40B4-BE49-F238E27FC236}">
                <a16:creationId xmlns:a16="http://schemas.microsoft.com/office/drawing/2014/main" id="{79B33817-49F3-B440-A271-466603AE1964}"/>
              </a:ext>
            </a:extLst>
          </p:cNvPr>
          <p:cNvCxnSpPr>
            <a:cxnSpLocks/>
          </p:cNvCxnSpPr>
          <p:nvPr userDrawn="1"/>
        </p:nvCxnSpPr>
        <p:spPr>
          <a:xfrm>
            <a:off x="0" y="421214"/>
            <a:ext cx="1219200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2" name="Marcador de texto 2">
            <a:extLst>
              <a:ext uri="{FF2B5EF4-FFF2-40B4-BE49-F238E27FC236}">
                <a16:creationId xmlns:a16="http://schemas.microsoft.com/office/drawing/2014/main" id="{8576316B-7498-2E42-9B52-88BF1C9DF40C}"/>
              </a:ext>
            </a:extLst>
          </p:cNvPr>
          <p:cNvSpPr>
            <a:spLocks noGrp="1"/>
          </p:cNvSpPr>
          <p:nvPr>
            <p:ph idx="1"/>
          </p:nvPr>
        </p:nvSpPr>
        <p:spPr>
          <a:xfrm>
            <a:off x="5567465" y="568512"/>
            <a:ext cx="6002556" cy="2806511"/>
          </a:xfrm>
          <a:prstGeom prst="rect">
            <a:avLst/>
          </a:prstGeom>
        </p:spPr>
        <p:txBody>
          <a:bodyPr vert="horz" lIns="91440" tIns="45720" rIns="91440" bIns="45720" rtlCol="0" anchor="ctr">
            <a:normAutofit/>
          </a:bodyPr>
          <a:lstStyle>
            <a:lvl1pPr algn="l">
              <a:defRPr sz="1600">
                <a:latin typeface="+mj-lt"/>
              </a:defRPr>
            </a:lvl1pPr>
            <a:lvl2pPr algn="l">
              <a:defRPr sz="1600">
                <a:latin typeface="+mj-lt"/>
              </a:defRPr>
            </a:lvl2pPr>
            <a:lvl3pPr algn="l">
              <a:defRPr sz="1600">
                <a:latin typeface="+mj-lt"/>
              </a:defRPr>
            </a:lvl3pPr>
            <a:lvl4pPr algn="l">
              <a:defRPr sz="1600">
                <a:latin typeface="+mj-lt"/>
              </a:defRPr>
            </a:lvl4pPr>
            <a:lvl5pPr algn="l">
              <a:defRPr sz="1600">
                <a:latin typeface="+mj-lt"/>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13" name="Título 1">
            <a:extLst>
              <a:ext uri="{FF2B5EF4-FFF2-40B4-BE49-F238E27FC236}">
                <a16:creationId xmlns:a16="http://schemas.microsoft.com/office/drawing/2014/main" id="{451775DA-49A0-2F4D-9F21-5D20DA6BA9B6}"/>
              </a:ext>
            </a:extLst>
          </p:cNvPr>
          <p:cNvSpPr>
            <a:spLocks noGrp="1"/>
          </p:cNvSpPr>
          <p:nvPr>
            <p:ph type="ctrTitle"/>
          </p:nvPr>
        </p:nvSpPr>
        <p:spPr>
          <a:xfrm>
            <a:off x="608844" y="568512"/>
            <a:ext cx="4179376" cy="2806512"/>
          </a:xfrm>
        </p:spPr>
        <p:txBody>
          <a:bodyPr lIns="0" rIns="0" rtlCol="0" anchor="ctr">
            <a:normAutofit/>
          </a:bodyPr>
          <a:lstStyle>
            <a:lvl1pPr algn="l">
              <a:defRPr sz="4800" b="0" i="0" cap="all" baseline="0">
                <a:solidFill>
                  <a:schemeClr val="accent4">
                    <a:lumMod val="75000"/>
                  </a:schemeClr>
                </a:solidFill>
                <a:latin typeface="Sagona ExtraLight" panose="02020303050505020204" pitchFamily="18" charset="0"/>
              </a:defRPr>
            </a:lvl1pPr>
          </a:lstStyle>
          <a:p>
            <a:pPr rtl="0"/>
            <a:r>
              <a:rPr lang="es-ES" noProof="0"/>
              <a:t>Haga clic para modificar el estilo de título del patrón</a:t>
            </a:r>
          </a:p>
        </p:txBody>
      </p:sp>
    </p:spTree>
    <p:extLst>
      <p:ext uri="{BB962C8B-B14F-4D97-AF65-F5344CB8AC3E}">
        <p14:creationId xmlns:p14="http://schemas.microsoft.com/office/powerpoint/2010/main" val="14964562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ido con leyenda_4">
    <p:spTree>
      <p:nvGrpSpPr>
        <p:cNvPr id="1" name=""/>
        <p:cNvGrpSpPr/>
        <p:nvPr/>
      </p:nvGrpSpPr>
      <p:grpSpPr>
        <a:xfrm>
          <a:off x="0" y="0"/>
          <a:ext cx="0" cy="0"/>
          <a:chOff x="0" y="0"/>
          <a:chExt cx="0" cy="0"/>
        </a:xfrm>
      </p:grpSpPr>
      <p:sp>
        <p:nvSpPr>
          <p:cNvPr id="9" name="Marcador de posición de imagen 8"/>
          <p:cNvSpPr>
            <a:spLocks noGrp="1"/>
          </p:cNvSpPr>
          <p:nvPr>
            <p:ph type="pic" sz="quarter" idx="10"/>
          </p:nvPr>
        </p:nvSpPr>
        <p:spPr>
          <a:xfrm>
            <a:off x="0" y="3482977"/>
            <a:ext cx="12192000" cy="3375025"/>
          </a:xfrm>
          <a:prstGeom prst="rect">
            <a:avLst/>
          </a:prstGeom>
          <a:solidFill>
            <a:schemeClr val="accent4">
              <a:lumMod val="50000"/>
            </a:schemeClr>
          </a:solidFill>
        </p:spPr>
        <p:txBody>
          <a:bodyPr rtlCol="0"/>
          <a:lstStyle/>
          <a:p>
            <a:pPr rtl="0"/>
            <a:r>
              <a:rPr lang="es-ES" noProof="0"/>
              <a:t>Haga clic en el icono para agregar una imagen</a:t>
            </a:r>
          </a:p>
        </p:txBody>
      </p:sp>
      <p:cxnSp>
        <p:nvCxnSpPr>
          <p:cNvPr id="5" name="Conector recto 4">
            <a:extLst>
              <a:ext uri="{FF2B5EF4-FFF2-40B4-BE49-F238E27FC236}">
                <a16:creationId xmlns:a16="http://schemas.microsoft.com/office/drawing/2014/main" id="{40C0F668-C1BA-A349-A542-9E54E73E8178}"/>
              </a:ext>
            </a:extLst>
          </p:cNvPr>
          <p:cNvCxnSpPr>
            <a:cxnSpLocks/>
          </p:cNvCxnSpPr>
          <p:nvPr userDrawn="1"/>
        </p:nvCxnSpPr>
        <p:spPr>
          <a:xfrm>
            <a:off x="4961621" y="339644"/>
            <a:ext cx="0" cy="280651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 name="Marcador de texto 2">
            <a:extLst>
              <a:ext uri="{FF2B5EF4-FFF2-40B4-BE49-F238E27FC236}">
                <a16:creationId xmlns:a16="http://schemas.microsoft.com/office/drawing/2014/main" id="{5832AA92-D0AC-8247-A360-19A5932C4E36}"/>
              </a:ext>
            </a:extLst>
          </p:cNvPr>
          <p:cNvSpPr>
            <a:spLocks noGrp="1"/>
          </p:cNvSpPr>
          <p:nvPr>
            <p:ph idx="1"/>
          </p:nvPr>
        </p:nvSpPr>
        <p:spPr>
          <a:xfrm>
            <a:off x="5351244" y="339644"/>
            <a:ext cx="6002556" cy="2806511"/>
          </a:xfrm>
          <a:prstGeom prst="rect">
            <a:avLst/>
          </a:prstGeom>
        </p:spPr>
        <p:txBody>
          <a:bodyPr vert="horz" lIns="91440" tIns="45720" rIns="91440" bIns="45720" rtlCol="0" anchor="ctr">
            <a:normAutofit/>
          </a:bodyPr>
          <a:lstStyle>
            <a:lvl1pPr algn="l">
              <a:defRPr sz="1600">
                <a:latin typeface="+mj-lt"/>
              </a:defRPr>
            </a:lvl1pPr>
            <a:lvl2pPr algn="l">
              <a:defRPr sz="1600">
                <a:latin typeface="+mj-lt"/>
              </a:defRPr>
            </a:lvl2pPr>
            <a:lvl3pPr algn="l">
              <a:defRPr sz="1600">
                <a:latin typeface="+mj-lt"/>
              </a:defRPr>
            </a:lvl3pPr>
            <a:lvl4pPr algn="l">
              <a:defRPr sz="1600">
                <a:latin typeface="+mj-lt"/>
              </a:defRPr>
            </a:lvl4pPr>
            <a:lvl5pPr algn="l">
              <a:defRPr sz="1600">
                <a:latin typeface="+mj-lt"/>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8" name="Título 1">
            <a:extLst>
              <a:ext uri="{FF2B5EF4-FFF2-40B4-BE49-F238E27FC236}">
                <a16:creationId xmlns:a16="http://schemas.microsoft.com/office/drawing/2014/main" id="{E3AD9F76-09D6-0D4E-99ED-D9391C974AD2}"/>
              </a:ext>
            </a:extLst>
          </p:cNvPr>
          <p:cNvSpPr>
            <a:spLocks noGrp="1"/>
          </p:cNvSpPr>
          <p:nvPr>
            <p:ph type="ctrTitle"/>
          </p:nvPr>
        </p:nvSpPr>
        <p:spPr>
          <a:xfrm>
            <a:off x="392623" y="339644"/>
            <a:ext cx="4179376" cy="2806512"/>
          </a:xfrm>
        </p:spPr>
        <p:txBody>
          <a:bodyPr lIns="0" rIns="0" rtlCol="0" anchor="ctr">
            <a:normAutofit/>
          </a:bodyPr>
          <a:lstStyle>
            <a:lvl1pPr algn="l">
              <a:defRPr sz="4800" b="0" i="0" cap="all" baseline="0">
                <a:solidFill>
                  <a:schemeClr val="accent4">
                    <a:lumMod val="75000"/>
                  </a:schemeClr>
                </a:solidFill>
                <a:latin typeface="Sagona ExtraLight" panose="02020303050505020204" pitchFamily="18" charset="0"/>
              </a:defRPr>
            </a:lvl1pPr>
          </a:lstStyle>
          <a:p>
            <a:pPr rtl="0"/>
            <a:r>
              <a:rPr lang="es-ES" noProof="0"/>
              <a:t>Haga clic para modificar el estilo de título del patrón</a:t>
            </a:r>
          </a:p>
        </p:txBody>
      </p:sp>
    </p:spTree>
    <p:extLst>
      <p:ext uri="{BB962C8B-B14F-4D97-AF65-F5344CB8AC3E}">
        <p14:creationId xmlns:p14="http://schemas.microsoft.com/office/powerpoint/2010/main" val="7803267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ido con leyenda_5">
    <p:spTree>
      <p:nvGrpSpPr>
        <p:cNvPr id="1" name=""/>
        <p:cNvGrpSpPr/>
        <p:nvPr/>
      </p:nvGrpSpPr>
      <p:grpSpPr>
        <a:xfrm>
          <a:off x="0" y="0"/>
          <a:ext cx="0" cy="0"/>
          <a:chOff x="0" y="0"/>
          <a:chExt cx="0" cy="0"/>
        </a:xfrm>
      </p:grpSpPr>
      <p:sp>
        <p:nvSpPr>
          <p:cNvPr id="9" name="Marcador de posición de imagen 8"/>
          <p:cNvSpPr>
            <a:spLocks noGrp="1"/>
          </p:cNvSpPr>
          <p:nvPr>
            <p:ph type="pic" sz="quarter" idx="10"/>
          </p:nvPr>
        </p:nvSpPr>
        <p:spPr>
          <a:xfrm>
            <a:off x="0" y="3482977"/>
            <a:ext cx="12192000" cy="3375025"/>
          </a:xfrm>
          <a:prstGeom prst="rect">
            <a:avLst/>
          </a:prstGeom>
          <a:solidFill>
            <a:schemeClr val="accent4">
              <a:lumMod val="50000"/>
            </a:schemeClr>
          </a:solidFill>
        </p:spPr>
        <p:txBody>
          <a:bodyPr rtlCol="0"/>
          <a:lstStyle/>
          <a:p>
            <a:pPr rtl="0"/>
            <a:r>
              <a:rPr lang="es-ES" noProof="0"/>
              <a:t>Haga clic en el icono para agregar una imagen</a:t>
            </a:r>
          </a:p>
        </p:txBody>
      </p:sp>
      <p:sp>
        <p:nvSpPr>
          <p:cNvPr id="6" name="Marcador de posición de texto 2">
            <a:extLst>
              <a:ext uri="{FF2B5EF4-FFF2-40B4-BE49-F238E27FC236}">
                <a16:creationId xmlns:a16="http://schemas.microsoft.com/office/drawing/2014/main" id="{5832AA92-D0AC-8247-A360-19A5932C4E36}"/>
              </a:ext>
            </a:extLst>
          </p:cNvPr>
          <p:cNvSpPr>
            <a:spLocks noGrp="1"/>
          </p:cNvSpPr>
          <p:nvPr>
            <p:ph idx="1"/>
          </p:nvPr>
        </p:nvSpPr>
        <p:spPr>
          <a:xfrm>
            <a:off x="5351244" y="568512"/>
            <a:ext cx="6002556" cy="2806511"/>
          </a:xfrm>
          <a:prstGeom prst="rect">
            <a:avLst/>
          </a:prstGeom>
        </p:spPr>
        <p:txBody>
          <a:bodyPr vert="horz" lIns="91440" tIns="45720" rIns="91440" bIns="45720" rtlCol="0" anchor="ctr">
            <a:normAutofit/>
          </a:bodyPr>
          <a:lstStyle>
            <a:lvl1pPr algn="l">
              <a:defRPr sz="1600">
                <a:latin typeface="+mj-lt"/>
              </a:defRPr>
            </a:lvl1pPr>
            <a:lvl2pPr algn="l">
              <a:defRPr sz="1600">
                <a:latin typeface="+mj-lt"/>
              </a:defRPr>
            </a:lvl2pPr>
            <a:lvl3pPr algn="l">
              <a:defRPr sz="1600">
                <a:latin typeface="+mj-lt"/>
              </a:defRPr>
            </a:lvl3pPr>
            <a:lvl4pPr algn="l">
              <a:defRPr sz="1600">
                <a:latin typeface="+mj-lt"/>
              </a:defRPr>
            </a:lvl4pPr>
            <a:lvl5pPr algn="l">
              <a:defRPr sz="1600">
                <a:latin typeface="+mj-lt"/>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8" name="Título 1">
            <a:extLst>
              <a:ext uri="{FF2B5EF4-FFF2-40B4-BE49-F238E27FC236}">
                <a16:creationId xmlns:a16="http://schemas.microsoft.com/office/drawing/2014/main" id="{E3AD9F76-09D6-0D4E-99ED-D9391C974AD2}"/>
              </a:ext>
            </a:extLst>
          </p:cNvPr>
          <p:cNvSpPr>
            <a:spLocks noGrp="1"/>
          </p:cNvSpPr>
          <p:nvPr>
            <p:ph type="ctrTitle"/>
          </p:nvPr>
        </p:nvSpPr>
        <p:spPr>
          <a:xfrm>
            <a:off x="392623" y="568512"/>
            <a:ext cx="4179376" cy="2806512"/>
          </a:xfrm>
        </p:spPr>
        <p:txBody>
          <a:bodyPr lIns="0" rIns="0" rtlCol="0" anchor="ctr">
            <a:normAutofit/>
          </a:bodyPr>
          <a:lstStyle>
            <a:lvl1pPr algn="l">
              <a:defRPr sz="4800" b="0" i="0" cap="all" baseline="0">
                <a:solidFill>
                  <a:schemeClr val="accent4">
                    <a:lumMod val="75000"/>
                  </a:schemeClr>
                </a:solidFill>
                <a:latin typeface="Sagona ExtraLight" panose="02020303050505020204" pitchFamily="18" charset="0"/>
              </a:defRPr>
            </a:lvl1pPr>
          </a:lstStyle>
          <a:p>
            <a:pPr rtl="0"/>
            <a:r>
              <a:rPr lang="es-ES" noProof="0"/>
              <a:t>Haga clic para modificar el estilo de título del patrón</a:t>
            </a:r>
          </a:p>
        </p:txBody>
      </p:sp>
      <p:cxnSp>
        <p:nvCxnSpPr>
          <p:cNvPr id="15" name="Conector recto 14">
            <a:extLst>
              <a:ext uri="{FF2B5EF4-FFF2-40B4-BE49-F238E27FC236}">
                <a16:creationId xmlns:a16="http://schemas.microsoft.com/office/drawing/2014/main" id="{16414763-7D4F-994A-AAA9-7DC46C19D816}"/>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67065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aración_1">
    <p:spTree>
      <p:nvGrpSpPr>
        <p:cNvPr id="1" name=""/>
        <p:cNvGrpSpPr/>
        <p:nvPr/>
      </p:nvGrpSpPr>
      <p:grpSpPr>
        <a:xfrm>
          <a:off x="0" y="0"/>
          <a:ext cx="0" cy="0"/>
          <a:chOff x="0" y="0"/>
          <a:chExt cx="0" cy="0"/>
        </a:xfrm>
      </p:grpSpPr>
      <p:sp>
        <p:nvSpPr>
          <p:cNvPr id="3" name="Marcador de fecha 2">
            <a:extLst>
              <a:ext uri="{FF2B5EF4-FFF2-40B4-BE49-F238E27FC236}">
                <a16:creationId xmlns:a16="http://schemas.microsoft.com/office/drawing/2014/main" id="{2062DFD1-09C0-6845-8219-0846F32EDEFA}"/>
              </a:ext>
            </a:extLst>
          </p:cNvPr>
          <p:cNvSpPr>
            <a:spLocks noGrp="1"/>
          </p:cNvSpPr>
          <p:nvPr>
            <p:ph type="dt" sz="half" idx="10"/>
          </p:nvPr>
        </p:nvSpPr>
        <p:spPr/>
        <p:txBody>
          <a:bodyPr rtlCol="0"/>
          <a:lstStyle/>
          <a:p>
            <a:pPr rtl="0"/>
            <a:fld id="{3E47072A-F0E7-4A38-8730-2A654A9E5169}" type="datetime1">
              <a:rPr lang="es-ES" noProof="0" smtClean="0"/>
              <a:t>16/11/2020</a:t>
            </a:fld>
            <a:endParaRPr lang="es-ES" noProof="0"/>
          </a:p>
        </p:txBody>
      </p:sp>
      <p:sp>
        <p:nvSpPr>
          <p:cNvPr id="4" name="Marcador de pie de página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pPr rtl="0"/>
            <a:endParaRPr lang="es-ES" noProof="0"/>
          </a:p>
        </p:txBody>
      </p:sp>
      <p:sp>
        <p:nvSpPr>
          <p:cNvPr id="5" name="Marcador de posición de número de diapositiva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pPr rtl="0"/>
            <a:fld id="{31FEFF75-79D2-EE46-877B-299D1510E681}" type="slidenum">
              <a:rPr lang="es-ES" noProof="0" smtClean="0"/>
              <a:t>‹Nº›</a:t>
            </a:fld>
            <a:endParaRPr lang="es-ES" noProof="0"/>
          </a:p>
        </p:txBody>
      </p:sp>
      <p:sp>
        <p:nvSpPr>
          <p:cNvPr id="7" name="Título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27321" y="339645"/>
            <a:ext cx="10134369" cy="1002552"/>
          </a:xfrm>
        </p:spPr>
        <p:txBody>
          <a:bodyPr lIns="0" rIns="0" rtlCol="0" anchor="b">
            <a:noAutofit/>
          </a:bodyPr>
          <a:lstStyle>
            <a:lvl1pPr algn="l">
              <a:defRPr sz="4500" b="0" i="0" cap="all" baseline="0">
                <a:solidFill>
                  <a:schemeClr val="accent4">
                    <a:lumMod val="75000"/>
                  </a:schemeClr>
                </a:solidFill>
                <a:latin typeface="Sagona ExtraLight" panose="02020303050505020204" pitchFamily="18" charset="0"/>
              </a:defRPr>
            </a:lvl1pPr>
          </a:lstStyle>
          <a:p>
            <a:pPr rtl="0"/>
            <a:r>
              <a:rPr lang="es-ES" noProof="0"/>
              <a:t>EL TÍTULO VA AQUÍ</a:t>
            </a:r>
          </a:p>
        </p:txBody>
      </p:sp>
      <p:cxnSp>
        <p:nvCxnSpPr>
          <p:cNvPr id="13" name="Conector recto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 name="Conector recto 8">
            <a:extLst>
              <a:ext uri="{FF2B5EF4-FFF2-40B4-BE49-F238E27FC236}">
                <a16:creationId xmlns:a16="http://schemas.microsoft.com/office/drawing/2014/main" id="{578CECE2-CD4D-4A44-927A-53FFE158AF1C}"/>
              </a:ext>
            </a:extLst>
          </p:cNvPr>
          <p:cNvCxnSpPr>
            <a:cxnSpLocks/>
          </p:cNvCxnSpPr>
          <p:nvPr userDrawn="1"/>
        </p:nvCxnSpPr>
        <p:spPr>
          <a:xfrm>
            <a:off x="1134319"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Marcador de posición de contenido 2">
            <a:extLst>
              <a:ext uri="{FF2B5EF4-FFF2-40B4-BE49-F238E27FC236}">
                <a16:creationId xmlns:a16="http://schemas.microsoft.com/office/drawing/2014/main" id="{11B2D7F8-9505-6148-BEA2-27C4290FF6E2}"/>
              </a:ext>
            </a:extLst>
          </p:cNvPr>
          <p:cNvSpPr>
            <a:spLocks noGrp="1"/>
          </p:cNvSpPr>
          <p:nvPr>
            <p:ph sz="half" idx="1"/>
          </p:nvPr>
        </p:nvSpPr>
        <p:spPr>
          <a:xfrm>
            <a:off x="1627321" y="2330824"/>
            <a:ext cx="4693727" cy="3846139"/>
          </a:xfrm>
        </p:spPr>
        <p:txBody>
          <a:bodyPr rtlCol="0">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12" name="Marcador de posición de contenido 3">
            <a:extLst>
              <a:ext uri="{FF2B5EF4-FFF2-40B4-BE49-F238E27FC236}">
                <a16:creationId xmlns:a16="http://schemas.microsoft.com/office/drawing/2014/main" id="{A9ADB053-F5D5-D34D-B6E3-A8AB7297F1F9}"/>
              </a:ext>
            </a:extLst>
          </p:cNvPr>
          <p:cNvSpPr>
            <a:spLocks noGrp="1"/>
          </p:cNvSpPr>
          <p:nvPr>
            <p:ph sz="half" idx="2"/>
          </p:nvPr>
        </p:nvSpPr>
        <p:spPr>
          <a:xfrm>
            <a:off x="7067963" y="2330824"/>
            <a:ext cx="4693727" cy="3846139"/>
          </a:xfrm>
        </p:spPr>
        <p:txBody>
          <a:bodyPr rtlCol="0">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14" name="Marcador de posición de texto 2">
            <a:extLst>
              <a:ext uri="{FF2B5EF4-FFF2-40B4-BE49-F238E27FC236}">
                <a16:creationId xmlns:a16="http://schemas.microsoft.com/office/drawing/2014/main" id="{B75E12F7-C53F-EB47-8D86-3CE7D6B2A8FB}"/>
              </a:ext>
            </a:extLst>
          </p:cNvPr>
          <p:cNvSpPr>
            <a:spLocks noGrp="1"/>
          </p:cNvSpPr>
          <p:nvPr>
            <p:ph type="body" idx="13"/>
          </p:nvPr>
        </p:nvSpPr>
        <p:spPr>
          <a:xfrm>
            <a:off x="1627322" y="1468740"/>
            <a:ext cx="4672156" cy="823912"/>
          </a:xfrm>
        </p:spPr>
        <p:txBody>
          <a:bodyPr rtlCol="0"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5" name="Marcador de posición de texto 4">
            <a:extLst>
              <a:ext uri="{FF2B5EF4-FFF2-40B4-BE49-F238E27FC236}">
                <a16:creationId xmlns:a16="http://schemas.microsoft.com/office/drawing/2014/main" id="{0C3895DE-E9F7-5A41-91A4-BC8DE509CFFC}"/>
              </a:ext>
            </a:extLst>
          </p:cNvPr>
          <p:cNvSpPr>
            <a:spLocks noGrp="1"/>
          </p:cNvSpPr>
          <p:nvPr>
            <p:ph type="body" sz="quarter" idx="3"/>
          </p:nvPr>
        </p:nvSpPr>
        <p:spPr>
          <a:xfrm>
            <a:off x="7067963" y="1468740"/>
            <a:ext cx="4695165" cy="823912"/>
          </a:xfrm>
        </p:spPr>
        <p:txBody>
          <a:bodyPr rtlCol="0"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Tree>
    <p:extLst>
      <p:ext uri="{BB962C8B-B14F-4D97-AF65-F5344CB8AC3E}">
        <p14:creationId xmlns:p14="http://schemas.microsoft.com/office/powerpoint/2010/main" val="34207371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de la presentación_3">
    <p:spTree>
      <p:nvGrpSpPr>
        <p:cNvPr id="1" name=""/>
        <p:cNvGrpSpPr/>
        <p:nvPr/>
      </p:nvGrpSpPr>
      <p:grpSpPr>
        <a:xfrm>
          <a:off x="0" y="0"/>
          <a:ext cx="0" cy="0"/>
          <a:chOff x="0" y="0"/>
          <a:chExt cx="0" cy="0"/>
        </a:xfrm>
      </p:grpSpPr>
      <p:sp>
        <p:nvSpPr>
          <p:cNvPr id="6" name="Marcador de posición de imagen 5">
            <a:extLst>
              <a:ext uri="{FF2B5EF4-FFF2-40B4-BE49-F238E27FC236}">
                <a16:creationId xmlns:a16="http://schemas.microsoft.com/office/drawing/2014/main" id="{37D7B648-BE60-43F4-8E11-2AB267410D48}"/>
              </a:ext>
            </a:extLst>
          </p:cNvPr>
          <p:cNvSpPr>
            <a:spLocks noGrp="1"/>
          </p:cNvSpPr>
          <p:nvPr>
            <p:ph type="pic" sz="quarter" idx="10"/>
          </p:nvPr>
        </p:nvSpPr>
        <p:spPr>
          <a:xfrm>
            <a:off x="6093055" y="0"/>
            <a:ext cx="6098946" cy="6858000"/>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rtlCol="0">
            <a:noAutofit/>
          </a:bodyPr>
          <a:lstStyle/>
          <a:p>
            <a:pPr rtl="0"/>
            <a:r>
              <a:rPr lang="es-ES" noProof="0"/>
              <a:t>Haga clic en el icono para agregar una imagen</a:t>
            </a:r>
          </a:p>
        </p:txBody>
      </p:sp>
      <p:cxnSp>
        <p:nvCxnSpPr>
          <p:cNvPr id="3" name="Conector recto 2">
            <a:extLst>
              <a:ext uri="{FF2B5EF4-FFF2-40B4-BE49-F238E27FC236}">
                <a16:creationId xmlns:a16="http://schemas.microsoft.com/office/drawing/2014/main" id="{A9525627-537D-D740-918D-FD8895672A9F}"/>
              </a:ext>
            </a:extLst>
          </p:cNvPr>
          <p:cNvCxnSpPr>
            <a:cxnSpLocks/>
          </p:cNvCxnSpPr>
          <p:nvPr userDrawn="1"/>
        </p:nvCxnSpPr>
        <p:spPr>
          <a:xfrm>
            <a:off x="0" y="1720312"/>
            <a:ext cx="609305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Marcador de texto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rtlCol="0">
            <a:normAutofit/>
          </a:bodyPr>
          <a:lstStyle>
            <a:lvl1pPr marL="0" indent="0">
              <a:buNone/>
              <a:defRPr sz="1800" b="1" i="0" cap="all" spc="300" baseline="0">
                <a:solidFill>
                  <a:schemeClr val="tx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a:t>El subtítulo va aquí</a:t>
            </a:r>
          </a:p>
        </p:txBody>
      </p:sp>
      <p:sp>
        <p:nvSpPr>
          <p:cNvPr id="5" name="Título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lIns="0" rIns="0" rtlCol="0" anchor="b">
            <a:normAutofit/>
          </a:bodyPr>
          <a:lstStyle>
            <a:lvl1pPr algn="l">
              <a:defRPr sz="4800" b="0" i="0" cap="all" baseline="0">
                <a:solidFill>
                  <a:schemeClr val="accent4">
                    <a:lumMod val="75000"/>
                  </a:schemeClr>
                </a:solidFill>
                <a:latin typeface="Sagona ExtraLight" panose="02020303050505020204" pitchFamily="18" charset="0"/>
              </a:defRPr>
            </a:lvl1pPr>
          </a:lstStyle>
          <a:p>
            <a:pPr rtl="0"/>
            <a:r>
              <a:rPr lang="es-ES" noProof="0"/>
              <a:t>Haga clic para modificar el estilo de título del patrón</a:t>
            </a:r>
          </a:p>
        </p:txBody>
      </p:sp>
    </p:spTree>
    <p:extLst>
      <p:ext uri="{BB962C8B-B14F-4D97-AF65-F5344CB8AC3E}">
        <p14:creationId xmlns:p14="http://schemas.microsoft.com/office/powerpoint/2010/main" val="18142492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ación_2">
    <p:spTree>
      <p:nvGrpSpPr>
        <p:cNvPr id="1" name=""/>
        <p:cNvGrpSpPr/>
        <p:nvPr/>
      </p:nvGrpSpPr>
      <p:grpSpPr>
        <a:xfrm>
          <a:off x="0" y="0"/>
          <a:ext cx="0" cy="0"/>
          <a:chOff x="0" y="0"/>
          <a:chExt cx="0" cy="0"/>
        </a:xfrm>
      </p:grpSpPr>
      <p:sp>
        <p:nvSpPr>
          <p:cNvPr id="3" name="Marcador de fecha 2">
            <a:extLst>
              <a:ext uri="{FF2B5EF4-FFF2-40B4-BE49-F238E27FC236}">
                <a16:creationId xmlns:a16="http://schemas.microsoft.com/office/drawing/2014/main" id="{2062DFD1-09C0-6845-8219-0846F32EDEFA}"/>
              </a:ext>
            </a:extLst>
          </p:cNvPr>
          <p:cNvSpPr>
            <a:spLocks noGrp="1"/>
          </p:cNvSpPr>
          <p:nvPr>
            <p:ph type="dt" sz="half" idx="10"/>
          </p:nvPr>
        </p:nvSpPr>
        <p:spPr/>
        <p:txBody>
          <a:bodyPr rtlCol="0"/>
          <a:lstStyle/>
          <a:p>
            <a:pPr rtl="0"/>
            <a:fld id="{99741A16-A630-46F1-90B3-096ECFBD8F39}" type="datetime1">
              <a:rPr lang="es-ES" noProof="0" smtClean="0"/>
              <a:t>16/11/2020</a:t>
            </a:fld>
            <a:endParaRPr lang="es-ES" noProof="0"/>
          </a:p>
        </p:txBody>
      </p:sp>
      <p:sp>
        <p:nvSpPr>
          <p:cNvPr id="4" name="Marcador de pie de página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pPr rtl="0"/>
            <a:endParaRPr lang="es-ES" noProof="0"/>
          </a:p>
        </p:txBody>
      </p:sp>
      <p:sp>
        <p:nvSpPr>
          <p:cNvPr id="5" name="Marcador de posición de número de diapositiva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pPr rtl="0"/>
            <a:fld id="{31FEFF75-79D2-EE46-877B-299D1510E681}" type="slidenum">
              <a:rPr lang="es-ES" noProof="0" smtClean="0"/>
              <a:t>‹Nº›</a:t>
            </a:fld>
            <a:endParaRPr lang="es-ES" noProof="0"/>
          </a:p>
        </p:txBody>
      </p:sp>
      <p:sp>
        <p:nvSpPr>
          <p:cNvPr id="7" name="Título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0134369" cy="1002552"/>
          </a:xfrm>
        </p:spPr>
        <p:txBody>
          <a:bodyPr lIns="0" rIns="0" rtlCol="0" anchor="b">
            <a:noAutofit/>
          </a:bodyPr>
          <a:lstStyle>
            <a:lvl1pPr algn="l">
              <a:defRPr sz="4500" b="0" i="0" cap="all" baseline="0">
                <a:solidFill>
                  <a:schemeClr val="accent4">
                    <a:lumMod val="75000"/>
                  </a:schemeClr>
                </a:solidFill>
                <a:latin typeface="Sagona ExtraLight" panose="02020303050505020204" pitchFamily="18" charset="0"/>
              </a:defRPr>
            </a:lvl1pPr>
          </a:lstStyle>
          <a:p>
            <a:pPr rtl="0"/>
            <a:r>
              <a:rPr lang="es-ES" noProof="0"/>
              <a:t>EL TÍTULO VA AQUÍ</a:t>
            </a:r>
          </a:p>
        </p:txBody>
      </p:sp>
      <p:cxnSp>
        <p:nvCxnSpPr>
          <p:cNvPr id="13" name="Conector recto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0" name="Marcador de posición de contenido 2">
            <a:extLst>
              <a:ext uri="{FF2B5EF4-FFF2-40B4-BE49-F238E27FC236}">
                <a16:creationId xmlns:a16="http://schemas.microsoft.com/office/drawing/2014/main" id="{11B2D7F8-9505-6148-BEA2-27C4290FF6E2}"/>
              </a:ext>
            </a:extLst>
          </p:cNvPr>
          <p:cNvSpPr>
            <a:spLocks noGrp="1"/>
          </p:cNvSpPr>
          <p:nvPr>
            <p:ph sz="half" idx="1"/>
          </p:nvPr>
        </p:nvSpPr>
        <p:spPr>
          <a:xfrm>
            <a:off x="392623" y="2330824"/>
            <a:ext cx="4693727" cy="3846139"/>
          </a:xfrm>
        </p:spPr>
        <p:txBody>
          <a:bodyPr rtlCol="0">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12" name="Marcador de posición de contenido 3">
            <a:extLst>
              <a:ext uri="{FF2B5EF4-FFF2-40B4-BE49-F238E27FC236}">
                <a16:creationId xmlns:a16="http://schemas.microsoft.com/office/drawing/2014/main" id="{A9ADB053-F5D5-D34D-B6E3-A8AB7297F1F9}"/>
              </a:ext>
            </a:extLst>
          </p:cNvPr>
          <p:cNvSpPr>
            <a:spLocks noGrp="1"/>
          </p:cNvSpPr>
          <p:nvPr>
            <p:ph sz="half" idx="2"/>
          </p:nvPr>
        </p:nvSpPr>
        <p:spPr>
          <a:xfrm>
            <a:off x="5833265" y="2330824"/>
            <a:ext cx="4693727" cy="3846139"/>
          </a:xfrm>
        </p:spPr>
        <p:txBody>
          <a:bodyPr rtlCol="0">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14" name="Marcador de texto 2">
            <a:extLst>
              <a:ext uri="{FF2B5EF4-FFF2-40B4-BE49-F238E27FC236}">
                <a16:creationId xmlns:a16="http://schemas.microsoft.com/office/drawing/2014/main" id="{B75E12F7-C53F-EB47-8D86-3CE7D6B2A8FB}"/>
              </a:ext>
            </a:extLst>
          </p:cNvPr>
          <p:cNvSpPr>
            <a:spLocks noGrp="1"/>
          </p:cNvSpPr>
          <p:nvPr>
            <p:ph type="body" idx="13"/>
          </p:nvPr>
        </p:nvSpPr>
        <p:spPr>
          <a:xfrm>
            <a:off x="392624" y="1468740"/>
            <a:ext cx="4672156" cy="823912"/>
          </a:xfrm>
        </p:spPr>
        <p:txBody>
          <a:bodyPr rtlCol="0"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5" name="Marcador de posición de texto 4">
            <a:extLst>
              <a:ext uri="{FF2B5EF4-FFF2-40B4-BE49-F238E27FC236}">
                <a16:creationId xmlns:a16="http://schemas.microsoft.com/office/drawing/2014/main" id="{0C3895DE-E9F7-5A41-91A4-BC8DE509CFFC}"/>
              </a:ext>
            </a:extLst>
          </p:cNvPr>
          <p:cNvSpPr>
            <a:spLocks noGrp="1"/>
          </p:cNvSpPr>
          <p:nvPr>
            <p:ph type="body" sz="quarter" idx="3"/>
          </p:nvPr>
        </p:nvSpPr>
        <p:spPr>
          <a:xfrm>
            <a:off x="5833265" y="1468740"/>
            <a:ext cx="4695165" cy="823912"/>
          </a:xfrm>
        </p:spPr>
        <p:txBody>
          <a:bodyPr rtlCol="0"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cxnSp>
        <p:nvCxnSpPr>
          <p:cNvPr id="17" name="Conector recto 16">
            <a:extLst>
              <a:ext uri="{FF2B5EF4-FFF2-40B4-BE49-F238E27FC236}">
                <a16:creationId xmlns:a16="http://schemas.microsoft.com/office/drawing/2014/main" id="{E28CCA37-00BD-0A43-8647-67DD0510A7E3}"/>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91966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ación_3">
    <p:spTree>
      <p:nvGrpSpPr>
        <p:cNvPr id="1" name=""/>
        <p:cNvGrpSpPr/>
        <p:nvPr/>
      </p:nvGrpSpPr>
      <p:grpSpPr>
        <a:xfrm>
          <a:off x="0" y="0"/>
          <a:ext cx="0" cy="0"/>
          <a:chOff x="0" y="0"/>
          <a:chExt cx="0" cy="0"/>
        </a:xfrm>
      </p:grpSpPr>
      <p:sp>
        <p:nvSpPr>
          <p:cNvPr id="3" name="Marcador de fecha 2">
            <a:extLst>
              <a:ext uri="{FF2B5EF4-FFF2-40B4-BE49-F238E27FC236}">
                <a16:creationId xmlns:a16="http://schemas.microsoft.com/office/drawing/2014/main" id="{2062DFD1-09C0-6845-8219-0846F32EDEFA}"/>
              </a:ext>
            </a:extLst>
          </p:cNvPr>
          <p:cNvSpPr>
            <a:spLocks noGrp="1"/>
          </p:cNvSpPr>
          <p:nvPr>
            <p:ph type="dt" sz="half" idx="10"/>
          </p:nvPr>
        </p:nvSpPr>
        <p:spPr/>
        <p:txBody>
          <a:bodyPr rtlCol="0"/>
          <a:lstStyle/>
          <a:p>
            <a:pPr rtl="0"/>
            <a:fld id="{5F07FC88-FF43-4D70-BAF8-FA33885CC6BE}" type="datetime1">
              <a:rPr lang="es-ES" noProof="0" smtClean="0"/>
              <a:t>16/11/2020</a:t>
            </a:fld>
            <a:endParaRPr lang="es-ES" noProof="0"/>
          </a:p>
        </p:txBody>
      </p:sp>
      <p:sp>
        <p:nvSpPr>
          <p:cNvPr id="4" name="Marcador de pie de página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pPr rtl="0"/>
            <a:endParaRPr lang="es-ES" noProof="0"/>
          </a:p>
        </p:txBody>
      </p:sp>
      <p:sp>
        <p:nvSpPr>
          <p:cNvPr id="5" name="Marcador de posición de número de diapositiva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pPr rtl="0"/>
            <a:fld id="{31FEFF75-79D2-EE46-877B-299D1510E681}" type="slidenum">
              <a:rPr lang="es-ES" noProof="0" smtClean="0"/>
              <a:t>‹Nº›</a:t>
            </a:fld>
            <a:endParaRPr lang="es-ES" noProof="0"/>
          </a:p>
        </p:txBody>
      </p:sp>
      <p:sp>
        <p:nvSpPr>
          <p:cNvPr id="6" name="Título 1">
            <a:extLst>
              <a:ext uri="{FF2B5EF4-FFF2-40B4-BE49-F238E27FC236}">
                <a16:creationId xmlns:a16="http://schemas.microsoft.com/office/drawing/2014/main" id="{89CD5966-5C30-E943-A71E-F48460A377D6}"/>
              </a:ext>
            </a:extLst>
          </p:cNvPr>
          <p:cNvSpPr>
            <a:spLocks noGrp="1"/>
          </p:cNvSpPr>
          <p:nvPr>
            <p:ph type="ctrTitle" hasCustomPrompt="1"/>
          </p:nvPr>
        </p:nvSpPr>
        <p:spPr>
          <a:xfrm>
            <a:off x="392623" y="339645"/>
            <a:ext cx="11369068" cy="1002552"/>
          </a:xfrm>
        </p:spPr>
        <p:txBody>
          <a:bodyPr lIns="0" rIns="0" rtlCol="0" anchor="b">
            <a:noAutofit/>
          </a:bodyPr>
          <a:lstStyle>
            <a:lvl1pPr algn="l">
              <a:defRPr sz="4500" b="0" i="0" cap="all" baseline="0">
                <a:solidFill>
                  <a:schemeClr val="accent4">
                    <a:lumMod val="75000"/>
                  </a:schemeClr>
                </a:solidFill>
                <a:latin typeface="Sagona ExtraLight" panose="02020303050505020204" pitchFamily="18" charset="0"/>
              </a:defRPr>
            </a:lvl1pPr>
          </a:lstStyle>
          <a:p>
            <a:pPr rtl="0"/>
            <a:r>
              <a:rPr lang="es-ES" noProof="0"/>
              <a:t>EL TÍTULO VA AQUÍ</a:t>
            </a:r>
          </a:p>
        </p:txBody>
      </p:sp>
      <p:sp>
        <p:nvSpPr>
          <p:cNvPr id="8" name="Marcador de posición de contenido 2">
            <a:extLst>
              <a:ext uri="{FF2B5EF4-FFF2-40B4-BE49-F238E27FC236}">
                <a16:creationId xmlns:a16="http://schemas.microsoft.com/office/drawing/2014/main" id="{CF969977-F5DB-3A45-9E9E-556F0938C059}"/>
              </a:ext>
            </a:extLst>
          </p:cNvPr>
          <p:cNvSpPr>
            <a:spLocks noGrp="1"/>
          </p:cNvSpPr>
          <p:nvPr>
            <p:ph sz="half" idx="1"/>
          </p:nvPr>
        </p:nvSpPr>
        <p:spPr>
          <a:xfrm>
            <a:off x="392623" y="2330824"/>
            <a:ext cx="5181600" cy="3846139"/>
          </a:xfrm>
        </p:spPr>
        <p:txBody>
          <a:bodyPr rtlCol="0">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9" name="Marcador de posición de contenido 3">
            <a:extLst>
              <a:ext uri="{FF2B5EF4-FFF2-40B4-BE49-F238E27FC236}">
                <a16:creationId xmlns:a16="http://schemas.microsoft.com/office/drawing/2014/main" id="{36D6BBCB-7852-8449-BC02-C5471A775B24}"/>
              </a:ext>
            </a:extLst>
          </p:cNvPr>
          <p:cNvSpPr>
            <a:spLocks noGrp="1"/>
          </p:cNvSpPr>
          <p:nvPr>
            <p:ph sz="half" idx="2"/>
          </p:nvPr>
        </p:nvSpPr>
        <p:spPr>
          <a:xfrm>
            <a:off x="6172200" y="2330824"/>
            <a:ext cx="5181600" cy="3846139"/>
          </a:xfrm>
        </p:spPr>
        <p:txBody>
          <a:bodyPr rtlCol="0">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10" name="Marcador de texto 2">
            <a:extLst>
              <a:ext uri="{FF2B5EF4-FFF2-40B4-BE49-F238E27FC236}">
                <a16:creationId xmlns:a16="http://schemas.microsoft.com/office/drawing/2014/main" id="{725055FA-EC63-034E-B383-78552FAEA374}"/>
              </a:ext>
            </a:extLst>
          </p:cNvPr>
          <p:cNvSpPr>
            <a:spLocks noGrp="1"/>
          </p:cNvSpPr>
          <p:nvPr>
            <p:ph type="body" idx="13"/>
          </p:nvPr>
        </p:nvSpPr>
        <p:spPr>
          <a:xfrm>
            <a:off x="392623" y="1468740"/>
            <a:ext cx="5157787" cy="823912"/>
          </a:xfrm>
        </p:spPr>
        <p:txBody>
          <a:bodyPr rtlCol="0"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1" name="Marcador de posición de texto 4">
            <a:extLst>
              <a:ext uri="{FF2B5EF4-FFF2-40B4-BE49-F238E27FC236}">
                <a16:creationId xmlns:a16="http://schemas.microsoft.com/office/drawing/2014/main" id="{163F1262-F0B7-5B4F-A1EE-7A2D9835E6EC}"/>
              </a:ext>
            </a:extLst>
          </p:cNvPr>
          <p:cNvSpPr>
            <a:spLocks noGrp="1"/>
          </p:cNvSpPr>
          <p:nvPr>
            <p:ph type="body" sz="quarter" idx="3"/>
          </p:nvPr>
        </p:nvSpPr>
        <p:spPr>
          <a:xfrm>
            <a:off x="6172200" y="1468740"/>
            <a:ext cx="5183188" cy="823912"/>
          </a:xfrm>
        </p:spPr>
        <p:txBody>
          <a:bodyPr rtlCol="0"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cxnSp>
        <p:nvCxnSpPr>
          <p:cNvPr id="13" name="Conector recto 12">
            <a:extLst>
              <a:ext uri="{FF2B5EF4-FFF2-40B4-BE49-F238E27FC236}">
                <a16:creationId xmlns:a16="http://schemas.microsoft.com/office/drawing/2014/main" id="{55F5877A-6F1B-5C4C-8792-78CDE344D0E0}"/>
              </a:ext>
            </a:extLst>
          </p:cNvPr>
          <p:cNvCxnSpPr>
            <a:cxnSpLocks/>
          </p:cNvCxnSpPr>
          <p:nvPr userDrawn="1"/>
        </p:nvCxnSpPr>
        <p:spPr>
          <a:xfrm>
            <a:off x="392623" y="1405468"/>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58164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ación_5">
    <p:spTree>
      <p:nvGrpSpPr>
        <p:cNvPr id="1" name=""/>
        <p:cNvGrpSpPr/>
        <p:nvPr/>
      </p:nvGrpSpPr>
      <p:grpSpPr>
        <a:xfrm>
          <a:off x="0" y="0"/>
          <a:ext cx="0" cy="0"/>
          <a:chOff x="0" y="0"/>
          <a:chExt cx="0" cy="0"/>
        </a:xfrm>
      </p:grpSpPr>
      <p:sp>
        <p:nvSpPr>
          <p:cNvPr id="12" name="Marcador de posición de imagen 5">
            <a:extLst>
              <a:ext uri="{FF2B5EF4-FFF2-40B4-BE49-F238E27FC236}">
                <a16:creationId xmlns:a16="http://schemas.microsoft.com/office/drawing/2014/main" id="{C5233AE2-5078-C34D-8EAD-6F7B344F5241}"/>
              </a:ext>
            </a:extLst>
          </p:cNvPr>
          <p:cNvSpPr>
            <a:spLocks noGrp="1"/>
          </p:cNvSpPr>
          <p:nvPr>
            <p:ph type="pic" sz="quarter" idx="15"/>
          </p:nvPr>
        </p:nvSpPr>
        <p:spPr>
          <a:xfrm>
            <a:off x="1" y="-1"/>
            <a:ext cx="12192000"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rtlCol="0">
            <a:noAutofit/>
          </a:bodyPr>
          <a:lstStyle/>
          <a:p>
            <a:pPr rtl="0"/>
            <a:r>
              <a:rPr lang="es-ES" noProof="0"/>
              <a:t>Haga clic en el icono para agregar una imagen</a:t>
            </a:r>
          </a:p>
        </p:txBody>
      </p:sp>
      <p:cxnSp>
        <p:nvCxnSpPr>
          <p:cNvPr id="14" name="Conector recto 13">
            <a:extLst>
              <a:ext uri="{FF2B5EF4-FFF2-40B4-BE49-F238E27FC236}">
                <a16:creationId xmlns:a16="http://schemas.microsoft.com/office/drawing/2014/main" id="{24699EEF-FB75-1A46-B6B6-39CCF65A9EA4}"/>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Marcador de fecha 2">
            <a:extLst>
              <a:ext uri="{FF2B5EF4-FFF2-40B4-BE49-F238E27FC236}">
                <a16:creationId xmlns:a16="http://schemas.microsoft.com/office/drawing/2014/main" id="{2062DFD1-09C0-6845-8219-0846F32EDEFA}"/>
              </a:ext>
            </a:extLst>
          </p:cNvPr>
          <p:cNvSpPr>
            <a:spLocks noGrp="1"/>
          </p:cNvSpPr>
          <p:nvPr>
            <p:ph type="dt" sz="half" idx="10"/>
          </p:nvPr>
        </p:nvSpPr>
        <p:spPr/>
        <p:txBody>
          <a:bodyPr rtlCol="0"/>
          <a:lstStyle/>
          <a:p>
            <a:pPr rtl="0"/>
            <a:fld id="{EABFE48F-6FC7-48BA-94A1-49C4BA9029B8}" type="datetime1">
              <a:rPr lang="es-ES" noProof="0" smtClean="0"/>
              <a:t>16/11/2020</a:t>
            </a:fld>
            <a:endParaRPr lang="es-ES" noProof="0"/>
          </a:p>
        </p:txBody>
      </p:sp>
      <p:sp>
        <p:nvSpPr>
          <p:cNvPr id="4" name="Marcador de pie de página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pPr rtl="0"/>
            <a:endParaRPr lang="es-ES" noProof="0"/>
          </a:p>
        </p:txBody>
      </p:sp>
      <p:sp>
        <p:nvSpPr>
          <p:cNvPr id="5" name="Marcador de posición de número de diapositiva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pPr rtl="0"/>
            <a:fld id="{31FEFF75-79D2-EE46-877B-299D1510E681}" type="slidenum">
              <a:rPr lang="es-ES" noProof="0" smtClean="0"/>
              <a:t>‹Nº›</a:t>
            </a:fld>
            <a:endParaRPr lang="es-ES" noProof="0"/>
          </a:p>
        </p:txBody>
      </p:sp>
      <p:sp>
        <p:nvSpPr>
          <p:cNvPr id="6" name="Título 1">
            <a:extLst>
              <a:ext uri="{FF2B5EF4-FFF2-40B4-BE49-F238E27FC236}">
                <a16:creationId xmlns:a16="http://schemas.microsoft.com/office/drawing/2014/main" id="{89CD5966-5C30-E943-A71E-F48460A377D6}"/>
              </a:ext>
            </a:extLst>
          </p:cNvPr>
          <p:cNvSpPr>
            <a:spLocks noGrp="1"/>
          </p:cNvSpPr>
          <p:nvPr>
            <p:ph type="ctrTitle" hasCustomPrompt="1"/>
          </p:nvPr>
        </p:nvSpPr>
        <p:spPr>
          <a:xfrm>
            <a:off x="392623" y="339645"/>
            <a:ext cx="11369068" cy="1002552"/>
          </a:xfrm>
        </p:spPr>
        <p:txBody>
          <a:bodyPr lIns="0" rIns="0" rtlCol="0" anchor="b">
            <a:noAutofit/>
          </a:bodyPr>
          <a:lstStyle>
            <a:lvl1pPr algn="l">
              <a:defRPr sz="4500" b="0" i="0" cap="all" baseline="0">
                <a:solidFill>
                  <a:schemeClr val="bg1"/>
                </a:solidFill>
                <a:latin typeface="Sagona ExtraLight" panose="02020303050505020204" pitchFamily="18" charset="0"/>
              </a:defRPr>
            </a:lvl1pPr>
          </a:lstStyle>
          <a:p>
            <a:pPr rtl="0"/>
            <a:r>
              <a:rPr lang="es-ES" noProof="0"/>
              <a:t>EL TÍTULO VA AQUÍ</a:t>
            </a:r>
          </a:p>
        </p:txBody>
      </p:sp>
      <p:sp>
        <p:nvSpPr>
          <p:cNvPr id="8" name="Marcador de posición de contenido 2">
            <a:extLst>
              <a:ext uri="{FF2B5EF4-FFF2-40B4-BE49-F238E27FC236}">
                <a16:creationId xmlns:a16="http://schemas.microsoft.com/office/drawing/2014/main" id="{CF969977-F5DB-3A45-9E9E-556F0938C059}"/>
              </a:ext>
            </a:extLst>
          </p:cNvPr>
          <p:cNvSpPr>
            <a:spLocks noGrp="1"/>
          </p:cNvSpPr>
          <p:nvPr>
            <p:ph sz="half" idx="1"/>
          </p:nvPr>
        </p:nvSpPr>
        <p:spPr>
          <a:xfrm>
            <a:off x="392623" y="2330824"/>
            <a:ext cx="5181600" cy="3846139"/>
          </a:xfrm>
        </p:spPr>
        <p:txBody>
          <a:bodyPr rtlCol="0">
            <a:normAutofit/>
          </a:bodyPr>
          <a:lstStyle>
            <a:lvl1pPr>
              <a:lnSpc>
                <a:spcPct val="100000"/>
              </a:lnSpc>
              <a:defRPr sz="1600">
                <a:solidFill>
                  <a:schemeClr val="bg1"/>
                </a:solidFill>
                <a:latin typeface="+mj-lt"/>
                <a:cs typeface="Calibri" panose="020F0502020204030204" pitchFamily="34" charset="0"/>
              </a:defRPr>
            </a:lvl1pPr>
            <a:lvl2pPr>
              <a:lnSpc>
                <a:spcPct val="100000"/>
              </a:lnSpc>
              <a:defRPr sz="1600">
                <a:solidFill>
                  <a:schemeClr val="bg1"/>
                </a:solidFill>
                <a:latin typeface="+mj-lt"/>
                <a:cs typeface="Calibri" panose="020F0502020204030204" pitchFamily="34" charset="0"/>
              </a:defRPr>
            </a:lvl2pPr>
            <a:lvl3pPr>
              <a:lnSpc>
                <a:spcPct val="100000"/>
              </a:lnSpc>
              <a:defRPr sz="1600">
                <a:solidFill>
                  <a:schemeClr val="bg1"/>
                </a:solidFill>
                <a:latin typeface="+mj-lt"/>
                <a:cs typeface="Calibri" panose="020F0502020204030204" pitchFamily="34" charset="0"/>
              </a:defRPr>
            </a:lvl3pPr>
            <a:lvl4pPr>
              <a:lnSpc>
                <a:spcPct val="100000"/>
              </a:lnSpc>
              <a:defRPr sz="1600">
                <a:solidFill>
                  <a:schemeClr val="bg1"/>
                </a:solidFill>
                <a:latin typeface="+mj-lt"/>
                <a:cs typeface="Calibri" panose="020F0502020204030204" pitchFamily="34" charset="0"/>
              </a:defRPr>
            </a:lvl4pPr>
            <a:lvl5pPr>
              <a:lnSpc>
                <a:spcPct val="100000"/>
              </a:lnSpc>
              <a:defRPr sz="1600">
                <a:solidFill>
                  <a:schemeClr val="bg1"/>
                </a:solidFill>
                <a:latin typeface="+mj-lt"/>
                <a:cs typeface="Calibri" panose="020F0502020204030204" pitchFamily="34" charset="0"/>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9" name="Marcador de posición de contenido 3">
            <a:extLst>
              <a:ext uri="{FF2B5EF4-FFF2-40B4-BE49-F238E27FC236}">
                <a16:creationId xmlns:a16="http://schemas.microsoft.com/office/drawing/2014/main" id="{36D6BBCB-7852-8449-BC02-C5471A775B24}"/>
              </a:ext>
            </a:extLst>
          </p:cNvPr>
          <p:cNvSpPr>
            <a:spLocks noGrp="1"/>
          </p:cNvSpPr>
          <p:nvPr>
            <p:ph sz="half" idx="2"/>
          </p:nvPr>
        </p:nvSpPr>
        <p:spPr>
          <a:xfrm>
            <a:off x="6172200" y="2330824"/>
            <a:ext cx="5181600" cy="3846139"/>
          </a:xfrm>
        </p:spPr>
        <p:txBody>
          <a:bodyPr rtlCol="0">
            <a:normAutofit/>
          </a:bodyPr>
          <a:lstStyle>
            <a:lvl1pPr>
              <a:lnSpc>
                <a:spcPct val="100000"/>
              </a:lnSpc>
              <a:defRPr sz="1600">
                <a:solidFill>
                  <a:schemeClr val="bg1"/>
                </a:solidFill>
                <a:latin typeface="+mj-lt"/>
                <a:cs typeface="Calibri" panose="020F0502020204030204" pitchFamily="34" charset="0"/>
              </a:defRPr>
            </a:lvl1pPr>
            <a:lvl2pPr>
              <a:lnSpc>
                <a:spcPct val="100000"/>
              </a:lnSpc>
              <a:defRPr sz="1600">
                <a:solidFill>
                  <a:schemeClr val="bg1"/>
                </a:solidFill>
                <a:latin typeface="+mj-lt"/>
                <a:cs typeface="Calibri" panose="020F0502020204030204" pitchFamily="34" charset="0"/>
              </a:defRPr>
            </a:lvl2pPr>
            <a:lvl3pPr>
              <a:lnSpc>
                <a:spcPct val="100000"/>
              </a:lnSpc>
              <a:defRPr sz="1600">
                <a:solidFill>
                  <a:schemeClr val="bg1"/>
                </a:solidFill>
                <a:latin typeface="+mj-lt"/>
                <a:cs typeface="Calibri" panose="020F0502020204030204" pitchFamily="34" charset="0"/>
              </a:defRPr>
            </a:lvl3pPr>
            <a:lvl4pPr>
              <a:lnSpc>
                <a:spcPct val="100000"/>
              </a:lnSpc>
              <a:defRPr sz="1600">
                <a:solidFill>
                  <a:schemeClr val="bg1"/>
                </a:solidFill>
                <a:latin typeface="+mj-lt"/>
                <a:cs typeface="Calibri" panose="020F0502020204030204" pitchFamily="34" charset="0"/>
              </a:defRPr>
            </a:lvl4pPr>
            <a:lvl5pPr>
              <a:lnSpc>
                <a:spcPct val="100000"/>
              </a:lnSpc>
              <a:defRPr sz="1600">
                <a:solidFill>
                  <a:schemeClr val="bg1"/>
                </a:solidFill>
                <a:latin typeface="+mj-lt"/>
                <a:cs typeface="Calibri" panose="020F0502020204030204" pitchFamily="34" charset="0"/>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10" name="Marcador de texto 2">
            <a:extLst>
              <a:ext uri="{FF2B5EF4-FFF2-40B4-BE49-F238E27FC236}">
                <a16:creationId xmlns:a16="http://schemas.microsoft.com/office/drawing/2014/main" id="{725055FA-EC63-034E-B383-78552FAEA374}"/>
              </a:ext>
            </a:extLst>
          </p:cNvPr>
          <p:cNvSpPr>
            <a:spLocks noGrp="1"/>
          </p:cNvSpPr>
          <p:nvPr>
            <p:ph type="body" idx="13"/>
          </p:nvPr>
        </p:nvSpPr>
        <p:spPr>
          <a:xfrm>
            <a:off x="392623" y="1468740"/>
            <a:ext cx="5157787" cy="823912"/>
          </a:xfrm>
        </p:spPr>
        <p:txBody>
          <a:bodyPr rtlCol="0" anchor="b">
            <a:normAutofit/>
          </a:bodyPr>
          <a:lstStyle>
            <a:lvl1pPr marL="0" indent="0">
              <a:buNone/>
              <a:defRPr sz="2800" b="1">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1" name="Marcador de posición de texto 4">
            <a:extLst>
              <a:ext uri="{FF2B5EF4-FFF2-40B4-BE49-F238E27FC236}">
                <a16:creationId xmlns:a16="http://schemas.microsoft.com/office/drawing/2014/main" id="{163F1262-F0B7-5B4F-A1EE-7A2D9835E6EC}"/>
              </a:ext>
            </a:extLst>
          </p:cNvPr>
          <p:cNvSpPr>
            <a:spLocks noGrp="1"/>
          </p:cNvSpPr>
          <p:nvPr>
            <p:ph type="body" sz="quarter" idx="3"/>
          </p:nvPr>
        </p:nvSpPr>
        <p:spPr>
          <a:xfrm>
            <a:off x="6172200" y="1468740"/>
            <a:ext cx="5183188" cy="823912"/>
          </a:xfrm>
        </p:spPr>
        <p:txBody>
          <a:bodyPr rtlCol="0" anchor="b">
            <a:normAutofit/>
          </a:bodyPr>
          <a:lstStyle>
            <a:lvl1pPr marL="0" indent="0">
              <a:buNone/>
              <a:defRPr sz="2800" b="1">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cxnSp>
        <p:nvCxnSpPr>
          <p:cNvPr id="13" name="Conector recto 12">
            <a:extLst>
              <a:ext uri="{FF2B5EF4-FFF2-40B4-BE49-F238E27FC236}">
                <a16:creationId xmlns:a16="http://schemas.microsoft.com/office/drawing/2014/main" id="{55F5877A-6F1B-5C4C-8792-78CDE344D0E0}"/>
              </a:ext>
            </a:extLst>
          </p:cNvPr>
          <p:cNvCxnSpPr>
            <a:cxnSpLocks/>
          </p:cNvCxnSpPr>
          <p:nvPr userDrawn="1"/>
        </p:nvCxnSpPr>
        <p:spPr>
          <a:xfrm>
            <a:off x="392623" y="1405468"/>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99690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n_2">
    <p:spTree>
      <p:nvGrpSpPr>
        <p:cNvPr id="1" name=""/>
        <p:cNvGrpSpPr/>
        <p:nvPr/>
      </p:nvGrpSpPr>
      <p:grpSpPr>
        <a:xfrm>
          <a:off x="0" y="0"/>
          <a:ext cx="0" cy="0"/>
          <a:chOff x="0" y="0"/>
          <a:chExt cx="0" cy="0"/>
        </a:xfrm>
      </p:grpSpPr>
      <p:sp>
        <p:nvSpPr>
          <p:cNvPr id="6" name="Marcador de posición de imagen 5"/>
          <p:cNvSpPr>
            <a:spLocks noGrp="1"/>
          </p:cNvSpPr>
          <p:nvPr>
            <p:ph type="pic" sz="quarter" idx="10"/>
          </p:nvPr>
        </p:nvSpPr>
        <p:spPr>
          <a:xfrm>
            <a:off x="392623" y="588936"/>
            <a:ext cx="11432584" cy="5976637"/>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rtlCol="0" anchor="ctr">
            <a:noAutofit/>
          </a:bodyPr>
          <a:lstStyle>
            <a:lvl1pPr algn="ctr">
              <a:defRPr sz="1600"/>
            </a:lvl1pPr>
          </a:lstStyle>
          <a:p>
            <a:pPr rtl="0"/>
            <a:r>
              <a:rPr lang="es-ES" noProof="0"/>
              <a:t>Haga clic en el icono para agregar una imagen</a:t>
            </a:r>
          </a:p>
        </p:txBody>
      </p:sp>
      <p:cxnSp>
        <p:nvCxnSpPr>
          <p:cNvPr id="5" name="Conector recto 4">
            <a:extLst>
              <a:ext uri="{FF2B5EF4-FFF2-40B4-BE49-F238E27FC236}">
                <a16:creationId xmlns:a16="http://schemas.microsoft.com/office/drawing/2014/main" id="{2C41291C-383F-CF4B-AB8E-2B40741A62AF}"/>
              </a:ext>
            </a:extLst>
          </p:cNvPr>
          <p:cNvCxnSpPr>
            <a:cxnSpLocks/>
          </p:cNvCxnSpPr>
          <p:nvPr userDrawn="1"/>
        </p:nvCxnSpPr>
        <p:spPr>
          <a:xfrm>
            <a:off x="0" y="292426"/>
            <a:ext cx="1219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ítulo 1">
            <a:extLst>
              <a:ext uri="{FF2B5EF4-FFF2-40B4-BE49-F238E27FC236}">
                <a16:creationId xmlns:a16="http://schemas.microsoft.com/office/drawing/2014/main" id="{D34C5937-11C0-4E5A-867C-7AB68EA5327B}"/>
              </a:ext>
            </a:extLst>
          </p:cNvPr>
          <p:cNvSpPr>
            <a:spLocks noGrp="1"/>
          </p:cNvSpPr>
          <p:nvPr>
            <p:ph type="title"/>
          </p:nvPr>
        </p:nvSpPr>
        <p:spPr/>
        <p:txBody>
          <a:bodyPr rtlCol="0"/>
          <a:lstStyle/>
          <a:p>
            <a:pPr rtl="0"/>
            <a:r>
              <a:rPr lang="es-ES" noProof="0"/>
              <a:t>Haga clic para modificar el estilo de título del patrón</a:t>
            </a:r>
          </a:p>
        </p:txBody>
      </p:sp>
    </p:spTree>
    <p:extLst>
      <p:ext uri="{BB962C8B-B14F-4D97-AF65-F5344CB8AC3E}">
        <p14:creationId xmlns:p14="http://schemas.microsoft.com/office/powerpoint/2010/main" val="20719577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agen_3">
    <p:spTree>
      <p:nvGrpSpPr>
        <p:cNvPr id="1" name=""/>
        <p:cNvGrpSpPr/>
        <p:nvPr/>
      </p:nvGrpSpPr>
      <p:grpSpPr>
        <a:xfrm>
          <a:off x="0" y="0"/>
          <a:ext cx="0" cy="0"/>
          <a:chOff x="0" y="0"/>
          <a:chExt cx="0" cy="0"/>
        </a:xfrm>
      </p:grpSpPr>
      <p:sp>
        <p:nvSpPr>
          <p:cNvPr id="6" name="Marcador de posición de imagen 5"/>
          <p:cNvSpPr>
            <a:spLocks noGrp="1"/>
          </p:cNvSpPr>
          <p:nvPr>
            <p:ph type="pic" sz="quarter" idx="10"/>
          </p:nvPr>
        </p:nvSpPr>
        <p:spPr>
          <a:xfrm>
            <a:off x="392623" y="292426"/>
            <a:ext cx="10219457" cy="6273148"/>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rtlCol="0" anchor="ctr">
            <a:noAutofit/>
          </a:bodyPr>
          <a:lstStyle>
            <a:lvl1pPr algn="ctr">
              <a:defRPr sz="1600"/>
            </a:lvl1pPr>
          </a:lstStyle>
          <a:p>
            <a:pPr rtl="0"/>
            <a:r>
              <a:rPr lang="es-ES" noProof="0"/>
              <a:t>Haga clic en el icono para agregar una imagen</a:t>
            </a:r>
          </a:p>
        </p:txBody>
      </p:sp>
      <p:cxnSp>
        <p:nvCxnSpPr>
          <p:cNvPr id="4" name="Conector recto 3">
            <a:extLst>
              <a:ext uri="{FF2B5EF4-FFF2-40B4-BE49-F238E27FC236}">
                <a16:creationId xmlns:a16="http://schemas.microsoft.com/office/drawing/2014/main" id="{F516C013-C8E5-B44C-B6D6-DE71D0CC52C4}"/>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ítulo 1">
            <a:extLst>
              <a:ext uri="{FF2B5EF4-FFF2-40B4-BE49-F238E27FC236}">
                <a16:creationId xmlns:a16="http://schemas.microsoft.com/office/drawing/2014/main" id="{34E2D069-321B-434C-BB63-530EE51B64A8}"/>
              </a:ext>
            </a:extLst>
          </p:cNvPr>
          <p:cNvSpPr>
            <a:spLocks noGrp="1"/>
          </p:cNvSpPr>
          <p:nvPr>
            <p:ph type="title"/>
          </p:nvPr>
        </p:nvSpPr>
        <p:spPr/>
        <p:txBody>
          <a:bodyPr rtlCol="0"/>
          <a:lstStyle/>
          <a:p>
            <a:pPr rtl="0"/>
            <a:r>
              <a:rPr lang="es-ES" noProof="0"/>
              <a:t>Haga clic para modificar el estilo de título del patrón</a:t>
            </a:r>
          </a:p>
        </p:txBody>
      </p:sp>
    </p:spTree>
    <p:extLst>
      <p:ext uri="{BB962C8B-B14F-4D97-AF65-F5344CB8AC3E}">
        <p14:creationId xmlns:p14="http://schemas.microsoft.com/office/powerpoint/2010/main" val="9121835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agen_4">
    <p:bg>
      <p:bgPr>
        <a:solidFill>
          <a:schemeClr val="accent4">
            <a:lumMod val="50000"/>
          </a:schemeClr>
        </a:solidFill>
        <a:effectLst/>
      </p:bgPr>
    </p:bg>
    <p:spTree>
      <p:nvGrpSpPr>
        <p:cNvPr id="1" name=""/>
        <p:cNvGrpSpPr/>
        <p:nvPr/>
      </p:nvGrpSpPr>
      <p:grpSpPr>
        <a:xfrm>
          <a:off x="0" y="0"/>
          <a:ext cx="0" cy="0"/>
          <a:chOff x="0" y="0"/>
          <a:chExt cx="0" cy="0"/>
        </a:xfrm>
      </p:grpSpPr>
      <p:sp>
        <p:nvSpPr>
          <p:cNvPr id="6" name="Marcador de posición de imagen 5"/>
          <p:cNvSpPr>
            <a:spLocks noGrp="1"/>
          </p:cNvSpPr>
          <p:nvPr>
            <p:ph type="pic" sz="quarter" idx="10"/>
          </p:nvPr>
        </p:nvSpPr>
        <p:spPr>
          <a:xfrm>
            <a:off x="1134319" y="0"/>
            <a:ext cx="1105768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rtlCol="0" anchor="ctr">
            <a:noAutofit/>
          </a:bodyPr>
          <a:lstStyle>
            <a:lvl1pPr algn="ctr">
              <a:defRPr sz="1600"/>
            </a:lvl1pPr>
          </a:lstStyle>
          <a:p>
            <a:pPr rtl="0"/>
            <a:r>
              <a:rPr lang="es-ES" noProof="0"/>
              <a:t>Haga clic en el icono para agregar una imagen</a:t>
            </a:r>
          </a:p>
        </p:txBody>
      </p:sp>
      <p:cxnSp>
        <p:nvCxnSpPr>
          <p:cNvPr id="5" name="Conector recto 4">
            <a:extLst>
              <a:ext uri="{FF2B5EF4-FFF2-40B4-BE49-F238E27FC236}">
                <a16:creationId xmlns:a16="http://schemas.microsoft.com/office/drawing/2014/main" id="{DCA0415B-CCA3-7142-BDAA-6DAC63FB634C}"/>
              </a:ext>
            </a:extLst>
          </p:cNvPr>
          <p:cNvCxnSpPr>
            <a:cxnSpLocks/>
          </p:cNvCxnSpPr>
          <p:nvPr userDrawn="1"/>
        </p:nvCxnSpPr>
        <p:spPr>
          <a:xfrm>
            <a:off x="1124487"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ítulo 1">
            <a:extLst>
              <a:ext uri="{FF2B5EF4-FFF2-40B4-BE49-F238E27FC236}">
                <a16:creationId xmlns:a16="http://schemas.microsoft.com/office/drawing/2014/main" id="{A3040D77-4CF4-4BFB-9FFB-8C9746D3906F}"/>
              </a:ext>
            </a:extLst>
          </p:cNvPr>
          <p:cNvSpPr>
            <a:spLocks noGrp="1"/>
          </p:cNvSpPr>
          <p:nvPr>
            <p:ph type="title"/>
          </p:nvPr>
        </p:nvSpPr>
        <p:spPr/>
        <p:txBody>
          <a:bodyPr rtlCol="0"/>
          <a:lstStyle/>
          <a:p>
            <a:pPr rtl="0"/>
            <a:r>
              <a:rPr lang="es-ES" noProof="0"/>
              <a:t>Haga clic para modificar el estilo de título del patrón</a:t>
            </a:r>
          </a:p>
        </p:txBody>
      </p:sp>
    </p:spTree>
    <p:extLst>
      <p:ext uri="{BB962C8B-B14F-4D97-AF65-F5344CB8AC3E}">
        <p14:creationId xmlns:p14="http://schemas.microsoft.com/office/powerpoint/2010/main" val="42492647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n_5">
    <p:spTree>
      <p:nvGrpSpPr>
        <p:cNvPr id="1" name=""/>
        <p:cNvGrpSpPr/>
        <p:nvPr/>
      </p:nvGrpSpPr>
      <p:grpSpPr>
        <a:xfrm>
          <a:off x="0" y="0"/>
          <a:ext cx="0" cy="0"/>
          <a:chOff x="0" y="0"/>
          <a:chExt cx="0" cy="0"/>
        </a:xfrm>
      </p:grpSpPr>
      <p:sp>
        <p:nvSpPr>
          <p:cNvPr id="6" name="Marcador de posición de imagen 5"/>
          <p:cNvSpPr>
            <a:spLocks noGrp="1"/>
          </p:cNvSpPr>
          <p:nvPr>
            <p:ph type="pic" sz="quarter" idx="10"/>
          </p:nvPr>
        </p:nvSpPr>
        <p:spPr>
          <a:xfrm>
            <a:off x="0" y="0"/>
            <a:ext cx="1219199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rtlCol="0" anchor="ctr">
            <a:noAutofit/>
          </a:bodyPr>
          <a:lstStyle>
            <a:lvl1pPr algn="ctr">
              <a:defRPr sz="1600"/>
            </a:lvl1pPr>
          </a:lstStyle>
          <a:p>
            <a:pPr rtl="0"/>
            <a:r>
              <a:rPr lang="es-ES" noProof="0"/>
              <a:t>Haga clic en el icono para agregar una imagen</a:t>
            </a:r>
          </a:p>
        </p:txBody>
      </p:sp>
      <p:cxnSp>
        <p:nvCxnSpPr>
          <p:cNvPr id="7" name="Conector recto 6">
            <a:extLst>
              <a:ext uri="{FF2B5EF4-FFF2-40B4-BE49-F238E27FC236}">
                <a16:creationId xmlns:a16="http://schemas.microsoft.com/office/drawing/2014/main" id="{43A34E77-65E8-214A-93DD-907ECB950F42}"/>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ítulo 1">
            <a:extLst>
              <a:ext uri="{FF2B5EF4-FFF2-40B4-BE49-F238E27FC236}">
                <a16:creationId xmlns:a16="http://schemas.microsoft.com/office/drawing/2014/main" id="{A9C15D6B-DF62-4A31-87F3-2084A6C590AE}"/>
              </a:ext>
            </a:extLst>
          </p:cNvPr>
          <p:cNvSpPr>
            <a:spLocks noGrp="1"/>
          </p:cNvSpPr>
          <p:nvPr>
            <p:ph type="title"/>
          </p:nvPr>
        </p:nvSpPr>
        <p:spPr/>
        <p:txBody>
          <a:bodyPr rtlCol="0"/>
          <a:lstStyle/>
          <a:p>
            <a:pPr rtl="0"/>
            <a:r>
              <a:rPr lang="es-ES" noProof="0"/>
              <a:t>Haga clic para modificar el estilo de título del patrón</a:t>
            </a:r>
          </a:p>
        </p:txBody>
      </p:sp>
    </p:spTree>
    <p:extLst>
      <p:ext uri="{BB962C8B-B14F-4D97-AF65-F5344CB8AC3E}">
        <p14:creationId xmlns:p14="http://schemas.microsoft.com/office/powerpoint/2010/main" val="36478934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agen y contenido_1">
    <p:spTree>
      <p:nvGrpSpPr>
        <p:cNvPr id="1" name=""/>
        <p:cNvGrpSpPr/>
        <p:nvPr/>
      </p:nvGrpSpPr>
      <p:grpSpPr>
        <a:xfrm>
          <a:off x="0" y="0"/>
          <a:ext cx="0" cy="0"/>
          <a:chOff x="0" y="0"/>
          <a:chExt cx="0" cy="0"/>
        </a:xfrm>
      </p:grpSpPr>
      <p:sp>
        <p:nvSpPr>
          <p:cNvPr id="3" name="Marcador de fecha 2">
            <a:extLst>
              <a:ext uri="{FF2B5EF4-FFF2-40B4-BE49-F238E27FC236}">
                <a16:creationId xmlns:a16="http://schemas.microsoft.com/office/drawing/2014/main" id="{2062DFD1-09C0-6845-8219-0846F32EDEFA}"/>
              </a:ext>
            </a:extLst>
          </p:cNvPr>
          <p:cNvSpPr>
            <a:spLocks noGrp="1"/>
          </p:cNvSpPr>
          <p:nvPr>
            <p:ph type="dt" sz="half" idx="10"/>
          </p:nvPr>
        </p:nvSpPr>
        <p:spPr/>
        <p:txBody>
          <a:bodyPr rtlCol="0"/>
          <a:lstStyle/>
          <a:p>
            <a:pPr rtl="0"/>
            <a:fld id="{B4E796CA-6764-49B1-B14D-30A3BC8154F7}" type="datetime1">
              <a:rPr lang="es-ES" noProof="0" smtClean="0"/>
              <a:t>16/11/2020</a:t>
            </a:fld>
            <a:endParaRPr lang="es-ES" noProof="0"/>
          </a:p>
        </p:txBody>
      </p:sp>
      <p:sp>
        <p:nvSpPr>
          <p:cNvPr id="4" name="Marcador de pie de página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pPr rtl="0"/>
            <a:endParaRPr lang="es-ES" noProof="0"/>
          </a:p>
        </p:txBody>
      </p:sp>
      <p:sp>
        <p:nvSpPr>
          <p:cNvPr id="5" name="Marcador de posición de número de diapositiva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pPr rtl="0"/>
            <a:fld id="{31FEFF75-79D2-EE46-877B-299D1510E681}" type="slidenum">
              <a:rPr lang="es-ES" noProof="0" smtClean="0"/>
              <a:t>‹Nº›</a:t>
            </a:fld>
            <a:endParaRPr lang="es-ES" noProof="0"/>
          </a:p>
        </p:txBody>
      </p:sp>
      <p:sp>
        <p:nvSpPr>
          <p:cNvPr id="6" name="Marcador de posición de imagen 8">
            <a:extLst>
              <a:ext uri="{FF2B5EF4-FFF2-40B4-BE49-F238E27FC236}">
                <a16:creationId xmlns:a16="http://schemas.microsoft.com/office/drawing/2014/main" id="{E0B206EA-4BA0-3F4C-A4ED-E78F311CD8A8}"/>
              </a:ext>
            </a:extLst>
          </p:cNvPr>
          <p:cNvSpPr>
            <a:spLocks noGrp="1"/>
          </p:cNvSpPr>
          <p:nvPr>
            <p:ph type="pic" sz="quarter" idx="13"/>
          </p:nvPr>
        </p:nvSpPr>
        <p:spPr>
          <a:xfrm>
            <a:off x="6993359" y="1"/>
            <a:ext cx="5198641" cy="6858002"/>
          </a:xfrm>
          <a:prstGeom prst="rect">
            <a:avLst/>
          </a:prstGeom>
          <a:solidFill>
            <a:schemeClr val="accent4">
              <a:lumMod val="50000"/>
            </a:schemeClr>
          </a:solidFill>
        </p:spPr>
        <p:txBody>
          <a:bodyPr rtlCol="0"/>
          <a:lstStyle/>
          <a:p>
            <a:pPr rtl="0"/>
            <a:r>
              <a:rPr lang="es-ES" noProof="0"/>
              <a:t>Haga clic en el icono para agregar una imagen</a:t>
            </a:r>
          </a:p>
        </p:txBody>
      </p:sp>
      <p:sp>
        <p:nvSpPr>
          <p:cNvPr id="7" name="Título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48661" y="339645"/>
            <a:ext cx="4890577" cy="1002552"/>
          </a:xfrm>
        </p:spPr>
        <p:txBody>
          <a:bodyPr lIns="0" rIns="0" rtlCol="0" anchor="b">
            <a:noAutofit/>
          </a:bodyPr>
          <a:lstStyle>
            <a:lvl1pPr algn="l">
              <a:defRPr sz="4500" b="0" i="0" cap="all" baseline="0">
                <a:solidFill>
                  <a:schemeClr val="accent4">
                    <a:lumMod val="75000"/>
                  </a:schemeClr>
                </a:solidFill>
                <a:latin typeface="Sagona ExtraLight" panose="02020303050505020204" pitchFamily="18" charset="0"/>
              </a:defRPr>
            </a:lvl1pPr>
          </a:lstStyle>
          <a:p>
            <a:pPr rtl="0"/>
            <a:r>
              <a:rPr lang="es-ES" noProof="0"/>
              <a:t>EL TÍTULO VA AQUÍ</a:t>
            </a:r>
          </a:p>
        </p:txBody>
      </p:sp>
      <p:sp>
        <p:nvSpPr>
          <p:cNvPr id="11" name="Marcador de texto 10">
            <a:extLst>
              <a:ext uri="{FF2B5EF4-FFF2-40B4-BE49-F238E27FC236}">
                <a16:creationId xmlns:a16="http://schemas.microsoft.com/office/drawing/2014/main" id="{3D67D640-AB06-EE4B-868D-F46A30705F62}"/>
              </a:ext>
            </a:extLst>
          </p:cNvPr>
          <p:cNvSpPr>
            <a:spLocks noGrp="1"/>
          </p:cNvSpPr>
          <p:nvPr>
            <p:ph type="body" sz="quarter" idx="14"/>
          </p:nvPr>
        </p:nvSpPr>
        <p:spPr>
          <a:xfrm>
            <a:off x="1645581" y="1507066"/>
            <a:ext cx="4890578" cy="4849283"/>
          </a:xfrm>
        </p:spPr>
        <p:txBody>
          <a:bodyPr lIns="0" rIns="0" rtlCol="0" anchor="t">
            <a:normAutofit/>
          </a:bodyPr>
          <a:lstStyle>
            <a:lvl1pPr marL="0" indent="0">
              <a:lnSpc>
                <a:spcPct val="100000"/>
              </a:lnSpc>
              <a:buNone/>
              <a:defRPr sz="1600">
                <a:latin typeface="+mj-lt"/>
              </a:defRPr>
            </a:lvl1pPr>
            <a:lvl2pPr marL="457200" indent="0">
              <a:lnSpc>
                <a:spcPct val="100000"/>
              </a:lnSpc>
              <a:buNone/>
              <a:defRPr sz="1600">
                <a:latin typeface="+mj-lt"/>
              </a:defRPr>
            </a:lvl2pPr>
            <a:lvl3pPr marL="914400" indent="0">
              <a:lnSpc>
                <a:spcPct val="100000"/>
              </a:lnSpc>
              <a:buNone/>
              <a:defRPr sz="1600">
                <a:latin typeface="+mj-lt"/>
              </a:defRPr>
            </a:lvl3pPr>
            <a:lvl4pPr marL="1371600" indent="0">
              <a:lnSpc>
                <a:spcPct val="100000"/>
              </a:lnSpc>
              <a:buNone/>
              <a:defRPr sz="1600">
                <a:latin typeface="+mj-lt"/>
              </a:defRPr>
            </a:lvl4pPr>
            <a:lvl5pPr marL="1828800" indent="0">
              <a:lnSpc>
                <a:spcPct val="100000"/>
              </a:lnSpc>
              <a:buNone/>
              <a:defRPr sz="1600">
                <a:latin typeface="+mj-lt"/>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cxnSp>
        <p:nvCxnSpPr>
          <p:cNvPr id="13" name="Conector recto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0" name="Conector recto 9">
            <a:extLst>
              <a:ext uri="{FF2B5EF4-FFF2-40B4-BE49-F238E27FC236}">
                <a16:creationId xmlns:a16="http://schemas.microsoft.com/office/drawing/2014/main" id="{2B907ACF-A34F-FE4A-8511-B7FE12F69496}"/>
              </a:ext>
            </a:extLst>
          </p:cNvPr>
          <p:cNvCxnSpPr>
            <a:cxnSpLocks/>
          </p:cNvCxnSpPr>
          <p:nvPr userDrawn="1"/>
        </p:nvCxnSpPr>
        <p:spPr>
          <a:xfrm>
            <a:off x="1134319"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62570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n y contenido_2">
    <p:spTree>
      <p:nvGrpSpPr>
        <p:cNvPr id="1" name=""/>
        <p:cNvGrpSpPr/>
        <p:nvPr/>
      </p:nvGrpSpPr>
      <p:grpSpPr>
        <a:xfrm>
          <a:off x="0" y="0"/>
          <a:ext cx="0" cy="0"/>
          <a:chOff x="0" y="0"/>
          <a:chExt cx="0" cy="0"/>
        </a:xfrm>
      </p:grpSpPr>
      <p:sp>
        <p:nvSpPr>
          <p:cNvPr id="3" name="Marcador de fecha 2">
            <a:extLst>
              <a:ext uri="{FF2B5EF4-FFF2-40B4-BE49-F238E27FC236}">
                <a16:creationId xmlns:a16="http://schemas.microsoft.com/office/drawing/2014/main" id="{2062DFD1-09C0-6845-8219-0846F32EDEFA}"/>
              </a:ext>
            </a:extLst>
          </p:cNvPr>
          <p:cNvSpPr>
            <a:spLocks noGrp="1"/>
          </p:cNvSpPr>
          <p:nvPr>
            <p:ph type="dt" sz="half" idx="10"/>
          </p:nvPr>
        </p:nvSpPr>
        <p:spPr/>
        <p:txBody>
          <a:bodyPr rtlCol="0"/>
          <a:lstStyle/>
          <a:p>
            <a:pPr rtl="0"/>
            <a:fld id="{D005F0C8-2E21-4CF6-9D6F-5FC203F0380A}" type="datetime1">
              <a:rPr lang="es-ES" noProof="0" smtClean="0"/>
              <a:t>16/11/2020</a:t>
            </a:fld>
            <a:endParaRPr lang="es-ES" noProof="0"/>
          </a:p>
        </p:txBody>
      </p:sp>
      <p:sp>
        <p:nvSpPr>
          <p:cNvPr id="4" name="Marcador de pie de página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pPr rtl="0"/>
            <a:endParaRPr lang="es-ES" noProof="0"/>
          </a:p>
        </p:txBody>
      </p:sp>
      <p:sp>
        <p:nvSpPr>
          <p:cNvPr id="5" name="Marcador de posición de número de diapositiva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pPr rtl="0"/>
            <a:fld id="{31FEFF75-79D2-EE46-877B-299D1510E681}" type="slidenum">
              <a:rPr lang="es-ES" noProof="0" smtClean="0"/>
              <a:t>‹Nº›</a:t>
            </a:fld>
            <a:endParaRPr lang="es-ES" noProof="0"/>
          </a:p>
        </p:txBody>
      </p:sp>
      <p:sp>
        <p:nvSpPr>
          <p:cNvPr id="6" name="Marcador de posición de imagen 8">
            <a:extLst>
              <a:ext uri="{FF2B5EF4-FFF2-40B4-BE49-F238E27FC236}">
                <a16:creationId xmlns:a16="http://schemas.microsoft.com/office/drawing/2014/main" id="{E0B206EA-4BA0-3F4C-A4ED-E78F311CD8A8}"/>
              </a:ext>
            </a:extLst>
          </p:cNvPr>
          <p:cNvSpPr>
            <a:spLocks noGrp="1"/>
          </p:cNvSpPr>
          <p:nvPr>
            <p:ph type="pic" sz="quarter" idx="13"/>
          </p:nvPr>
        </p:nvSpPr>
        <p:spPr>
          <a:xfrm>
            <a:off x="0" y="1"/>
            <a:ext cx="5198641" cy="6858002"/>
          </a:xfrm>
          <a:prstGeom prst="rect">
            <a:avLst/>
          </a:prstGeom>
          <a:solidFill>
            <a:schemeClr val="accent4">
              <a:lumMod val="50000"/>
            </a:schemeClr>
          </a:solidFill>
        </p:spPr>
        <p:txBody>
          <a:bodyPr rtlCol="0"/>
          <a:lstStyle/>
          <a:p>
            <a:pPr rtl="0"/>
            <a:r>
              <a:rPr lang="es-ES" noProof="0"/>
              <a:t>Haga clic en el icono para agregar una imagen</a:t>
            </a:r>
          </a:p>
        </p:txBody>
      </p:sp>
      <p:sp>
        <p:nvSpPr>
          <p:cNvPr id="7" name="Título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5711877" y="339645"/>
            <a:ext cx="4890577" cy="1002552"/>
          </a:xfrm>
        </p:spPr>
        <p:txBody>
          <a:bodyPr lIns="0" rIns="0" rtlCol="0" anchor="b">
            <a:noAutofit/>
          </a:bodyPr>
          <a:lstStyle>
            <a:lvl1pPr algn="l">
              <a:defRPr sz="4500" b="0" i="0" cap="all" baseline="0">
                <a:solidFill>
                  <a:schemeClr val="accent4">
                    <a:lumMod val="75000"/>
                  </a:schemeClr>
                </a:solidFill>
                <a:latin typeface="Sagona ExtraLight" panose="02020303050505020204" pitchFamily="18" charset="0"/>
              </a:defRPr>
            </a:lvl1pPr>
          </a:lstStyle>
          <a:p>
            <a:pPr rtl="0"/>
            <a:r>
              <a:rPr lang="es-ES" noProof="0"/>
              <a:t>EL TÍTULO VA AQUÍ</a:t>
            </a:r>
          </a:p>
        </p:txBody>
      </p:sp>
      <p:sp>
        <p:nvSpPr>
          <p:cNvPr id="11" name="Marcador de texto 10">
            <a:extLst>
              <a:ext uri="{FF2B5EF4-FFF2-40B4-BE49-F238E27FC236}">
                <a16:creationId xmlns:a16="http://schemas.microsoft.com/office/drawing/2014/main" id="{3D67D640-AB06-EE4B-868D-F46A30705F62}"/>
              </a:ext>
            </a:extLst>
          </p:cNvPr>
          <p:cNvSpPr>
            <a:spLocks noGrp="1"/>
          </p:cNvSpPr>
          <p:nvPr>
            <p:ph type="body" sz="quarter" idx="14"/>
          </p:nvPr>
        </p:nvSpPr>
        <p:spPr>
          <a:xfrm>
            <a:off x="5708797" y="1507066"/>
            <a:ext cx="4890578" cy="4849283"/>
          </a:xfrm>
        </p:spPr>
        <p:txBody>
          <a:bodyPr lIns="0" rIns="0" rtlCol="0" anchor="t">
            <a:normAutofit/>
          </a:bodyPr>
          <a:lstStyle>
            <a:lvl1pPr marL="0" indent="0">
              <a:lnSpc>
                <a:spcPct val="100000"/>
              </a:lnSpc>
              <a:buNone/>
              <a:defRPr sz="1600">
                <a:latin typeface="+mj-lt"/>
              </a:defRPr>
            </a:lvl1pPr>
            <a:lvl2pPr marL="457200" indent="0">
              <a:lnSpc>
                <a:spcPct val="100000"/>
              </a:lnSpc>
              <a:buNone/>
              <a:defRPr sz="1600">
                <a:latin typeface="+mj-lt"/>
              </a:defRPr>
            </a:lvl2pPr>
            <a:lvl3pPr marL="914400" indent="0">
              <a:lnSpc>
                <a:spcPct val="100000"/>
              </a:lnSpc>
              <a:buNone/>
              <a:defRPr sz="1600">
                <a:latin typeface="+mj-lt"/>
              </a:defRPr>
            </a:lvl3pPr>
            <a:lvl4pPr marL="1371600" indent="0">
              <a:lnSpc>
                <a:spcPct val="100000"/>
              </a:lnSpc>
              <a:buNone/>
              <a:defRPr sz="1600">
                <a:latin typeface="+mj-lt"/>
              </a:defRPr>
            </a:lvl4pPr>
            <a:lvl5pPr marL="1828800" indent="0">
              <a:lnSpc>
                <a:spcPct val="100000"/>
              </a:lnSpc>
              <a:buNone/>
              <a:defRPr sz="1600">
                <a:latin typeface="+mj-lt"/>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cxnSp>
        <p:nvCxnSpPr>
          <p:cNvPr id="13" name="Conector recto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Conector recto 13">
            <a:extLst>
              <a:ext uri="{FF2B5EF4-FFF2-40B4-BE49-F238E27FC236}">
                <a16:creationId xmlns:a16="http://schemas.microsoft.com/office/drawing/2014/main" id="{834037ED-B73E-2946-8FAC-2803EA71C585}"/>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02672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n y contenido_4">
    <p:bg>
      <p:bgPr>
        <a:solidFill>
          <a:schemeClr val="accent4">
            <a:lumMod val="50000"/>
          </a:schemeClr>
        </a:solidFill>
        <a:effectLst/>
      </p:bgPr>
    </p:bg>
    <p:spTree>
      <p:nvGrpSpPr>
        <p:cNvPr id="1" name=""/>
        <p:cNvGrpSpPr/>
        <p:nvPr/>
      </p:nvGrpSpPr>
      <p:grpSpPr>
        <a:xfrm>
          <a:off x="0" y="0"/>
          <a:ext cx="0" cy="0"/>
          <a:chOff x="0" y="0"/>
          <a:chExt cx="0" cy="0"/>
        </a:xfrm>
      </p:grpSpPr>
      <p:sp>
        <p:nvSpPr>
          <p:cNvPr id="6" name="Marcador de posición de imagen 8">
            <a:extLst>
              <a:ext uri="{FF2B5EF4-FFF2-40B4-BE49-F238E27FC236}">
                <a16:creationId xmlns:a16="http://schemas.microsoft.com/office/drawing/2014/main" id="{E0B206EA-4BA0-3F4C-A4ED-E78F311CD8A8}"/>
              </a:ext>
            </a:extLst>
          </p:cNvPr>
          <p:cNvSpPr>
            <a:spLocks noGrp="1"/>
          </p:cNvSpPr>
          <p:nvPr>
            <p:ph type="pic" sz="quarter" idx="13"/>
          </p:nvPr>
        </p:nvSpPr>
        <p:spPr>
          <a:xfrm>
            <a:off x="1134319" y="1"/>
            <a:ext cx="11057681" cy="6858002"/>
          </a:xfrm>
          <a:prstGeom prst="rect">
            <a:avLst/>
          </a:prstGeom>
          <a:solidFill>
            <a:schemeClr val="accent4">
              <a:lumMod val="50000"/>
            </a:schemeClr>
          </a:solidFill>
        </p:spPr>
        <p:txBody>
          <a:bodyPr rtlCol="0"/>
          <a:lstStyle/>
          <a:p>
            <a:pPr rtl="0"/>
            <a:r>
              <a:rPr lang="es-ES" noProof="0"/>
              <a:t>Haga clic en el icono para agregar una imagen</a:t>
            </a:r>
          </a:p>
        </p:txBody>
      </p:sp>
      <p:sp>
        <p:nvSpPr>
          <p:cNvPr id="3" name="Marcador de fecha 2">
            <a:extLst>
              <a:ext uri="{FF2B5EF4-FFF2-40B4-BE49-F238E27FC236}">
                <a16:creationId xmlns:a16="http://schemas.microsoft.com/office/drawing/2014/main" id="{2062DFD1-09C0-6845-8219-0846F32EDEFA}"/>
              </a:ext>
            </a:extLst>
          </p:cNvPr>
          <p:cNvSpPr>
            <a:spLocks noGrp="1"/>
          </p:cNvSpPr>
          <p:nvPr>
            <p:ph type="dt" sz="half" idx="10"/>
          </p:nvPr>
        </p:nvSpPr>
        <p:spPr/>
        <p:txBody>
          <a:bodyPr rtlCol="0"/>
          <a:lstStyle/>
          <a:p>
            <a:pPr rtl="0"/>
            <a:fld id="{F992B473-0C9D-46CC-8D74-D838B938DDE2}" type="datetime1">
              <a:rPr lang="es-ES" noProof="0" smtClean="0"/>
              <a:t>16/11/2020</a:t>
            </a:fld>
            <a:endParaRPr lang="es-ES" noProof="0"/>
          </a:p>
        </p:txBody>
      </p:sp>
      <p:sp>
        <p:nvSpPr>
          <p:cNvPr id="4" name="Marcador de pie de página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pPr rtl="0"/>
            <a:endParaRPr lang="es-ES" noProof="0"/>
          </a:p>
        </p:txBody>
      </p:sp>
      <p:sp>
        <p:nvSpPr>
          <p:cNvPr id="5" name="Marcador de posición de número de diapositiva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pPr rtl="0"/>
            <a:fld id="{31FEFF75-79D2-EE46-877B-299D1510E681}" type="slidenum">
              <a:rPr lang="es-ES" noProof="0" smtClean="0"/>
              <a:t>‹Nº›</a:t>
            </a:fld>
            <a:endParaRPr lang="es-ES" noProof="0"/>
          </a:p>
        </p:txBody>
      </p:sp>
      <p:sp>
        <p:nvSpPr>
          <p:cNvPr id="7" name="Título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48661" y="339645"/>
            <a:ext cx="4890577" cy="1002552"/>
          </a:xfrm>
        </p:spPr>
        <p:txBody>
          <a:bodyPr lIns="0" rIns="0" rtlCol="0" anchor="b">
            <a:noAutofit/>
          </a:bodyPr>
          <a:lstStyle>
            <a:lvl1pPr algn="l">
              <a:defRPr sz="4500" b="0" i="0" cap="all" baseline="0">
                <a:solidFill>
                  <a:schemeClr val="bg1"/>
                </a:solidFill>
                <a:latin typeface="Sagona ExtraLight" panose="02020303050505020204" pitchFamily="18" charset="0"/>
              </a:defRPr>
            </a:lvl1pPr>
          </a:lstStyle>
          <a:p>
            <a:pPr rtl="0"/>
            <a:r>
              <a:rPr lang="es-ES" noProof="0"/>
              <a:t>EL TÍTULO VA AQUÍ</a:t>
            </a:r>
          </a:p>
        </p:txBody>
      </p:sp>
      <p:sp>
        <p:nvSpPr>
          <p:cNvPr id="11" name="Marcador de texto 10">
            <a:extLst>
              <a:ext uri="{FF2B5EF4-FFF2-40B4-BE49-F238E27FC236}">
                <a16:creationId xmlns:a16="http://schemas.microsoft.com/office/drawing/2014/main" id="{3D67D640-AB06-EE4B-868D-F46A30705F62}"/>
              </a:ext>
            </a:extLst>
          </p:cNvPr>
          <p:cNvSpPr>
            <a:spLocks noGrp="1"/>
          </p:cNvSpPr>
          <p:nvPr>
            <p:ph type="body" sz="quarter" idx="14"/>
          </p:nvPr>
        </p:nvSpPr>
        <p:spPr>
          <a:xfrm>
            <a:off x="1645581" y="1507066"/>
            <a:ext cx="4890578" cy="4849283"/>
          </a:xfrm>
        </p:spPr>
        <p:txBody>
          <a:bodyPr lIns="0" rIns="0" rtlCol="0" anchor="t">
            <a:normAutofit/>
          </a:bodyPr>
          <a:lstStyle>
            <a:lvl1pPr marL="0" indent="0">
              <a:lnSpc>
                <a:spcPct val="100000"/>
              </a:lnSpc>
              <a:buNone/>
              <a:defRPr sz="1600">
                <a:solidFill>
                  <a:schemeClr val="bg1"/>
                </a:solidFill>
                <a:latin typeface="+mj-lt"/>
              </a:defRPr>
            </a:lvl1pPr>
            <a:lvl2pPr marL="457200" indent="0">
              <a:lnSpc>
                <a:spcPct val="100000"/>
              </a:lnSpc>
              <a:buNone/>
              <a:defRPr sz="1600">
                <a:solidFill>
                  <a:schemeClr val="bg1"/>
                </a:solidFill>
                <a:latin typeface="+mj-lt"/>
              </a:defRPr>
            </a:lvl2pPr>
            <a:lvl3pPr marL="914400" indent="0">
              <a:lnSpc>
                <a:spcPct val="100000"/>
              </a:lnSpc>
              <a:buNone/>
              <a:defRPr sz="1600">
                <a:solidFill>
                  <a:schemeClr val="bg1"/>
                </a:solidFill>
                <a:latin typeface="+mj-lt"/>
              </a:defRPr>
            </a:lvl3pPr>
            <a:lvl4pPr marL="1371600" indent="0">
              <a:lnSpc>
                <a:spcPct val="100000"/>
              </a:lnSpc>
              <a:buNone/>
              <a:defRPr sz="1600">
                <a:solidFill>
                  <a:schemeClr val="bg1"/>
                </a:solidFill>
                <a:latin typeface="+mj-lt"/>
              </a:defRPr>
            </a:lvl4pPr>
            <a:lvl5pPr marL="1828800" indent="0">
              <a:lnSpc>
                <a:spcPct val="100000"/>
              </a:lnSpc>
              <a:buNone/>
              <a:defRPr sz="1600">
                <a:solidFill>
                  <a:schemeClr val="bg1"/>
                </a:solidFill>
                <a:latin typeface="+mj-lt"/>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cxnSp>
        <p:nvCxnSpPr>
          <p:cNvPr id="13" name="Conector recto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0" name="Conector recto 9">
            <a:extLst>
              <a:ext uri="{FF2B5EF4-FFF2-40B4-BE49-F238E27FC236}">
                <a16:creationId xmlns:a16="http://schemas.microsoft.com/office/drawing/2014/main" id="{2B907ACF-A34F-FE4A-8511-B7FE12F69496}"/>
              </a:ext>
            </a:extLst>
          </p:cNvPr>
          <p:cNvCxnSpPr>
            <a:cxnSpLocks/>
          </p:cNvCxnSpPr>
          <p:nvPr userDrawn="1"/>
        </p:nvCxnSpPr>
        <p:spPr>
          <a:xfrm>
            <a:off x="1124487"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2394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ítulo de la presentación_4">
    <p:bg>
      <p:bgPr>
        <a:solidFill>
          <a:schemeClr val="accent4">
            <a:lumMod val="50000"/>
          </a:schemeClr>
        </a:solidFill>
        <a:effectLst/>
      </p:bgPr>
    </p:bg>
    <p:spTree>
      <p:nvGrpSpPr>
        <p:cNvPr id="1" name=""/>
        <p:cNvGrpSpPr/>
        <p:nvPr/>
      </p:nvGrpSpPr>
      <p:grpSpPr>
        <a:xfrm>
          <a:off x="0" y="0"/>
          <a:ext cx="0" cy="0"/>
          <a:chOff x="0" y="0"/>
          <a:chExt cx="0" cy="0"/>
        </a:xfrm>
      </p:grpSpPr>
      <p:sp>
        <p:nvSpPr>
          <p:cNvPr id="6" name="Marcador de posición de imagen 5">
            <a:extLst>
              <a:ext uri="{FF2B5EF4-FFF2-40B4-BE49-F238E27FC236}">
                <a16:creationId xmlns:a16="http://schemas.microsoft.com/office/drawing/2014/main" id="{37D7B648-BE60-43F4-8E11-2AB267410D48}"/>
              </a:ext>
            </a:extLst>
          </p:cNvPr>
          <p:cNvSpPr>
            <a:spLocks noGrp="1"/>
          </p:cNvSpPr>
          <p:nvPr>
            <p:ph type="pic" sz="quarter" idx="10"/>
          </p:nvPr>
        </p:nvSpPr>
        <p:spPr>
          <a:xfrm>
            <a:off x="1134319" y="0"/>
            <a:ext cx="11057681" cy="6858000"/>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rtlCol="0">
            <a:noAutofit/>
          </a:bodyPr>
          <a:lstStyle/>
          <a:p>
            <a:pPr rtl="0"/>
            <a:r>
              <a:rPr lang="es-ES" noProof="0"/>
              <a:t>Haga clic en el icono para agregar una imagen</a:t>
            </a:r>
          </a:p>
        </p:txBody>
      </p:sp>
      <p:cxnSp>
        <p:nvCxnSpPr>
          <p:cNvPr id="3" name="Conector recto 2">
            <a:extLst>
              <a:ext uri="{FF2B5EF4-FFF2-40B4-BE49-F238E27FC236}">
                <a16:creationId xmlns:a16="http://schemas.microsoft.com/office/drawing/2014/main" id="{A9525627-537D-D740-918D-FD8895672A9F}"/>
              </a:ext>
            </a:extLst>
          </p:cNvPr>
          <p:cNvCxnSpPr>
            <a:cxnSpLocks/>
          </p:cNvCxnSpPr>
          <p:nvPr userDrawn="1"/>
        </p:nvCxnSpPr>
        <p:spPr>
          <a:xfrm>
            <a:off x="1124487"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Marcador de texto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rtlCol="0">
            <a:normAutofit/>
          </a:bodyPr>
          <a:lstStyle>
            <a:lvl1pPr marL="0" indent="0">
              <a:buNone/>
              <a:defRPr sz="1800" b="1" i="0" cap="all" spc="300" baseline="0">
                <a:solidFill>
                  <a:schemeClr val="bg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a:t>El subtítulo va aquí</a:t>
            </a:r>
          </a:p>
        </p:txBody>
      </p:sp>
      <p:sp>
        <p:nvSpPr>
          <p:cNvPr id="5" name="Título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lIns="0" rIns="0" rtlCol="0" anchor="b">
            <a:normAutofit/>
          </a:bodyPr>
          <a:lstStyle>
            <a:lvl1pPr algn="l">
              <a:defRPr sz="4800" b="0" i="0" cap="all" baseline="0">
                <a:solidFill>
                  <a:schemeClr val="bg1"/>
                </a:solidFill>
                <a:latin typeface="Sagona ExtraLight" panose="02020303050505020204" pitchFamily="18" charset="0"/>
              </a:defRPr>
            </a:lvl1pPr>
          </a:lstStyle>
          <a:p>
            <a:pPr rtl="0"/>
            <a:r>
              <a:rPr lang="es-ES" noProof="0"/>
              <a:t>Haga clic para modificar el estilo de título del patrón</a:t>
            </a:r>
          </a:p>
        </p:txBody>
      </p:sp>
    </p:spTree>
    <p:extLst>
      <p:ext uri="{BB962C8B-B14F-4D97-AF65-F5344CB8AC3E}">
        <p14:creationId xmlns:p14="http://schemas.microsoft.com/office/powerpoint/2010/main" val="1375684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magen y contenido_5">
    <p:spTree>
      <p:nvGrpSpPr>
        <p:cNvPr id="1" name=""/>
        <p:cNvGrpSpPr/>
        <p:nvPr/>
      </p:nvGrpSpPr>
      <p:grpSpPr>
        <a:xfrm>
          <a:off x="0" y="0"/>
          <a:ext cx="0" cy="0"/>
          <a:chOff x="0" y="0"/>
          <a:chExt cx="0" cy="0"/>
        </a:xfrm>
      </p:grpSpPr>
      <p:sp>
        <p:nvSpPr>
          <p:cNvPr id="6" name="Marcador de posición de imagen 8">
            <a:extLst>
              <a:ext uri="{FF2B5EF4-FFF2-40B4-BE49-F238E27FC236}">
                <a16:creationId xmlns:a16="http://schemas.microsoft.com/office/drawing/2014/main" id="{E0B206EA-4BA0-3F4C-A4ED-E78F311CD8A8}"/>
              </a:ext>
            </a:extLst>
          </p:cNvPr>
          <p:cNvSpPr>
            <a:spLocks noGrp="1"/>
          </p:cNvSpPr>
          <p:nvPr>
            <p:ph type="pic" sz="quarter" idx="13"/>
          </p:nvPr>
        </p:nvSpPr>
        <p:spPr>
          <a:xfrm>
            <a:off x="1" y="1"/>
            <a:ext cx="12192000" cy="6858002"/>
          </a:xfrm>
          <a:prstGeom prst="rect">
            <a:avLst/>
          </a:prstGeom>
          <a:solidFill>
            <a:schemeClr val="accent4">
              <a:lumMod val="50000"/>
            </a:schemeClr>
          </a:solidFill>
        </p:spPr>
        <p:txBody>
          <a:bodyPr rtlCol="0"/>
          <a:lstStyle/>
          <a:p>
            <a:pPr rtl="0"/>
            <a:r>
              <a:rPr lang="es-ES" noProof="0"/>
              <a:t>Haga clic en el icono para agregar una imagen</a:t>
            </a:r>
          </a:p>
        </p:txBody>
      </p:sp>
      <p:sp>
        <p:nvSpPr>
          <p:cNvPr id="3" name="Marcador de fecha 2">
            <a:extLst>
              <a:ext uri="{FF2B5EF4-FFF2-40B4-BE49-F238E27FC236}">
                <a16:creationId xmlns:a16="http://schemas.microsoft.com/office/drawing/2014/main" id="{2062DFD1-09C0-6845-8219-0846F32EDEFA}"/>
              </a:ext>
            </a:extLst>
          </p:cNvPr>
          <p:cNvSpPr>
            <a:spLocks noGrp="1"/>
          </p:cNvSpPr>
          <p:nvPr>
            <p:ph type="dt" sz="half" idx="10"/>
          </p:nvPr>
        </p:nvSpPr>
        <p:spPr/>
        <p:txBody>
          <a:bodyPr rtlCol="0"/>
          <a:lstStyle/>
          <a:p>
            <a:pPr rtl="0"/>
            <a:fld id="{D9411587-9384-4E50-B4F0-70193E4B2E3A}" type="datetime1">
              <a:rPr lang="es-ES" noProof="0" smtClean="0"/>
              <a:t>16/11/2020</a:t>
            </a:fld>
            <a:endParaRPr lang="es-ES" noProof="0"/>
          </a:p>
        </p:txBody>
      </p:sp>
      <p:sp>
        <p:nvSpPr>
          <p:cNvPr id="4" name="Marcador de pie de página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pPr rtl="0"/>
            <a:endParaRPr lang="es-ES" noProof="0"/>
          </a:p>
        </p:txBody>
      </p:sp>
      <p:sp>
        <p:nvSpPr>
          <p:cNvPr id="5" name="Marcador de posición de número de diapositiva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pPr rtl="0"/>
            <a:fld id="{31FEFF75-79D2-EE46-877B-299D1510E681}" type="slidenum">
              <a:rPr lang="es-ES" noProof="0" smtClean="0"/>
              <a:t>‹Nº›</a:t>
            </a:fld>
            <a:endParaRPr lang="es-ES" noProof="0"/>
          </a:p>
        </p:txBody>
      </p:sp>
      <p:cxnSp>
        <p:nvCxnSpPr>
          <p:cNvPr id="13" name="Conector recto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2" name="Conector recto 11">
            <a:extLst>
              <a:ext uri="{FF2B5EF4-FFF2-40B4-BE49-F238E27FC236}">
                <a16:creationId xmlns:a16="http://schemas.microsoft.com/office/drawing/2014/main" id="{D69E9592-D634-1947-B3FB-EB3B7F16FF28}"/>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ítulo 1">
            <a:extLst>
              <a:ext uri="{FF2B5EF4-FFF2-40B4-BE49-F238E27FC236}">
                <a16:creationId xmlns:a16="http://schemas.microsoft.com/office/drawing/2014/main" id="{6D456EAF-F3B8-AF4A-90FF-4B0693C56A33}"/>
              </a:ext>
            </a:extLst>
          </p:cNvPr>
          <p:cNvSpPr>
            <a:spLocks noGrp="1"/>
          </p:cNvSpPr>
          <p:nvPr>
            <p:ph type="ctrTitle" hasCustomPrompt="1"/>
          </p:nvPr>
        </p:nvSpPr>
        <p:spPr>
          <a:xfrm>
            <a:off x="392623" y="339645"/>
            <a:ext cx="4890577" cy="1002552"/>
          </a:xfrm>
        </p:spPr>
        <p:txBody>
          <a:bodyPr lIns="0" rIns="0" rtlCol="0" anchor="b">
            <a:noAutofit/>
          </a:bodyPr>
          <a:lstStyle>
            <a:lvl1pPr algn="l">
              <a:defRPr sz="4500" b="0" i="0" cap="all" baseline="0">
                <a:solidFill>
                  <a:schemeClr val="bg1"/>
                </a:solidFill>
                <a:latin typeface="Sagona ExtraLight" panose="02020303050505020204" pitchFamily="18" charset="0"/>
              </a:defRPr>
            </a:lvl1pPr>
          </a:lstStyle>
          <a:p>
            <a:pPr rtl="0"/>
            <a:r>
              <a:rPr lang="es-ES" noProof="0"/>
              <a:t>EL TÍTULO VA AQUÍ</a:t>
            </a:r>
          </a:p>
        </p:txBody>
      </p:sp>
      <p:sp>
        <p:nvSpPr>
          <p:cNvPr id="15" name="Marcador de texto 10">
            <a:extLst>
              <a:ext uri="{FF2B5EF4-FFF2-40B4-BE49-F238E27FC236}">
                <a16:creationId xmlns:a16="http://schemas.microsoft.com/office/drawing/2014/main" id="{F7FB4ADF-1B3E-A442-B2C9-518CBE7637DB}"/>
              </a:ext>
            </a:extLst>
          </p:cNvPr>
          <p:cNvSpPr>
            <a:spLocks noGrp="1"/>
          </p:cNvSpPr>
          <p:nvPr>
            <p:ph type="body" sz="quarter" idx="14"/>
          </p:nvPr>
        </p:nvSpPr>
        <p:spPr>
          <a:xfrm>
            <a:off x="392624" y="1507066"/>
            <a:ext cx="4890578" cy="4849283"/>
          </a:xfrm>
        </p:spPr>
        <p:txBody>
          <a:bodyPr lIns="0" rIns="0" rtlCol="0" anchor="t">
            <a:normAutofit/>
          </a:bodyPr>
          <a:lstStyle>
            <a:lvl1pPr marL="0" indent="0">
              <a:lnSpc>
                <a:spcPct val="100000"/>
              </a:lnSpc>
              <a:buNone/>
              <a:defRPr sz="1600">
                <a:solidFill>
                  <a:schemeClr val="bg1"/>
                </a:solidFill>
                <a:latin typeface="+mj-lt"/>
              </a:defRPr>
            </a:lvl1pPr>
            <a:lvl2pPr marL="457200" indent="0">
              <a:lnSpc>
                <a:spcPct val="100000"/>
              </a:lnSpc>
              <a:buNone/>
              <a:defRPr sz="1600">
                <a:solidFill>
                  <a:schemeClr val="bg1"/>
                </a:solidFill>
                <a:latin typeface="+mj-lt"/>
              </a:defRPr>
            </a:lvl2pPr>
            <a:lvl3pPr marL="914400" indent="0">
              <a:lnSpc>
                <a:spcPct val="100000"/>
              </a:lnSpc>
              <a:buNone/>
              <a:defRPr sz="1600">
                <a:solidFill>
                  <a:schemeClr val="bg1"/>
                </a:solidFill>
                <a:latin typeface="+mj-lt"/>
              </a:defRPr>
            </a:lvl3pPr>
            <a:lvl4pPr marL="1371600" indent="0">
              <a:lnSpc>
                <a:spcPct val="100000"/>
              </a:lnSpc>
              <a:buNone/>
              <a:defRPr sz="1600">
                <a:solidFill>
                  <a:schemeClr val="bg1"/>
                </a:solidFill>
                <a:latin typeface="+mj-lt"/>
              </a:defRPr>
            </a:lvl4pPr>
            <a:lvl5pPr marL="1828800" indent="0">
              <a:lnSpc>
                <a:spcPct val="100000"/>
              </a:lnSpc>
              <a:buNone/>
              <a:defRPr sz="1600">
                <a:solidFill>
                  <a:schemeClr val="bg1"/>
                </a:solidFill>
                <a:latin typeface="+mj-lt"/>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Tree>
    <p:extLst>
      <p:ext uri="{BB962C8B-B14F-4D97-AF65-F5344CB8AC3E}">
        <p14:creationId xmlns:p14="http://schemas.microsoft.com/office/powerpoint/2010/main" val="14489966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magen con leyenda_2">
    <p:spTree>
      <p:nvGrpSpPr>
        <p:cNvPr id="1" name=""/>
        <p:cNvGrpSpPr/>
        <p:nvPr/>
      </p:nvGrpSpPr>
      <p:grpSpPr>
        <a:xfrm>
          <a:off x="0" y="0"/>
          <a:ext cx="0" cy="0"/>
          <a:chOff x="0" y="0"/>
          <a:chExt cx="0" cy="0"/>
        </a:xfrm>
      </p:grpSpPr>
      <p:sp>
        <p:nvSpPr>
          <p:cNvPr id="6" name="Marcador de posición de imagen 5"/>
          <p:cNvSpPr>
            <a:spLocks noGrp="1"/>
          </p:cNvSpPr>
          <p:nvPr>
            <p:ph type="pic" sz="quarter" idx="10"/>
          </p:nvPr>
        </p:nvSpPr>
        <p:spPr>
          <a:xfrm>
            <a:off x="346059" y="292426"/>
            <a:ext cx="6297515" cy="6273148"/>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rtlCol="0" anchor="ctr">
            <a:noAutofit/>
          </a:bodyPr>
          <a:lstStyle>
            <a:lvl1pPr algn="ctr">
              <a:defRPr sz="1600"/>
            </a:lvl1pPr>
          </a:lstStyle>
          <a:p>
            <a:pPr rtl="0"/>
            <a:r>
              <a:rPr lang="es-ES" noProof="0"/>
              <a:t>Haga clic en el icono para agregar una imagen</a:t>
            </a:r>
          </a:p>
        </p:txBody>
      </p:sp>
      <p:sp>
        <p:nvSpPr>
          <p:cNvPr id="9" name="Título 1">
            <a:extLst>
              <a:ext uri="{FF2B5EF4-FFF2-40B4-BE49-F238E27FC236}">
                <a16:creationId xmlns:a16="http://schemas.microsoft.com/office/drawing/2014/main" id="{97670D6E-CED1-EE4B-A761-0D1C7A246FD2}"/>
              </a:ext>
            </a:extLst>
          </p:cNvPr>
          <p:cNvSpPr>
            <a:spLocks noGrp="1"/>
          </p:cNvSpPr>
          <p:nvPr>
            <p:ph type="ctrTitle" hasCustomPrompt="1"/>
          </p:nvPr>
        </p:nvSpPr>
        <p:spPr>
          <a:xfrm>
            <a:off x="7313354" y="4418889"/>
            <a:ext cx="3289100" cy="637507"/>
          </a:xfrm>
        </p:spPr>
        <p:txBody>
          <a:bodyPr lIns="0" rIns="0" rtlCol="0" anchor="b">
            <a:noAutofit/>
          </a:bodyPr>
          <a:lstStyle>
            <a:lvl1pPr algn="l">
              <a:defRPr sz="4000" b="0" i="0" cap="all" baseline="0">
                <a:solidFill>
                  <a:schemeClr val="accent4">
                    <a:lumMod val="75000"/>
                  </a:schemeClr>
                </a:solidFill>
                <a:latin typeface="Sagona ExtraLight" panose="02020303050505020204" pitchFamily="18" charset="0"/>
              </a:defRPr>
            </a:lvl1pPr>
          </a:lstStyle>
          <a:p>
            <a:pPr rtl="0"/>
            <a:r>
              <a:rPr lang="es-ES" noProof="0"/>
              <a:t>EL TÍTULO </a:t>
            </a:r>
            <a:br>
              <a:rPr lang="es-ES" noProof="0"/>
            </a:br>
            <a:r>
              <a:rPr lang="es-ES" noProof="0"/>
              <a:t>VA AQUÍ</a:t>
            </a:r>
          </a:p>
        </p:txBody>
      </p:sp>
      <p:sp>
        <p:nvSpPr>
          <p:cNvPr id="10" name="Marcador de texto 10">
            <a:extLst>
              <a:ext uri="{FF2B5EF4-FFF2-40B4-BE49-F238E27FC236}">
                <a16:creationId xmlns:a16="http://schemas.microsoft.com/office/drawing/2014/main" id="{0DAC9D44-F28B-2B43-8B6F-260CB811AA38}"/>
              </a:ext>
            </a:extLst>
          </p:cNvPr>
          <p:cNvSpPr>
            <a:spLocks noGrp="1"/>
          </p:cNvSpPr>
          <p:nvPr>
            <p:ph type="body" sz="quarter" idx="14"/>
          </p:nvPr>
        </p:nvSpPr>
        <p:spPr>
          <a:xfrm>
            <a:off x="7313355" y="5080791"/>
            <a:ext cx="3289100" cy="1484783"/>
          </a:xfrm>
        </p:spPr>
        <p:txBody>
          <a:bodyPr lIns="0" rIns="0" rtlCol="0" anchor="t">
            <a:normAutofit/>
          </a:bodyPr>
          <a:lstStyle>
            <a:lvl1pPr marL="0" indent="0">
              <a:lnSpc>
                <a:spcPct val="100000"/>
              </a:lnSpc>
              <a:buNone/>
              <a:defRPr sz="1400">
                <a:latin typeface="+mj-lt"/>
              </a:defRPr>
            </a:lvl1pPr>
            <a:lvl2pPr marL="457200" indent="0">
              <a:lnSpc>
                <a:spcPct val="100000"/>
              </a:lnSpc>
              <a:buNone/>
              <a:defRPr sz="1400">
                <a:latin typeface="+mj-lt"/>
              </a:defRPr>
            </a:lvl2pPr>
            <a:lvl3pPr marL="914400" indent="0">
              <a:lnSpc>
                <a:spcPct val="100000"/>
              </a:lnSpc>
              <a:buNone/>
              <a:defRPr sz="1400">
                <a:latin typeface="+mj-lt"/>
              </a:defRPr>
            </a:lvl3pPr>
            <a:lvl4pPr marL="1371600" indent="0">
              <a:lnSpc>
                <a:spcPct val="100000"/>
              </a:lnSpc>
              <a:buNone/>
              <a:defRPr sz="1400">
                <a:latin typeface="+mj-lt"/>
              </a:defRPr>
            </a:lvl4pPr>
            <a:lvl5pPr marL="1828800" indent="0">
              <a:lnSpc>
                <a:spcPct val="100000"/>
              </a:lnSpc>
              <a:buNone/>
              <a:defRPr sz="1400">
                <a:latin typeface="+mj-lt"/>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cxnSp>
        <p:nvCxnSpPr>
          <p:cNvPr id="11" name="Conector recto 10">
            <a:extLst>
              <a:ext uri="{FF2B5EF4-FFF2-40B4-BE49-F238E27FC236}">
                <a16:creationId xmlns:a16="http://schemas.microsoft.com/office/drawing/2014/main" id="{B39C4094-208E-7E4A-848A-F76A1573073A}"/>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23550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magen con leyenda_3">
    <p:spTree>
      <p:nvGrpSpPr>
        <p:cNvPr id="1" name=""/>
        <p:cNvGrpSpPr/>
        <p:nvPr/>
      </p:nvGrpSpPr>
      <p:grpSpPr>
        <a:xfrm>
          <a:off x="0" y="0"/>
          <a:ext cx="0" cy="0"/>
          <a:chOff x="0" y="0"/>
          <a:chExt cx="0" cy="0"/>
        </a:xfrm>
      </p:grpSpPr>
      <p:sp>
        <p:nvSpPr>
          <p:cNvPr id="6" name="Marcador de posición de imagen 5"/>
          <p:cNvSpPr>
            <a:spLocks noGrp="1"/>
          </p:cNvSpPr>
          <p:nvPr>
            <p:ph type="pic" sz="quarter" idx="10"/>
          </p:nvPr>
        </p:nvSpPr>
        <p:spPr>
          <a:xfrm>
            <a:off x="5445942" y="292426"/>
            <a:ext cx="6297515" cy="6273148"/>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rtlCol="0" anchor="ctr">
            <a:noAutofit/>
          </a:bodyPr>
          <a:lstStyle>
            <a:lvl1pPr algn="ctr">
              <a:defRPr sz="1600"/>
            </a:lvl1pPr>
          </a:lstStyle>
          <a:p>
            <a:pPr rtl="0"/>
            <a:r>
              <a:rPr lang="es-ES" noProof="0"/>
              <a:t>Haga clic en el icono para agregar una imagen</a:t>
            </a:r>
          </a:p>
        </p:txBody>
      </p:sp>
      <p:sp>
        <p:nvSpPr>
          <p:cNvPr id="9" name="Título 1">
            <a:extLst>
              <a:ext uri="{FF2B5EF4-FFF2-40B4-BE49-F238E27FC236}">
                <a16:creationId xmlns:a16="http://schemas.microsoft.com/office/drawing/2014/main" id="{97670D6E-CED1-EE4B-A761-0D1C7A246FD2}"/>
              </a:ext>
            </a:extLst>
          </p:cNvPr>
          <p:cNvSpPr>
            <a:spLocks noGrp="1"/>
          </p:cNvSpPr>
          <p:nvPr>
            <p:ph type="ctrTitle" hasCustomPrompt="1"/>
          </p:nvPr>
        </p:nvSpPr>
        <p:spPr>
          <a:xfrm>
            <a:off x="392622" y="4418889"/>
            <a:ext cx="4609683" cy="637507"/>
          </a:xfrm>
        </p:spPr>
        <p:txBody>
          <a:bodyPr lIns="0" rIns="0" rtlCol="0" anchor="b">
            <a:noAutofit/>
          </a:bodyPr>
          <a:lstStyle>
            <a:lvl1pPr algn="l">
              <a:defRPr sz="4000" b="0" i="0" cap="all" baseline="0">
                <a:solidFill>
                  <a:schemeClr val="accent4">
                    <a:lumMod val="75000"/>
                  </a:schemeClr>
                </a:solidFill>
                <a:latin typeface="Sagona ExtraLight" panose="02020303050505020204" pitchFamily="18" charset="0"/>
              </a:defRPr>
            </a:lvl1pPr>
          </a:lstStyle>
          <a:p>
            <a:pPr rtl="0"/>
            <a:r>
              <a:rPr lang="es-ES" noProof="0"/>
              <a:t>EL TÍTULO VA AQUÍ</a:t>
            </a:r>
          </a:p>
        </p:txBody>
      </p:sp>
      <p:sp>
        <p:nvSpPr>
          <p:cNvPr id="10" name="Marcador de texto 10">
            <a:extLst>
              <a:ext uri="{FF2B5EF4-FFF2-40B4-BE49-F238E27FC236}">
                <a16:creationId xmlns:a16="http://schemas.microsoft.com/office/drawing/2014/main" id="{0DAC9D44-F28B-2B43-8B6F-260CB811AA38}"/>
              </a:ext>
            </a:extLst>
          </p:cNvPr>
          <p:cNvSpPr>
            <a:spLocks noGrp="1"/>
          </p:cNvSpPr>
          <p:nvPr>
            <p:ph type="body" sz="quarter" idx="14"/>
          </p:nvPr>
        </p:nvSpPr>
        <p:spPr>
          <a:xfrm>
            <a:off x="392622" y="5080791"/>
            <a:ext cx="4609683" cy="1484783"/>
          </a:xfrm>
        </p:spPr>
        <p:txBody>
          <a:bodyPr lIns="0" rIns="0" rtlCol="0" anchor="t">
            <a:normAutofit/>
          </a:bodyPr>
          <a:lstStyle>
            <a:lvl1pPr marL="0" indent="0">
              <a:lnSpc>
                <a:spcPct val="100000"/>
              </a:lnSpc>
              <a:buNone/>
              <a:defRPr sz="1400">
                <a:latin typeface="+mj-lt"/>
              </a:defRPr>
            </a:lvl1pPr>
            <a:lvl2pPr marL="457200" indent="0">
              <a:lnSpc>
                <a:spcPct val="100000"/>
              </a:lnSpc>
              <a:buNone/>
              <a:defRPr sz="1400">
                <a:latin typeface="+mj-lt"/>
              </a:defRPr>
            </a:lvl2pPr>
            <a:lvl3pPr marL="914400" indent="0">
              <a:lnSpc>
                <a:spcPct val="100000"/>
              </a:lnSpc>
              <a:buNone/>
              <a:defRPr sz="1400">
                <a:latin typeface="+mj-lt"/>
              </a:defRPr>
            </a:lvl3pPr>
            <a:lvl4pPr marL="1371600" indent="0">
              <a:lnSpc>
                <a:spcPct val="100000"/>
              </a:lnSpc>
              <a:buNone/>
              <a:defRPr sz="1400">
                <a:latin typeface="+mj-lt"/>
              </a:defRPr>
            </a:lvl4pPr>
            <a:lvl5pPr marL="1828800" indent="0">
              <a:lnSpc>
                <a:spcPct val="100000"/>
              </a:lnSpc>
              <a:buNone/>
              <a:defRPr sz="1400">
                <a:latin typeface="+mj-lt"/>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cxnSp>
        <p:nvCxnSpPr>
          <p:cNvPr id="7" name="Conector recto 6">
            <a:extLst>
              <a:ext uri="{FF2B5EF4-FFF2-40B4-BE49-F238E27FC236}">
                <a16:creationId xmlns:a16="http://schemas.microsoft.com/office/drawing/2014/main" id="{8BE71BC7-72EE-294C-9A39-61A77EE295A0}"/>
              </a:ext>
            </a:extLst>
          </p:cNvPr>
          <p:cNvCxnSpPr>
            <a:cxnSpLocks/>
          </p:cNvCxnSpPr>
          <p:nvPr userDrawn="1"/>
        </p:nvCxnSpPr>
        <p:spPr>
          <a:xfrm>
            <a:off x="392623" y="5080791"/>
            <a:ext cx="4609683"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17384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magen con leyenda_4">
    <p:spTree>
      <p:nvGrpSpPr>
        <p:cNvPr id="1" name=""/>
        <p:cNvGrpSpPr/>
        <p:nvPr/>
      </p:nvGrpSpPr>
      <p:grpSpPr>
        <a:xfrm>
          <a:off x="0" y="0"/>
          <a:ext cx="0" cy="0"/>
          <a:chOff x="0" y="0"/>
          <a:chExt cx="0" cy="0"/>
        </a:xfrm>
      </p:grpSpPr>
      <p:sp>
        <p:nvSpPr>
          <p:cNvPr id="6" name="Marcador de posición de imagen 5"/>
          <p:cNvSpPr>
            <a:spLocks noGrp="1"/>
          </p:cNvSpPr>
          <p:nvPr>
            <p:ph type="pic" sz="quarter" idx="10"/>
          </p:nvPr>
        </p:nvSpPr>
        <p:spPr>
          <a:xfrm>
            <a:off x="0" y="0"/>
            <a:ext cx="12192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rtlCol="0" anchor="ctr">
            <a:noAutofit/>
          </a:bodyPr>
          <a:lstStyle>
            <a:lvl1pPr algn="ctr">
              <a:defRPr sz="1600"/>
            </a:lvl1pPr>
          </a:lstStyle>
          <a:p>
            <a:pPr rtl="0"/>
            <a:r>
              <a:rPr lang="es-ES" noProof="0"/>
              <a:t>Haga clic en el icono para agregar una imagen</a:t>
            </a:r>
          </a:p>
        </p:txBody>
      </p:sp>
      <p:sp>
        <p:nvSpPr>
          <p:cNvPr id="9" name="Título 1">
            <a:extLst>
              <a:ext uri="{FF2B5EF4-FFF2-40B4-BE49-F238E27FC236}">
                <a16:creationId xmlns:a16="http://schemas.microsoft.com/office/drawing/2014/main" id="{97670D6E-CED1-EE4B-A761-0D1C7A246FD2}"/>
              </a:ext>
            </a:extLst>
          </p:cNvPr>
          <p:cNvSpPr>
            <a:spLocks noGrp="1"/>
          </p:cNvSpPr>
          <p:nvPr>
            <p:ph type="ctrTitle" hasCustomPrompt="1"/>
          </p:nvPr>
        </p:nvSpPr>
        <p:spPr>
          <a:xfrm>
            <a:off x="1645581" y="4418889"/>
            <a:ext cx="3289100" cy="637507"/>
          </a:xfrm>
        </p:spPr>
        <p:txBody>
          <a:bodyPr lIns="0" rIns="0" rtlCol="0" anchor="b">
            <a:noAutofit/>
          </a:bodyPr>
          <a:lstStyle>
            <a:lvl1pPr algn="l">
              <a:defRPr sz="4000" b="0" i="0" cap="all" baseline="0">
                <a:solidFill>
                  <a:schemeClr val="bg1"/>
                </a:solidFill>
                <a:latin typeface="Sagona ExtraLight" panose="02020303050505020204" pitchFamily="18" charset="0"/>
              </a:defRPr>
            </a:lvl1pPr>
          </a:lstStyle>
          <a:p>
            <a:pPr rtl="0"/>
            <a:r>
              <a:rPr lang="es-ES" noProof="0"/>
              <a:t>EL TÍTULO </a:t>
            </a:r>
            <a:br>
              <a:rPr lang="es-ES" noProof="0"/>
            </a:br>
            <a:r>
              <a:rPr lang="es-ES" noProof="0"/>
              <a:t>VA AQUÍ</a:t>
            </a:r>
          </a:p>
        </p:txBody>
      </p:sp>
      <p:sp>
        <p:nvSpPr>
          <p:cNvPr id="10" name="Marcador de texto 10">
            <a:extLst>
              <a:ext uri="{FF2B5EF4-FFF2-40B4-BE49-F238E27FC236}">
                <a16:creationId xmlns:a16="http://schemas.microsoft.com/office/drawing/2014/main" id="{0DAC9D44-F28B-2B43-8B6F-260CB811AA38}"/>
              </a:ext>
            </a:extLst>
          </p:cNvPr>
          <p:cNvSpPr>
            <a:spLocks noGrp="1"/>
          </p:cNvSpPr>
          <p:nvPr>
            <p:ph type="body" sz="quarter" idx="14"/>
          </p:nvPr>
        </p:nvSpPr>
        <p:spPr>
          <a:xfrm>
            <a:off x="1645582" y="5080791"/>
            <a:ext cx="3289100" cy="1484783"/>
          </a:xfrm>
        </p:spPr>
        <p:txBody>
          <a:bodyPr lIns="0" rIns="0" rtlCol="0" anchor="t">
            <a:normAutofit/>
          </a:bodyPr>
          <a:lstStyle>
            <a:lvl1pPr marL="0" indent="0">
              <a:lnSpc>
                <a:spcPct val="100000"/>
              </a:lnSpc>
              <a:buNone/>
              <a:defRPr sz="1400">
                <a:solidFill>
                  <a:schemeClr val="bg1"/>
                </a:solidFill>
                <a:latin typeface="+mj-lt"/>
              </a:defRPr>
            </a:lvl1pPr>
            <a:lvl2pPr marL="457200" indent="0">
              <a:lnSpc>
                <a:spcPct val="100000"/>
              </a:lnSpc>
              <a:buNone/>
              <a:defRPr sz="1400">
                <a:solidFill>
                  <a:schemeClr val="bg1"/>
                </a:solidFill>
                <a:latin typeface="+mj-lt"/>
              </a:defRPr>
            </a:lvl2pPr>
            <a:lvl3pPr marL="914400" indent="0">
              <a:lnSpc>
                <a:spcPct val="100000"/>
              </a:lnSpc>
              <a:buNone/>
              <a:defRPr sz="1400">
                <a:solidFill>
                  <a:schemeClr val="bg1"/>
                </a:solidFill>
                <a:latin typeface="+mj-lt"/>
              </a:defRPr>
            </a:lvl3pPr>
            <a:lvl4pPr marL="1371600" indent="0">
              <a:lnSpc>
                <a:spcPct val="100000"/>
              </a:lnSpc>
              <a:buNone/>
              <a:defRPr sz="1400">
                <a:solidFill>
                  <a:schemeClr val="bg1"/>
                </a:solidFill>
                <a:latin typeface="+mj-lt"/>
              </a:defRPr>
            </a:lvl4pPr>
            <a:lvl5pPr marL="1828800" indent="0">
              <a:lnSpc>
                <a:spcPct val="100000"/>
              </a:lnSpc>
              <a:buNone/>
              <a:defRPr sz="1400">
                <a:solidFill>
                  <a:schemeClr val="bg1"/>
                </a:solidFill>
                <a:latin typeface="+mj-lt"/>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cxnSp>
        <p:nvCxnSpPr>
          <p:cNvPr id="8" name="Conector recto 7">
            <a:extLst>
              <a:ext uri="{FF2B5EF4-FFF2-40B4-BE49-F238E27FC236}">
                <a16:creationId xmlns:a16="http://schemas.microsoft.com/office/drawing/2014/main" id="{776AC280-5A8D-B048-BECC-9C306F32508F}"/>
              </a:ext>
            </a:extLst>
          </p:cNvPr>
          <p:cNvCxnSpPr>
            <a:cxnSpLocks/>
          </p:cNvCxnSpPr>
          <p:nvPr userDrawn="1"/>
        </p:nvCxnSpPr>
        <p:spPr>
          <a:xfrm>
            <a:off x="1134319"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89061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magen con leyenda_5">
    <p:spTree>
      <p:nvGrpSpPr>
        <p:cNvPr id="1" name=""/>
        <p:cNvGrpSpPr/>
        <p:nvPr/>
      </p:nvGrpSpPr>
      <p:grpSpPr>
        <a:xfrm>
          <a:off x="0" y="0"/>
          <a:ext cx="0" cy="0"/>
          <a:chOff x="0" y="0"/>
          <a:chExt cx="0" cy="0"/>
        </a:xfrm>
      </p:grpSpPr>
      <p:sp>
        <p:nvSpPr>
          <p:cNvPr id="8" name="Marcador de posición de imagen 5">
            <a:extLst>
              <a:ext uri="{FF2B5EF4-FFF2-40B4-BE49-F238E27FC236}">
                <a16:creationId xmlns:a16="http://schemas.microsoft.com/office/drawing/2014/main" id="{1F4417F7-7CDE-DF44-9B0E-AC44EE99BF4B}"/>
              </a:ext>
            </a:extLst>
          </p:cNvPr>
          <p:cNvSpPr>
            <a:spLocks noGrp="1"/>
          </p:cNvSpPr>
          <p:nvPr>
            <p:ph type="pic" sz="quarter" idx="10"/>
          </p:nvPr>
        </p:nvSpPr>
        <p:spPr>
          <a:xfrm>
            <a:off x="0" y="0"/>
            <a:ext cx="12192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rtlCol="0" anchor="ctr">
            <a:noAutofit/>
          </a:bodyPr>
          <a:lstStyle>
            <a:lvl1pPr algn="ctr">
              <a:defRPr sz="1600">
                <a:solidFill>
                  <a:schemeClr val="bg1"/>
                </a:solidFill>
              </a:defRPr>
            </a:lvl1pPr>
          </a:lstStyle>
          <a:p>
            <a:pPr rtl="0"/>
            <a:r>
              <a:rPr lang="es-ES" noProof="0"/>
              <a:t>Haga clic en el icono para agregar una imagen</a:t>
            </a:r>
          </a:p>
        </p:txBody>
      </p:sp>
      <p:sp>
        <p:nvSpPr>
          <p:cNvPr id="9" name="Título 1">
            <a:extLst>
              <a:ext uri="{FF2B5EF4-FFF2-40B4-BE49-F238E27FC236}">
                <a16:creationId xmlns:a16="http://schemas.microsoft.com/office/drawing/2014/main" id="{97670D6E-CED1-EE4B-A761-0D1C7A246FD2}"/>
              </a:ext>
            </a:extLst>
          </p:cNvPr>
          <p:cNvSpPr>
            <a:spLocks noGrp="1"/>
          </p:cNvSpPr>
          <p:nvPr>
            <p:ph type="ctrTitle" hasCustomPrompt="1"/>
          </p:nvPr>
        </p:nvSpPr>
        <p:spPr>
          <a:xfrm>
            <a:off x="392622" y="3429000"/>
            <a:ext cx="4609683" cy="637507"/>
          </a:xfrm>
        </p:spPr>
        <p:txBody>
          <a:bodyPr lIns="0" rIns="0" rtlCol="0" anchor="b">
            <a:noAutofit/>
          </a:bodyPr>
          <a:lstStyle>
            <a:lvl1pPr algn="l">
              <a:defRPr sz="4000" b="0" i="0" cap="all" baseline="0">
                <a:solidFill>
                  <a:schemeClr val="bg1"/>
                </a:solidFill>
                <a:latin typeface="Sagona ExtraLight" panose="02020303050505020204" pitchFamily="18" charset="0"/>
              </a:defRPr>
            </a:lvl1pPr>
          </a:lstStyle>
          <a:p>
            <a:pPr rtl="0"/>
            <a:r>
              <a:rPr lang="es-ES" noProof="0"/>
              <a:t>EL TÍTULO VA AQUÍ</a:t>
            </a:r>
          </a:p>
        </p:txBody>
      </p:sp>
      <p:sp>
        <p:nvSpPr>
          <p:cNvPr id="10" name="Marcador de texto 10">
            <a:extLst>
              <a:ext uri="{FF2B5EF4-FFF2-40B4-BE49-F238E27FC236}">
                <a16:creationId xmlns:a16="http://schemas.microsoft.com/office/drawing/2014/main" id="{0DAC9D44-F28B-2B43-8B6F-260CB811AA38}"/>
              </a:ext>
            </a:extLst>
          </p:cNvPr>
          <p:cNvSpPr>
            <a:spLocks noGrp="1"/>
          </p:cNvSpPr>
          <p:nvPr>
            <p:ph type="body" sz="quarter" idx="14"/>
          </p:nvPr>
        </p:nvSpPr>
        <p:spPr>
          <a:xfrm>
            <a:off x="392622" y="4090902"/>
            <a:ext cx="4609683" cy="1484783"/>
          </a:xfrm>
        </p:spPr>
        <p:txBody>
          <a:bodyPr lIns="0" rIns="0" rtlCol="0" anchor="t">
            <a:normAutofit/>
          </a:bodyPr>
          <a:lstStyle>
            <a:lvl1pPr marL="0" indent="0">
              <a:lnSpc>
                <a:spcPct val="100000"/>
              </a:lnSpc>
              <a:buNone/>
              <a:defRPr sz="1400">
                <a:solidFill>
                  <a:schemeClr val="bg1"/>
                </a:solidFill>
                <a:latin typeface="+mj-lt"/>
              </a:defRPr>
            </a:lvl1pPr>
            <a:lvl2pPr marL="457200" indent="0">
              <a:lnSpc>
                <a:spcPct val="100000"/>
              </a:lnSpc>
              <a:buNone/>
              <a:defRPr sz="1400">
                <a:solidFill>
                  <a:schemeClr val="bg1"/>
                </a:solidFill>
                <a:latin typeface="+mj-lt"/>
              </a:defRPr>
            </a:lvl2pPr>
            <a:lvl3pPr marL="914400" indent="0">
              <a:lnSpc>
                <a:spcPct val="100000"/>
              </a:lnSpc>
              <a:buNone/>
              <a:defRPr sz="1400">
                <a:solidFill>
                  <a:schemeClr val="bg1"/>
                </a:solidFill>
                <a:latin typeface="+mj-lt"/>
              </a:defRPr>
            </a:lvl3pPr>
            <a:lvl4pPr marL="1371600" indent="0">
              <a:lnSpc>
                <a:spcPct val="100000"/>
              </a:lnSpc>
              <a:buNone/>
              <a:defRPr sz="1400">
                <a:solidFill>
                  <a:schemeClr val="bg1"/>
                </a:solidFill>
                <a:latin typeface="+mj-lt"/>
              </a:defRPr>
            </a:lvl4pPr>
            <a:lvl5pPr marL="1828800" indent="0">
              <a:lnSpc>
                <a:spcPct val="100000"/>
              </a:lnSpc>
              <a:buNone/>
              <a:defRPr sz="1400">
                <a:solidFill>
                  <a:schemeClr val="bg1"/>
                </a:solidFill>
                <a:latin typeface="+mj-lt"/>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cxnSp>
        <p:nvCxnSpPr>
          <p:cNvPr id="11" name="Conector recto 10">
            <a:extLst>
              <a:ext uri="{FF2B5EF4-FFF2-40B4-BE49-F238E27FC236}">
                <a16:creationId xmlns:a16="http://schemas.microsoft.com/office/drawing/2014/main" id="{79F22032-BAB9-744C-B14E-54350BBD1C71}"/>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52380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nformación general_2">
    <p:spTree>
      <p:nvGrpSpPr>
        <p:cNvPr id="1" name=""/>
        <p:cNvGrpSpPr/>
        <p:nvPr/>
      </p:nvGrpSpPr>
      <p:grpSpPr>
        <a:xfrm>
          <a:off x="0" y="0"/>
          <a:ext cx="0" cy="0"/>
          <a:chOff x="0" y="0"/>
          <a:chExt cx="0" cy="0"/>
        </a:xfrm>
      </p:grpSpPr>
      <p:sp>
        <p:nvSpPr>
          <p:cNvPr id="3" name="Marcador de fecha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p:spPr>
        <p:txBody>
          <a:bodyPr rtlCol="0"/>
          <a:lstStyle/>
          <a:p>
            <a:pPr rtl="0"/>
            <a:fld id="{047F5713-4823-4117-BED6-55343CC60AF4}" type="datetime1">
              <a:rPr lang="es-ES" noProof="0" smtClean="0"/>
              <a:t>16/11/2020</a:t>
            </a:fld>
            <a:endParaRPr lang="es-ES" noProof="0"/>
          </a:p>
        </p:txBody>
      </p:sp>
      <p:sp>
        <p:nvSpPr>
          <p:cNvPr id="4" name="Marcador de pie de página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pPr rtl="0"/>
            <a:endParaRPr lang="es-ES" noProof="0"/>
          </a:p>
        </p:txBody>
      </p:sp>
      <p:sp>
        <p:nvSpPr>
          <p:cNvPr id="5" name="Marcador de posición de número de diapositiva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pPr rtl="0"/>
            <a:fld id="{31FEFF75-79D2-EE46-877B-299D1510E681}" type="slidenum">
              <a:rPr lang="es-ES" noProof="0" smtClean="0"/>
              <a:t>‹Nº›</a:t>
            </a:fld>
            <a:endParaRPr lang="es-ES" noProof="0"/>
          </a:p>
        </p:txBody>
      </p:sp>
      <p:sp>
        <p:nvSpPr>
          <p:cNvPr id="7" name="Título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2" y="339645"/>
            <a:ext cx="10219457" cy="1002552"/>
          </a:xfrm>
        </p:spPr>
        <p:txBody>
          <a:bodyPr lIns="0" rIns="0" rtlCol="0" anchor="b">
            <a:noAutofit/>
          </a:bodyPr>
          <a:lstStyle>
            <a:lvl1pPr algn="l">
              <a:defRPr sz="4500" b="0" i="0" cap="all" baseline="0">
                <a:solidFill>
                  <a:schemeClr val="accent4">
                    <a:lumMod val="75000"/>
                  </a:schemeClr>
                </a:solidFill>
                <a:latin typeface="Sagona ExtraLight" panose="02020303050505020204" pitchFamily="18" charset="0"/>
              </a:defRPr>
            </a:lvl1pPr>
          </a:lstStyle>
          <a:p>
            <a:pPr rtl="0"/>
            <a:r>
              <a:rPr lang="es-ES" noProof="0"/>
              <a:t>EL TÍTULO VA AQUÍ</a:t>
            </a:r>
          </a:p>
        </p:txBody>
      </p:sp>
      <p:cxnSp>
        <p:nvCxnSpPr>
          <p:cNvPr id="13" name="Conector recto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2" name="Rectángulo: Esquinas redondeadas 16">
            <a:extLst>
              <a:ext uri="{FF2B5EF4-FFF2-40B4-BE49-F238E27FC236}">
                <a16:creationId xmlns:a16="http://schemas.microsoft.com/office/drawing/2014/main" id="{B3776AA3-9860-D247-8A43-85FD58FFFD43}"/>
              </a:ext>
            </a:extLst>
          </p:cNvPr>
          <p:cNvSpPr/>
          <p:nvPr/>
        </p:nvSpPr>
        <p:spPr>
          <a:xfrm>
            <a:off x="392622" y="2294008"/>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6" name="Marcador de posición de imagen 5">
            <a:extLst>
              <a:ext uri="{FF2B5EF4-FFF2-40B4-BE49-F238E27FC236}">
                <a16:creationId xmlns:a16="http://schemas.microsoft.com/office/drawing/2014/main" id="{7A07194D-FDC6-4941-AE99-5ED1F7F4C585}"/>
              </a:ext>
            </a:extLst>
          </p:cNvPr>
          <p:cNvSpPr>
            <a:spLocks noGrp="1"/>
          </p:cNvSpPr>
          <p:nvPr>
            <p:ph type="pic" sz="quarter" idx="13"/>
          </p:nvPr>
        </p:nvSpPr>
        <p:spPr>
          <a:xfrm>
            <a:off x="464682" y="2366353"/>
            <a:ext cx="369944" cy="368788"/>
          </a:xfrm>
        </p:spPr>
        <p:txBody>
          <a:bodyPr rtlCol="0" anchor="ctr">
            <a:normAutofit/>
          </a:bodyPr>
          <a:lstStyle>
            <a:lvl1pPr marL="0" indent="0" algn="ctr">
              <a:buNone/>
              <a:defRPr sz="800"/>
            </a:lvl1pPr>
          </a:lstStyle>
          <a:p>
            <a:pPr rtl="0"/>
            <a:r>
              <a:rPr lang="es-ES" noProof="0"/>
              <a:t>Haga clic en el icono para agregar una imagen</a:t>
            </a:r>
          </a:p>
        </p:txBody>
      </p:sp>
      <p:sp>
        <p:nvSpPr>
          <p:cNvPr id="57" name="Rectángulo: Esquinas redondeadas 16">
            <a:extLst>
              <a:ext uri="{FF2B5EF4-FFF2-40B4-BE49-F238E27FC236}">
                <a16:creationId xmlns:a16="http://schemas.microsoft.com/office/drawing/2014/main" id="{F5244B71-4557-B64C-8C28-456C7623AE5B}"/>
              </a:ext>
            </a:extLst>
          </p:cNvPr>
          <p:cNvSpPr/>
          <p:nvPr userDrawn="1"/>
        </p:nvSpPr>
        <p:spPr>
          <a:xfrm>
            <a:off x="392622" y="3519693"/>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58" name="Marcador de posición de imagen 5">
            <a:extLst>
              <a:ext uri="{FF2B5EF4-FFF2-40B4-BE49-F238E27FC236}">
                <a16:creationId xmlns:a16="http://schemas.microsoft.com/office/drawing/2014/main" id="{B12F4613-2BD8-E54D-A2E0-8707A28A10A4}"/>
              </a:ext>
            </a:extLst>
          </p:cNvPr>
          <p:cNvSpPr>
            <a:spLocks noGrp="1"/>
          </p:cNvSpPr>
          <p:nvPr>
            <p:ph type="pic" sz="quarter" idx="14"/>
          </p:nvPr>
        </p:nvSpPr>
        <p:spPr>
          <a:xfrm>
            <a:off x="464682" y="3592038"/>
            <a:ext cx="369944" cy="368788"/>
          </a:xfrm>
        </p:spPr>
        <p:txBody>
          <a:bodyPr rtlCol="0" anchor="ctr">
            <a:normAutofit/>
          </a:bodyPr>
          <a:lstStyle>
            <a:lvl1pPr marL="0" indent="0" algn="ctr">
              <a:buNone/>
              <a:defRPr sz="800"/>
            </a:lvl1pPr>
          </a:lstStyle>
          <a:p>
            <a:pPr rtl="0"/>
            <a:r>
              <a:rPr lang="es-ES" noProof="0"/>
              <a:t>Haga clic en el icono para agregar una imagen</a:t>
            </a:r>
          </a:p>
        </p:txBody>
      </p:sp>
      <p:sp>
        <p:nvSpPr>
          <p:cNvPr id="61" name="Rectángulo: Esquinas redondeadas 16">
            <a:extLst>
              <a:ext uri="{FF2B5EF4-FFF2-40B4-BE49-F238E27FC236}">
                <a16:creationId xmlns:a16="http://schemas.microsoft.com/office/drawing/2014/main" id="{1A5F3004-02A9-1E43-A3E5-8ABCD5ED1A1C}"/>
              </a:ext>
            </a:extLst>
          </p:cNvPr>
          <p:cNvSpPr/>
          <p:nvPr userDrawn="1"/>
        </p:nvSpPr>
        <p:spPr>
          <a:xfrm>
            <a:off x="392622" y="4784289"/>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62" name="Marcador de posición de imagen 5">
            <a:extLst>
              <a:ext uri="{FF2B5EF4-FFF2-40B4-BE49-F238E27FC236}">
                <a16:creationId xmlns:a16="http://schemas.microsoft.com/office/drawing/2014/main" id="{1A844DD7-EE1E-F04F-91C7-38039BFF2046}"/>
              </a:ext>
            </a:extLst>
          </p:cNvPr>
          <p:cNvSpPr>
            <a:spLocks noGrp="1"/>
          </p:cNvSpPr>
          <p:nvPr>
            <p:ph type="pic" sz="quarter" idx="15"/>
          </p:nvPr>
        </p:nvSpPr>
        <p:spPr>
          <a:xfrm>
            <a:off x="464682" y="4856634"/>
            <a:ext cx="369944" cy="368788"/>
          </a:xfrm>
        </p:spPr>
        <p:txBody>
          <a:bodyPr rtlCol="0" anchor="ctr">
            <a:normAutofit/>
          </a:bodyPr>
          <a:lstStyle>
            <a:lvl1pPr marL="0" indent="0" algn="ctr">
              <a:buNone/>
              <a:defRPr sz="800"/>
            </a:lvl1pPr>
          </a:lstStyle>
          <a:p>
            <a:pPr rtl="0"/>
            <a:r>
              <a:rPr lang="es-ES" noProof="0"/>
              <a:t>Haga clic en el icono para agregar una imagen</a:t>
            </a:r>
          </a:p>
        </p:txBody>
      </p:sp>
      <p:sp>
        <p:nvSpPr>
          <p:cNvPr id="98" name="Rectángulo: Esquinas redondeadas 16">
            <a:extLst>
              <a:ext uri="{FF2B5EF4-FFF2-40B4-BE49-F238E27FC236}">
                <a16:creationId xmlns:a16="http://schemas.microsoft.com/office/drawing/2014/main" id="{491E125D-06D1-A343-A3C9-CBC63A66CDC0}"/>
              </a:ext>
            </a:extLst>
          </p:cNvPr>
          <p:cNvSpPr/>
          <p:nvPr userDrawn="1"/>
        </p:nvSpPr>
        <p:spPr>
          <a:xfrm>
            <a:off x="5605550" y="2294008"/>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99" name="Marcador de posición de imagen 5">
            <a:extLst>
              <a:ext uri="{FF2B5EF4-FFF2-40B4-BE49-F238E27FC236}">
                <a16:creationId xmlns:a16="http://schemas.microsoft.com/office/drawing/2014/main" id="{26670858-0422-9546-B0BD-9B2D594140BA}"/>
              </a:ext>
            </a:extLst>
          </p:cNvPr>
          <p:cNvSpPr>
            <a:spLocks noGrp="1"/>
          </p:cNvSpPr>
          <p:nvPr>
            <p:ph type="pic" sz="quarter" idx="21"/>
          </p:nvPr>
        </p:nvSpPr>
        <p:spPr>
          <a:xfrm>
            <a:off x="5683052" y="2366353"/>
            <a:ext cx="369944" cy="368788"/>
          </a:xfrm>
        </p:spPr>
        <p:txBody>
          <a:bodyPr rtlCol="0" anchor="ctr">
            <a:normAutofit/>
          </a:bodyPr>
          <a:lstStyle>
            <a:lvl1pPr marL="0" indent="0" algn="ctr">
              <a:buNone/>
              <a:defRPr sz="800"/>
            </a:lvl1pPr>
          </a:lstStyle>
          <a:p>
            <a:pPr rtl="0"/>
            <a:r>
              <a:rPr lang="es-ES" noProof="0"/>
              <a:t>Haga clic en el icono para agregar una imagen</a:t>
            </a:r>
          </a:p>
        </p:txBody>
      </p:sp>
      <p:sp>
        <p:nvSpPr>
          <p:cNvPr id="100" name="Rectángulo: Esquinas redondeadas 16">
            <a:extLst>
              <a:ext uri="{FF2B5EF4-FFF2-40B4-BE49-F238E27FC236}">
                <a16:creationId xmlns:a16="http://schemas.microsoft.com/office/drawing/2014/main" id="{9DDF7684-5C6D-B344-A059-87C2BDD8657A}"/>
              </a:ext>
            </a:extLst>
          </p:cNvPr>
          <p:cNvSpPr/>
          <p:nvPr userDrawn="1"/>
        </p:nvSpPr>
        <p:spPr>
          <a:xfrm>
            <a:off x="5610992" y="3519693"/>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01" name="Marcador de posición de imagen 5">
            <a:extLst>
              <a:ext uri="{FF2B5EF4-FFF2-40B4-BE49-F238E27FC236}">
                <a16:creationId xmlns:a16="http://schemas.microsoft.com/office/drawing/2014/main" id="{72578CBB-F47F-C740-982B-BA1719663CCD}"/>
              </a:ext>
            </a:extLst>
          </p:cNvPr>
          <p:cNvSpPr>
            <a:spLocks noGrp="1"/>
          </p:cNvSpPr>
          <p:nvPr>
            <p:ph type="pic" sz="quarter" idx="22"/>
          </p:nvPr>
        </p:nvSpPr>
        <p:spPr>
          <a:xfrm>
            <a:off x="5683052" y="3592038"/>
            <a:ext cx="369944" cy="368788"/>
          </a:xfrm>
        </p:spPr>
        <p:txBody>
          <a:bodyPr rtlCol="0" anchor="ctr">
            <a:normAutofit/>
          </a:bodyPr>
          <a:lstStyle>
            <a:lvl1pPr marL="0" indent="0" algn="ctr">
              <a:buNone/>
              <a:defRPr sz="800"/>
            </a:lvl1pPr>
          </a:lstStyle>
          <a:p>
            <a:pPr rtl="0"/>
            <a:r>
              <a:rPr lang="es-ES" noProof="0"/>
              <a:t>Haga clic en el icono para agregar una imagen</a:t>
            </a:r>
          </a:p>
        </p:txBody>
      </p:sp>
      <p:sp>
        <p:nvSpPr>
          <p:cNvPr id="102" name="Rectángulo: Esquinas redondeadas 16">
            <a:extLst>
              <a:ext uri="{FF2B5EF4-FFF2-40B4-BE49-F238E27FC236}">
                <a16:creationId xmlns:a16="http://schemas.microsoft.com/office/drawing/2014/main" id="{FE14D617-9285-9D4D-84E4-7BBD145B397E}"/>
              </a:ext>
            </a:extLst>
          </p:cNvPr>
          <p:cNvSpPr/>
          <p:nvPr userDrawn="1"/>
        </p:nvSpPr>
        <p:spPr>
          <a:xfrm>
            <a:off x="5610992" y="4784289"/>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03" name="Marcador de posición de imagen 5">
            <a:extLst>
              <a:ext uri="{FF2B5EF4-FFF2-40B4-BE49-F238E27FC236}">
                <a16:creationId xmlns:a16="http://schemas.microsoft.com/office/drawing/2014/main" id="{32A1D8CC-0021-A243-9775-CF930D41B94D}"/>
              </a:ext>
            </a:extLst>
          </p:cNvPr>
          <p:cNvSpPr>
            <a:spLocks noGrp="1"/>
          </p:cNvSpPr>
          <p:nvPr>
            <p:ph type="pic" sz="quarter" idx="23"/>
          </p:nvPr>
        </p:nvSpPr>
        <p:spPr>
          <a:xfrm>
            <a:off x="5683052" y="4856634"/>
            <a:ext cx="369944" cy="368788"/>
          </a:xfrm>
        </p:spPr>
        <p:txBody>
          <a:bodyPr rtlCol="0" anchor="ctr">
            <a:normAutofit/>
          </a:bodyPr>
          <a:lstStyle>
            <a:lvl1pPr marL="0" indent="0" algn="ctr">
              <a:buNone/>
              <a:defRPr sz="800"/>
            </a:lvl1pPr>
          </a:lstStyle>
          <a:p>
            <a:pPr rtl="0"/>
            <a:r>
              <a:rPr lang="es-ES" noProof="0"/>
              <a:t>Haga clic en el icono para agregar una imagen</a:t>
            </a:r>
          </a:p>
        </p:txBody>
      </p:sp>
      <p:sp>
        <p:nvSpPr>
          <p:cNvPr id="107" name="Marcador de texto 10">
            <a:extLst>
              <a:ext uri="{FF2B5EF4-FFF2-40B4-BE49-F238E27FC236}">
                <a16:creationId xmlns:a16="http://schemas.microsoft.com/office/drawing/2014/main" id="{8867B6C6-0A29-A04E-BAE5-B9060225E124}"/>
              </a:ext>
            </a:extLst>
          </p:cNvPr>
          <p:cNvSpPr>
            <a:spLocks noGrp="1"/>
          </p:cNvSpPr>
          <p:nvPr>
            <p:ph type="body" sz="quarter" idx="25"/>
          </p:nvPr>
        </p:nvSpPr>
        <p:spPr>
          <a:xfrm>
            <a:off x="1222571" y="2512451"/>
            <a:ext cx="3995035" cy="426685"/>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09" name="Marcador de texto 2">
            <a:extLst>
              <a:ext uri="{FF2B5EF4-FFF2-40B4-BE49-F238E27FC236}">
                <a16:creationId xmlns:a16="http://schemas.microsoft.com/office/drawing/2014/main" id="{9DF49D7C-2E08-9348-9C2B-0496EF9612DF}"/>
              </a:ext>
            </a:extLst>
          </p:cNvPr>
          <p:cNvSpPr>
            <a:spLocks noGrp="1"/>
          </p:cNvSpPr>
          <p:nvPr>
            <p:ph type="body" idx="26"/>
          </p:nvPr>
        </p:nvSpPr>
        <p:spPr>
          <a:xfrm>
            <a:off x="1222570" y="2265592"/>
            <a:ext cx="3995036" cy="365095"/>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10" name="Marcador de texto 10">
            <a:extLst>
              <a:ext uri="{FF2B5EF4-FFF2-40B4-BE49-F238E27FC236}">
                <a16:creationId xmlns:a16="http://schemas.microsoft.com/office/drawing/2014/main" id="{2733402A-D14F-6D48-A59D-329C3824DD2E}"/>
              </a:ext>
            </a:extLst>
          </p:cNvPr>
          <p:cNvSpPr>
            <a:spLocks noGrp="1"/>
          </p:cNvSpPr>
          <p:nvPr>
            <p:ph type="body" sz="quarter" idx="27"/>
          </p:nvPr>
        </p:nvSpPr>
        <p:spPr>
          <a:xfrm>
            <a:off x="1222571" y="3745506"/>
            <a:ext cx="3995035" cy="426685"/>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11" name="Marcador de texto 2">
            <a:extLst>
              <a:ext uri="{FF2B5EF4-FFF2-40B4-BE49-F238E27FC236}">
                <a16:creationId xmlns:a16="http://schemas.microsoft.com/office/drawing/2014/main" id="{3886AD51-641D-6B44-B558-2B15E88D1BC5}"/>
              </a:ext>
            </a:extLst>
          </p:cNvPr>
          <p:cNvSpPr>
            <a:spLocks noGrp="1"/>
          </p:cNvSpPr>
          <p:nvPr>
            <p:ph type="body" idx="28"/>
          </p:nvPr>
        </p:nvSpPr>
        <p:spPr>
          <a:xfrm>
            <a:off x="1222570" y="3498647"/>
            <a:ext cx="3995036" cy="365095"/>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12" name="Marcador de texto 10">
            <a:extLst>
              <a:ext uri="{FF2B5EF4-FFF2-40B4-BE49-F238E27FC236}">
                <a16:creationId xmlns:a16="http://schemas.microsoft.com/office/drawing/2014/main" id="{C00297CA-1F0B-4C44-852F-CF6FEA9F9481}"/>
              </a:ext>
            </a:extLst>
          </p:cNvPr>
          <p:cNvSpPr>
            <a:spLocks noGrp="1"/>
          </p:cNvSpPr>
          <p:nvPr>
            <p:ph type="body" sz="quarter" idx="29"/>
          </p:nvPr>
        </p:nvSpPr>
        <p:spPr>
          <a:xfrm>
            <a:off x="1222571" y="5006270"/>
            <a:ext cx="3995035" cy="426685"/>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13" name="Marcador de texto 2">
            <a:extLst>
              <a:ext uri="{FF2B5EF4-FFF2-40B4-BE49-F238E27FC236}">
                <a16:creationId xmlns:a16="http://schemas.microsoft.com/office/drawing/2014/main" id="{3F704107-F38D-E044-8226-ACDDEDEDC605}"/>
              </a:ext>
            </a:extLst>
          </p:cNvPr>
          <p:cNvSpPr>
            <a:spLocks noGrp="1"/>
          </p:cNvSpPr>
          <p:nvPr>
            <p:ph type="body" idx="30"/>
          </p:nvPr>
        </p:nvSpPr>
        <p:spPr>
          <a:xfrm>
            <a:off x="1222570" y="4759411"/>
            <a:ext cx="3995036" cy="365095"/>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24" name="Marcador de texto 10">
            <a:extLst>
              <a:ext uri="{FF2B5EF4-FFF2-40B4-BE49-F238E27FC236}">
                <a16:creationId xmlns:a16="http://schemas.microsoft.com/office/drawing/2014/main" id="{7A332327-16D9-9B48-8EAC-A4F377D5904D}"/>
              </a:ext>
            </a:extLst>
          </p:cNvPr>
          <p:cNvSpPr>
            <a:spLocks noGrp="1"/>
          </p:cNvSpPr>
          <p:nvPr>
            <p:ph type="body" sz="quarter" idx="33"/>
          </p:nvPr>
        </p:nvSpPr>
        <p:spPr>
          <a:xfrm>
            <a:off x="6500441" y="2512451"/>
            <a:ext cx="3995035" cy="426685"/>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25" name="Marcador de texto 2">
            <a:extLst>
              <a:ext uri="{FF2B5EF4-FFF2-40B4-BE49-F238E27FC236}">
                <a16:creationId xmlns:a16="http://schemas.microsoft.com/office/drawing/2014/main" id="{8EB0263B-D418-C14A-A00B-092B5EB5C515}"/>
              </a:ext>
            </a:extLst>
          </p:cNvPr>
          <p:cNvSpPr>
            <a:spLocks noGrp="1"/>
          </p:cNvSpPr>
          <p:nvPr>
            <p:ph type="body" idx="34"/>
          </p:nvPr>
        </p:nvSpPr>
        <p:spPr>
          <a:xfrm>
            <a:off x="6500441" y="2265592"/>
            <a:ext cx="3995036" cy="365095"/>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26" name="Marcador de texto 10">
            <a:extLst>
              <a:ext uri="{FF2B5EF4-FFF2-40B4-BE49-F238E27FC236}">
                <a16:creationId xmlns:a16="http://schemas.microsoft.com/office/drawing/2014/main" id="{53CC49A6-2AB5-664B-9A6C-56D70E1382D7}"/>
              </a:ext>
            </a:extLst>
          </p:cNvPr>
          <p:cNvSpPr>
            <a:spLocks noGrp="1"/>
          </p:cNvSpPr>
          <p:nvPr>
            <p:ph type="body" sz="quarter" idx="35"/>
          </p:nvPr>
        </p:nvSpPr>
        <p:spPr>
          <a:xfrm>
            <a:off x="6500441" y="3745506"/>
            <a:ext cx="3995035" cy="426685"/>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27" name="Marcador de texto 2">
            <a:extLst>
              <a:ext uri="{FF2B5EF4-FFF2-40B4-BE49-F238E27FC236}">
                <a16:creationId xmlns:a16="http://schemas.microsoft.com/office/drawing/2014/main" id="{718CCABC-AF06-5241-8D13-EB2F4637D435}"/>
              </a:ext>
            </a:extLst>
          </p:cNvPr>
          <p:cNvSpPr>
            <a:spLocks noGrp="1"/>
          </p:cNvSpPr>
          <p:nvPr>
            <p:ph type="body" idx="36"/>
          </p:nvPr>
        </p:nvSpPr>
        <p:spPr>
          <a:xfrm>
            <a:off x="6500441" y="3498647"/>
            <a:ext cx="3995036" cy="365095"/>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28" name="Marcador de texto 10">
            <a:extLst>
              <a:ext uri="{FF2B5EF4-FFF2-40B4-BE49-F238E27FC236}">
                <a16:creationId xmlns:a16="http://schemas.microsoft.com/office/drawing/2014/main" id="{5119242C-1FE8-C140-9349-8172F954E3CB}"/>
              </a:ext>
            </a:extLst>
          </p:cNvPr>
          <p:cNvSpPr>
            <a:spLocks noGrp="1"/>
          </p:cNvSpPr>
          <p:nvPr>
            <p:ph type="body" sz="quarter" idx="37"/>
          </p:nvPr>
        </p:nvSpPr>
        <p:spPr>
          <a:xfrm>
            <a:off x="6500441" y="5006270"/>
            <a:ext cx="3995035" cy="426685"/>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29" name="Marcador de texto 2">
            <a:extLst>
              <a:ext uri="{FF2B5EF4-FFF2-40B4-BE49-F238E27FC236}">
                <a16:creationId xmlns:a16="http://schemas.microsoft.com/office/drawing/2014/main" id="{23F2AE0B-3E70-BB47-8FBC-FE66A5A297BD}"/>
              </a:ext>
            </a:extLst>
          </p:cNvPr>
          <p:cNvSpPr>
            <a:spLocks noGrp="1"/>
          </p:cNvSpPr>
          <p:nvPr>
            <p:ph type="body" idx="38"/>
          </p:nvPr>
        </p:nvSpPr>
        <p:spPr>
          <a:xfrm>
            <a:off x="6500441" y="4759411"/>
            <a:ext cx="3995036" cy="365095"/>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cxnSp>
        <p:nvCxnSpPr>
          <p:cNvPr id="42" name="Conector recto 41">
            <a:extLst>
              <a:ext uri="{FF2B5EF4-FFF2-40B4-BE49-F238E27FC236}">
                <a16:creationId xmlns:a16="http://schemas.microsoft.com/office/drawing/2014/main" id="{58A232C0-1AC5-164D-B8B6-CC8F07CF2E21}"/>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8307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nformación general_3">
    <p:spTree>
      <p:nvGrpSpPr>
        <p:cNvPr id="1" name=""/>
        <p:cNvGrpSpPr/>
        <p:nvPr/>
      </p:nvGrpSpPr>
      <p:grpSpPr>
        <a:xfrm>
          <a:off x="0" y="0"/>
          <a:ext cx="0" cy="0"/>
          <a:chOff x="0" y="0"/>
          <a:chExt cx="0" cy="0"/>
        </a:xfrm>
      </p:grpSpPr>
      <p:sp>
        <p:nvSpPr>
          <p:cNvPr id="3" name="Marcador de fecha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p:spPr>
        <p:txBody>
          <a:bodyPr rtlCol="0"/>
          <a:lstStyle/>
          <a:p>
            <a:pPr rtl="0"/>
            <a:fld id="{F191FEAA-C963-49BA-BF00-86A0FBEE8163}" type="datetime1">
              <a:rPr lang="es-ES" noProof="0" smtClean="0"/>
              <a:t>16/11/2020</a:t>
            </a:fld>
            <a:endParaRPr lang="es-ES" noProof="0"/>
          </a:p>
        </p:txBody>
      </p:sp>
      <p:sp>
        <p:nvSpPr>
          <p:cNvPr id="4" name="Marcador de pie de página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pPr rtl="0"/>
            <a:endParaRPr lang="es-ES" noProof="0"/>
          </a:p>
        </p:txBody>
      </p:sp>
      <p:sp>
        <p:nvSpPr>
          <p:cNvPr id="5" name="Marcador de posición de número de diapositiva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pPr rtl="0"/>
            <a:fld id="{31FEFF75-79D2-EE46-877B-299D1510E681}" type="slidenum">
              <a:rPr lang="es-ES" noProof="0" smtClean="0"/>
              <a:t>‹Nº›</a:t>
            </a:fld>
            <a:endParaRPr lang="es-ES" noProof="0"/>
          </a:p>
        </p:txBody>
      </p:sp>
      <p:sp>
        <p:nvSpPr>
          <p:cNvPr id="7" name="Título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1369068" cy="1002552"/>
          </a:xfrm>
        </p:spPr>
        <p:txBody>
          <a:bodyPr lIns="0" rIns="0" rtlCol="0" anchor="b">
            <a:noAutofit/>
          </a:bodyPr>
          <a:lstStyle>
            <a:lvl1pPr algn="l">
              <a:defRPr sz="4500" b="0" i="0" cap="all" baseline="0">
                <a:solidFill>
                  <a:schemeClr val="accent4">
                    <a:lumMod val="75000"/>
                  </a:schemeClr>
                </a:solidFill>
                <a:latin typeface="Sagona ExtraLight" panose="02020303050505020204" pitchFamily="18" charset="0"/>
              </a:defRPr>
            </a:lvl1pPr>
          </a:lstStyle>
          <a:p>
            <a:pPr rtl="0"/>
            <a:r>
              <a:rPr lang="es-ES" noProof="0"/>
              <a:t>EL TÍTULO VA AQUÍ</a:t>
            </a:r>
          </a:p>
        </p:txBody>
      </p:sp>
      <p:cxnSp>
        <p:nvCxnSpPr>
          <p:cNvPr id="13" name="Conector recto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a16="http://schemas.microsoft.com/office/drawing/2014/main" id="{8CF93E56-30EE-384E-9A8A-090C645582DB}"/>
              </a:ext>
            </a:extLst>
          </p:cNvPr>
          <p:cNvCxnSpPr>
            <a:cxnSpLocks/>
          </p:cNvCxnSpPr>
          <p:nvPr userDrawn="1"/>
        </p:nvCxnSpPr>
        <p:spPr>
          <a:xfrm>
            <a:off x="392623" y="1405468"/>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2" name="Rectángulo: Esquinas redondeadas 16">
            <a:extLst>
              <a:ext uri="{FF2B5EF4-FFF2-40B4-BE49-F238E27FC236}">
                <a16:creationId xmlns:a16="http://schemas.microsoft.com/office/drawing/2014/main" id="{B3776AA3-9860-D247-8A43-85FD58FFFD43}"/>
              </a:ext>
            </a:extLst>
          </p:cNvPr>
          <p:cNvSpPr/>
          <p:nvPr/>
        </p:nvSpPr>
        <p:spPr>
          <a:xfrm>
            <a:off x="392623" y="2356447"/>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6" name="Marcador de posición de imagen 5">
            <a:extLst>
              <a:ext uri="{FF2B5EF4-FFF2-40B4-BE49-F238E27FC236}">
                <a16:creationId xmlns:a16="http://schemas.microsoft.com/office/drawing/2014/main" id="{7A07194D-FDC6-4941-AE99-5ED1F7F4C585}"/>
              </a:ext>
            </a:extLst>
          </p:cNvPr>
          <p:cNvSpPr>
            <a:spLocks noGrp="1"/>
          </p:cNvSpPr>
          <p:nvPr>
            <p:ph type="pic" sz="quarter" idx="13"/>
          </p:nvPr>
        </p:nvSpPr>
        <p:spPr>
          <a:xfrm>
            <a:off x="464683" y="2428792"/>
            <a:ext cx="369944" cy="368788"/>
          </a:xfrm>
        </p:spPr>
        <p:txBody>
          <a:bodyPr rtlCol="0" anchor="ctr">
            <a:normAutofit/>
          </a:bodyPr>
          <a:lstStyle>
            <a:lvl1pPr marL="0" indent="0" algn="ctr">
              <a:buNone/>
              <a:defRPr sz="800"/>
            </a:lvl1pPr>
          </a:lstStyle>
          <a:p>
            <a:pPr rtl="0"/>
            <a:r>
              <a:rPr lang="es-ES" noProof="0"/>
              <a:t>Haga clic en el icono para agregar una imagen</a:t>
            </a:r>
          </a:p>
        </p:txBody>
      </p:sp>
      <p:sp>
        <p:nvSpPr>
          <p:cNvPr id="57" name="Rectángulo: Esquinas redondeadas 16">
            <a:extLst>
              <a:ext uri="{FF2B5EF4-FFF2-40B4-BE49-F238E27FC236}">
                <a16:creationId xmlns:a16="http://schemas.microsoft.com/office/drawing/2014/main" id="{F5244B71-4557-B64C-8C28-456C7623AE5B}"/>
              </a:ext>
            </a:extLst>
          </p:cNvPr>
          <p:cNvSpPr/>
          <p:nvPr userDrawn="1"/>
        </p:nvSpPr>
        <p:spPr>
          <a:xfrm>
            <a:off x="392623" y="3582132"/>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58" name="Marcador de posición de imagen 5">
            <a:extLst>
              <a:ext uri="{FF2B5EF4-FFF2-40B4-BE49-F238E27FC236}">
                <a16:creationId xmlns:a16="http://schemas.microsoft.com/office/drawing/2014/main" id="{B12F4613-2BD8-E54D-A2E0-8707A28A10A4}"/>
              </a:ext>
            </a:extLst>
          </p:cNvPr>
          <p:cNvSpPr>
            <a:spLocks noGrp="1"/>
          </p:cNvSpPr>
          <p:nvPr>
            <p:ph type="pic" sz="quarter" idx="14"/>
          </p:nvPr>
        </p:nvSpPr>
        <p:spPr>
          <a:xfrm>
            <a:off x="464683" y="3654477"/>
            <a:ext cx="369944" cy="368788"/>
          </a:xfrm>
        </p:spPr>
        <p:txBody>
          <a:bodyPr rtlCol="0" anchor="ctr">
            <a:normAutofit/>
          </a:bodyPr>
          <a:lstStyle>
            <a:lvl1pPr marL="0" indent="0" algn="ctr">
              <a:buNone/>
              <a:defRPr sz="800"/>
            </a:lvl1pPr>
          </a:lstStyle>
          <a:p>
            <a:pPr rtl="0"/>
            <a:r>
              <a:rPr lang="es-ES" noProof="0"/>
              <a:t>Haga clic en el icono para agregar una imagen</a:t>
            </a:r>
          </a:p>
        </p:txBody>
      </p:sp>
      <p:sp>
        <p:nvSpPr>
          <p:cNvPr id="61" name="Rectángulo: Esquinas redondeadas 16">
            <a:extLst>
              <a:ext uri="{FF2B5EF4-FFF2-40B4-BE49-F238E27FC236}">
                <a16:creationId xmlns:a16="http://schemas.microsoft.com/office/drawing/2014/main" id="{1A5F3004-02A9-1E43-A3E5-8ABCD5ED1A1C}"/>
              </a:ext>
            </a:extLst>
          </p:cNvPr>
          <p:cNvSpPr/>
          <p:nvPr userDrawn="1"/>
        </p:nvSpPr>
        <p:spPr>
          <a:xfrm>
            <a:off x="392623" y="4846728"/>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62" name="Marcador de posición de imagen 5">
            <a:extLst>
              <a:ext uri="{FF2B5EF4-FFF2-40B4-BE49-F238E27FC236}">
                <a16:creationId xmlns:a16="http://schemas.microsoft.com/office/drawing/2014/main" id="{1A844DD7-EE1E-F04F-91C7-38039BFF2046}"/>
              </a:ext>
            </a:extLst>
          </p:cNvPr>
          <p:cNvSpPr>
            <a:spLocks noGrp="1"/>
          </p:cNvSpPr>
          <p:nvPr>
            <p:ph type="pic" sz="quarter" idx="15"/>
          </p:nvPr>
        </p:nvSpPr>
        <p:spPr>
          <a:xfrm>
            <a:off x="464683" y="4919073"/>
            <a:ext cx="369944" cy="368788"/>
          </a:xfrm>
        </p:spPr>
        <p:txBody>
          <a:bodyPr rtlCol="0" anchor="ctr">
            <a:normAutofit/>
          </a:bodyPr>
          <a:lstStyle>
            <a:lvl1pPr marL="0" indent="0" algn="ctr">
              <a:buNone/>
              <a:defRPr sz="800"/>
            </a:lvl1pPr>
          </a:lstStyle>
          <a:p>
            <a:pPr rtl="0"/>
            <a:r>
              <a:rPr lang="es-ES" noProof="0"/>
              <a:t>Haga clic en el icono para agregar una imagen</a:t>
            </a:r>
          </a:p>
        </p:txBody>
      </p:sp>
      <p:sp>
        <p:nvSpPr>
          <p:cNvPr id="98" name="Rectángulo: Esquinas redondeadas 16">
            <a:extLst>
              <a:ext uri="{FF2B5EF4-FFF2-40B4-BE49-F238E27FC236}">
                <a16:creationId xmlns:a16="http://schemas.microsoft.com/office/drawing/2014/main" id="{491E125D-06D1-A343-A3C9-CBC63A66CDC0}"/>
              </a:ext>
            </a:extLst>
          </p:cNvPr>
          <p:cNvSpPr/>
          <p:nvPr userDrawn="1"/>
        </p:nvSpPr>
        <p:spPr>
          <a:xfrm>
            <a:off x="6472581" y="2356447"/>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99" name="Marcador de posición de imagen 5">
            <a:extLst>
              <a:ext uri="{FF2B5EF4-FFF2-40B4-BE49-F238E27FC236}">
                <a16:creationId xmlns:a16="http://schemas.microsoft.com/office/drawing/2014/main" id="{26670858-0422-9546-B0BD-9B2D594140BA}"/>
              </a:ext>
            </a:extLst>
          </p:cNvPr>
          <p:cNvSpPr>
            <a:spLocks noGrp="1"/>
          </p:cNvSpPr>
          <p:nvPr>
            <p:ph type="pic" sz="quarter" idx="21"/>
          </p:nvPr>
        </p:nvSpPr>
        <p:spPr>
          <a:xfrm>
            <a:off x="6544641" y="2428792"/>
            <a:ext cx="369944" cy="368788"/>
          </a:xfrm>
        </p:spPr>
        <p:txBody>
          <a:bodyPr rtlCol="0" anchor="ctr">
            <a:normAutofit/>
          </a:bodyPr>
          <a:lstStyle>
            <a:lvl1pPr marL="0" indent="0" algn="ctr">
              <a:buNone/>
              <a:defRPr sz="800"/>
            </a:lvl1pPr>
          </a:lstStyle>
          <a:p>
            <a:pPr rtl="0"/>
            <a:r>
              <a:rPr lang="es-ES" noProof="0"/>
              <a:t>Haga clic en el icono para agregar una imagen</a:t>
            </a:r>
          </a:p>
        </p:txBody>
      </p:sp>
      <p:sp>
        <p:nvSpPr>
          <p:cNvPr id="100" name="Rectángulo: Esquinas redondeadas 16">
            <a:extLst>
              <a:ext uri="{FF2B5EF4-FFF2-40B4-BE49-F238E27FC236}">
                <a16:creationId xmlns:a16="http://schemas.microsoft.com/office/drawing/2014/main" id="{9DDF7684-5C6D-B344-A059-87C2BDD8657A}"/>
              </a:ext>
            </a:extLst>
          </p:cNvPr>
          <p:cNvSpPr/>
          <p:nvPr userDrawn="1"/>
        </p:nvSpPr>
        <p:spPr>
          <a:xfrm>
            <a:off x="6472581" y="3582132"/>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01" name="Marcador de posición de imagen 5">
            <a:extLst>
              <a:ext uri="{FF2B5EF4-FFF2-40B4-BE49-F238E27FC236}">
                <a16:creationId xmlns:a16="http://schemas.microsoft.com/office/drawing/2014/main" id="{72578CBB-F47F-C740-982B-BA1719663CCD}"/>
              </a:ext>
            </a:extLst>
          </p:cNvPr>
          <p:cNvSpPr>
            <a:spLocks noGrp="1"/>
          </p:cNvSpPr>
          <p:nvPr>
            <p:ph type="pic" sz="quarter" idx="22"/>
          </p:nvPr>
        </p:nvSpPr>
        <p:spPr>
          <a:xfrm>
            <a:off x="6544641" y="3654477"/>
            <a:ext cx="369944" cy="368788"/>
          </a:xfrm>
        </p:spPr>
        <p:txBody>
          <a:bodyPr rtlCol="0" anchor="ctr">
            <a:normAutofit/>
          </a:bodyPr>
          <a:lstStyle>
            <a:lvl1pPr marL="0" indent="0" algn="ctr">
              <a:buNone/>
              <a:defRPr sz="800"/>
            </a:lvl1pPr>
          </a:lstStyle>
          <a:p>
            <a:pPr rtl="0"/>
            <a:r>
              <a:rPr lang="es-ES" noProof="0"/>
              <a:t>Haga clic en el icono para agregar una imagen</a:t>
            </a:r>
          </a:p>
        </p:txBody>
      </p:sp>
      <p:sp>
        <p:nvSpPr>
          <p:cNvPr id="102" name="Rectángulo: Esquinas redondeadas 16">
            <a:extLst>
              <a:ext uri="{FF2B5EF4-FFF2-40B4-BE49-F238E27FC236}">
                <a16:creationId xmlns:a16="http://schemas.microsoft.com/office/drawing/2014/main" id="{FE14D617-9285-9D4D-84E4-7BBD145B397E}"/>
              </a:ext>
            </a:extLst>
          </p:cNvPr>
          <p:cNvSpPr/>
          <p:nvPr userDrawn="1"/>
        </p:nvSpPr>
        <p:spPr>
          <a:xfrm>
            <a:off x="6472581" y="4846728"/>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03" name="Marcador de posición de imagen 5">
            <a:extLst>
              <a:ext uri="{FF2B5EF4-FFF2-40B4-BE49-F238E27FC236}">
                <a16:creationId xmlns:a16="http://schemas.microsoft.com/office/drawing/2014/main" id="{32A1D8CC-0021-A243-9775-CF930D41B94D}"/>
              </a:ext>
            </a:extLst>
          </p:cNvPr>
          <p:cNvSpPr>
            <a:spLocks noGrp="1"/>
          </p:cNvSpPr>
          <p:nvPr>
            <p:ph type="pic" sz="quarter" idx="23"/>
          </p:nvPr>
        </p:nvSpPr>
        <p:spPr>
          <a:xfrm>
            <a:off x="6544641" y="4919073"/>
            <a:ext cx="369944" cy="368788"/>
          </a:xfrm>
        </p:spPr>
        <p:txBody>
          <a:bodyPr rtlCol="0" anchor="ctr">
            <a:normAutofit/>
          </a:bodyPr>
          <a:lstStyle>
            <a:lvl1pPr marL="0" indent="0" algn="ctr">
              <a:buNone/>
              <a:defRPr sz="800"/>
            </a:lvl1pPr>
          </a:lstStyle>
          <a:p>
            <a:pPr rtl="0"/>
            <a:r>
              <a:rPr lang="es-ES" noProof="0"/>
              <a:t>Haga clic en el icono para agregar una imagen</a:t>
            </a:r>
          </a:p>
        </p:txBody>
      </p:sp>
      <p:sp>
        <p:nvSpPr>
          <p:cNvPr id="107" name="Marcador de texto 10">
            <a:extLst>
              <a:ext uri="{FF2B5EF4-FFF2-40B4-BE49-F238E27FC236}">
                <a16:creationId xmlns:a16="http://schemas.microsoft.com/office/drawing/2014/main" id="{8867B6C6-0A29-A04E-BAE5-B9060225E124}"/>
              </a:ext>
            </a:extLst>
          </p:cNvPr>
          <p:cNvSpPr>
            <a:spLocks noGrp="1"/>
          </p:cNvSpPr>
          <p:nvPr>
            <p:ph type="body" sz="quarter" idx="25"/>
          </p:nvPr>
        </p:nvSpPr>
        <p:spPr>
          <a:xfrm>
            <a:off x="1213862" y="2574890"/>
            <a:ext cx="4411704" cy="365077"/>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09" name="Marcador de texto 2">
            <a:extLst>
              <a:ext uri="{FF2B5EF4-FFF2-40B4-BE49-F238E27FC236}">
                <a16:creationId xmlns:a16="http://schemas.microsoft.com/office/drawing/2014/main" id="{9DF49D7C-2E08-9348-9C2B-0496EF9612DF}"/>
              </a:ext>
            </a:extLst>
          </p:cNvPr>
          <p:cNvSpPr>
            <a:spLocks noGrp="1"/>
          </p:cNvSpPr>
          <p:nvPr>
            <p:ph type="body" idx="26"/>
          </p:nvPr>
        </p:nvSpPr>
        <p:spPr>
          <a:xfrm>
            <a:off x="1213862" y="2328032"/>
            <a:ext cx="4411705" cy="312380"/>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10" name="Marcador de texto 10">
            <a:extLst>
              <a:ext uri="{FF2B5EF4-FFF2-40B4-BE49-F238E27FC236}">
                <a16:creationId xmlns:a16="http://schemas.microsoft.com/office/drawing/2014/main" id="{2733402A-D14F-6D48-A59D-329C3824DD2E}"/>
              </a:ext>
            </a:extLst>
          </p:cNvPr>
          <p:cNvSpPr>
            <a:spLocks noGrp="1"/>
          </p:cNvSpPr>
          <p:nvPr>
            <p:ph type="body" sz="quarter" idx="27"/>
          </p:nvPr>
        </p:nvSpPr>
        <p:spPr>
          <a:xfrm>
            <a:off x="1213862" y="3807945"/>
            <a:ext cx="4411704" cy="365077"/>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11" name="Marcador de texto 2">
            <a:extLst>
              <a:ext uri="{FF2B5EF4-FFF2-40B4-BE49-F238E27FC236}">
                <a16:creationId xmlns:a16="http://schemas.microsoft.com/office/drawing/2014/main" id="{3886AD51-641D-6B44-B558-2B15E88D1BC5}"/>
              </a:ext>
            </a:extLst>
          </p:cNvPr>
          <p:cNvSpPr>
            <a:spLocks noGrp="1"/>
          </p:cNvSpPr>
          <p:nvPr>
            <p:ph type="body" idx="28"/>
          </p:nvPr>
        </p:nvSpPr>
        <p:spPr>
          <a:xfrm>
            <a:off x="1213862" y="3561087"/>
            <a:ext cx="4411705" cy="312380"/>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12" name="Marcador de texto 10">
            <a:extLst>
              <a:ext uri="{FF2B5EF4-FFF2-40B4-BE49-F238E27FC236}">
                <a16:creationId xmlns:a16="http://schemas.microsoft.com/office/drawing/2014/main" id="{C00297CA-1F0B-4C44-852F-CF6FEA9F9481}"/>
              </a:ext>
            </a:extLst>
          </p:cNvPr>
          <p:cNvSpPr>
            <a:spLocks noGrp="1"/>
          </p:cNvSpPr>
          <p:nvPr>
            <p:ph type="body" sz="quarter" idx="29"/>
          </p:nvPr>
        </p:nvSpPr>
        <p:spPr>
          <a:xfrm>
            <a:off x="1213862" y="5068709"/>
            <a:ext cx="4411704" cy="365077"/>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13" name="Marcador de texto 2">
            <a:extLst>
              <a:ext uri="{FF2B5EF4-FFF2-40B4-BE49-F238E27FC236}">
                <a16:creationId xmlns:a16="http://schemas.microsoft.com/office/drawing/2014/main" id="{3F704107-F38D-E044-8226-ACDDEDEDC605}"/>
              </a:ext>
            </a:extLst>
          </p:cNvPr>
          <p:cNvSpPr>
            <a:spLocks noGrp="1"/>
          </p:cNvSpPr>
          <p:nvPr>
            <p:ph type="body" idx="30"/>
          </p:nvPr>
        </p:nvSpPr>
        <p:spPr>
          <a:xfrm>
            <a:off x="1213862" y="4821851"/>
            <a:ext cx="4411705" cy="312380"/>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24" name="Marcador de texto 10">
            <a:extLst>
              <a:ext uri="{FF2B5EF4-FFF2-40B4-BE49-F238E27FC236}">
                <a16:creationId xmlns:a16="http://schemas.microsoft.com/office/drawing/2014/main" id="{7A332327-16D9-9B48-8EAC-A4F377D5904D}"/>
              </a:ext>
            </a:extLst>
          </p:cNvPr>
          <p:cNvSpPr>
            <a:spLocks noGrp="1"/>
          </p:cNvSpPr>
          <p:nvPr>
            <p:ph type="body" sz="quarter" idx="33"/>
          </p:nvPr>
        </p:nvSpPr>
        <p:spPr>
          <a:xfrm>
            <a:off x="7358765" y="2574890"/>
            <a:ext cx="4411704" cy="365077"/>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25" name="Marcador de texto 2">
            <a:extLst>
              <a:ext uri="{FF2B5EF4-FFF2-40B4-BE49-F238E27FC236}">
                <a16:creationId xmlns:a16="http://schemas.microsoft.com/office/drawing/2014/main" id="{8EB0263B-D418-C14A-A00B-092B5EB5C515}"/>
              </a:ext>
            </a:extLst>
          </p:cNvPr>
          <p:cNvSpPr>
            <a:spLocks noGrp="1"/>
          </p:cNvSpPr>
          <p:nvPr>
            <p:ph type="body" idx="34"/>
          </p:nvPr>
        </p:nvSpPr>
        <p:spPr>
          <a:xfrm>
            <a:off x="7358764" y="2328032"/>
            <a:ext cx="4411705" cy="312380"/>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26" name="Marcador de texto 10">
            <a:extLst>
              <a:ext uri="{FF2B5EF4-FFF2-40B4-BE49-F238E27FC236}">
                <a16:creationId xmlns:a16="http://schemas.microsoft.com/office/drawing/2014/main" id="{53CC49A6-2AB5-664B-9A6C-56D70E1382D7}"/>
              </a:ext>
            </a:extLst>
          </p:cNvPr>
          <p:cNvSpPr>
            <a:spLocks noGrp="1"/>
          </p:cNvSpPr>
          <p:nvPr>
            <p:ph type="body" sz="quarter" idx="35"/>
          </p:nvPr>
        </p:nvSpPr>
        <p:spPr>
          <a:xfrm>
            <a:off x="7358765" y="3807945"/>
            <a:ext cx="4411704" cy="365077"/>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27" name="Marcador de texto 2">
            <a:extLst>
              <a:ext uri="{FF2B5EF4-FFF2-40B4-BE49-F238E27FC236}">
                <a16:creationId xmlns:a16="http://schemas.microsoft.com/office/drawing/2014/main" id="{718CCABC-AF06-5241-8D13-EB2F4637D435}"/>
              </a:ext>
            </a:extLst>
          </p:cNvPr>
          <p:cNvSpPr>
            <a:spLocks noGrp="1"/>
          </p:cNvSpPr>
          <p:nvPr>
            <p:ph type="body" idx="36"/>
          </p:nvPr>
        </p:nvSpPr>
        <p:spPr>
          <a:xfrm>
            <a:off x="7358764" y="3561087"/>
            <a:ext cx="4411705" cy="312380"/>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28" name="Marcador de texto 10">
            <a:extLst>
              <a:ext uri="{FF2B5EF4-FFF2-40B4-BE49-F238E27FC236}">
                <a16:creationId xmlns:a16="http://schemas.microsoft.com/office/drawing/2014/main" id="{5119242C-1FE8-C140-9349-8172F954E3CB}"/>
              </a:ext>
            </a:extLst>
          </p:cNvPr>
          <p:cNvSpPr>
            <a:spLocks noGrp="1"/>
          </p:cNvSpPr>
          <p:nvPr>
            <p:ph type="body" sz="quarter" idx="37"/>
          </p:nvPr>
        </p:nvSpPr>
        <p:spPr>
          <a:xfrm>
            <a:off x="7358765" y="5068709"/>
            <a:ext cx="4411704" cy="365077"/>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29" name="Marcador de texto 2">
            <a:extLst>
              <a:ext uri="{FF2B5EF4-FFF2-40B4-BE49-F238E27FC236}">
                <a16:creationId xmlns:a16="http://schemas.microsoft.com/office/drawing/2014/main" id="{23F2AE0B-3E70-BB47-8FBC-FE66A5A297BD}"/>
              </a:ext>
            </a:extLst>
          </p:cNvPr>
          <p:cNvSpPr>
            <a:spLocks noGrp="1"/>
          </p:cNvSpPr>
          <p:nvPr>
            <p:ph type="body" idx="38"/>
          </p:nvPr>
        </p:nvSpPr>
        <p:spPr>
          <a:xfrm>
            <a:off x="7358764" y="4821851"/>
            <a:ext cx="4411705" cy="312380"/>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Tree>
    <p:extLst>
      <p:ext uri="{BB962C8B-B14F-4D97-AF65-F5344CB8AC3E}">
        <p14:creationId xmlns:p14="http://schemas.microsoft.com/office/powerpoint/2010/main" val="28440267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nformación general_4">
    <p:spTree>
      <p:nvGrpSpPr>
        <p:cNvPr id="1" name=""/>
        <p:cNvGrpSpPr/>
        <p:nvPr/>
      </p:nvGrpSpPr>
      <p:grpSpPr>
        <a:xfrm>
          <a:off x="0" y="0"/>
          <a:ext cx="0" cy="0"/>
          <a:chOff x="0" y="0"/>
          <a:chExt cx="0" cy="0"/>
        </a:xfrm>
      </p:grpSpPr>
      <p:sp>
        <p:nvSpPr>
          <p:cNvPr id="40" name="Marcador de posición de imagen 5">
            <a:extLst>
              <a:ext uri="{FF2B5EF4-FFF2-40B4-BE49-F238E27FC236}">
                <a16:creationId xmlns:a16="http://schemas.microsoft.com/office/drawing/2014/main" id="{D2B2CC15-A5D6-7646-B184-255F86FB708E}"/>
              </a:ext>
            </a:extLst>
          </p:cNvPr>
          <p:cNvSpPr>
            <a:spLocks noGrp="1"/>
          </p:cNvSpPr>
          <p:nvPr>
            <p:ph type="pic" sz="quarter" idx="41"/>
          </p:nvPr>
        </p:nvSpPr>
        <p:spPr>
          <a:xfrm>
            <a:off x="0" y="0"/>
            <a:ext cx="1219199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rtlCol="0" anchor="ctr">
            <a:noAutofit/>
          </a:bodyPr>
          <a:lstStyle>
            <a:lvl1pPr algn="ctr">
              <a:defRPr sz="1600">
                <a:solidFill>
                  <a:schemeClr val="bg1"/>
                </a:solidFill>
              </a:defRPr>
            </a:lvl1pPr>
          </a:lstStyle>
          <a:p>
            <a:pPr rtl="0"/>
            <a:r>
              <a:rPr lang="es-ES" noProof="0"/>
              <a:t>Haga clic en el icono para agregar una imagen</a:t>
            </a:r>
          </a:p>
        </p:txBody>
      </p:sp>
      <p:sp>
        <p:nvSpPr>
          <p:cNvPr id="3" name="Marcador de fecha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p:spPr>
        <p:txBody>
          <a:bodyPr rtlCol="0"/>
          <a:lstStyle>
            <a:lvl1pPr>
              <a:defRPr>
                <a:solidFill>
                  <a:schemeClr val="bg1"/>
                </a:solidFill>
              </a:defRPr>
            </a:lvl1pPr>
          </a:lstStyle>
          <a:p>
            <a:pPr rtl="0"/>
            <a:fld id="{E3028233-9E92-4E12-8474-A0F31EE3FCC9}" type="datetime1">
              <a:rPr lang="es-ES" noProof="0" smtClean="0"/>
              <a:t>16/11/2020</a:t>
            </a:fld>
            <a:endParaRPr lang="es-ES" noProof="0"/>
          </a:p>
        </p:txBody>
      </p:sp>
      <p:sp>
        <p:nvSpPr>
          <p:cNvPr id="4" name="Marcador de pie de página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lvl1pPr>
              <a:defRPr>
                <a:solidFill>
                  <a:schemeClr val="bg1"/>
                </a:solidFill>
              </a:defRPr>
            </a:lvl1pPr>
          </a:lstStyle>
          <a:p>
            <a:pPr rtl="0"/>
            <a:endParaRPr lang="es-ES" noProof="0"/>
          </a:p>
        </p:txBody>
      </p:sp>
      <p:sp>
        <p:nvSpPr>
          <p:cNvPr id="5" name="Marcador de posición de número de diapositiva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lvl1pPr>
              <a:defRPr>
                <a:solidFill>
                  <a:schemeClr val="bg1"/>
                </a:solidFill>
              </a:defRPr>
            </a:lvl1pPr>
          </a:lstStyle>
          <a:p>
            <a:pPr rtl="0"/>
            <a:fld id="{31FEFF75-79D2-EE46-877B-299D1510E681}" type="slidenum">
              <a:rPr lang="es-ES" noProof="0" smtClean="0"/>
              <a:pPr rtl="0"/>
              <a:t>‹Nº›</a:t>
            </a:fld>
            <a:endParaRPr lang="es-ES" noProof="0"/>
          </a:p>
        </p:txBody>
      </p:sp>
      <p:sp>
        <p:nvSpPr>
          <p:cNvPr id="7" name="Título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48661" y="339645"/>
            <a:ext cx="10113030" cy="1002552"/>
          </a:xfrm>
        </p:spPr>
        <p:txBody>
          <a:bodyPr lIns="0" rIns="0" rtlCol="0" anchor="b">
            <a:noAutofit/>
          </a:bodyPr>
          <a:lstStyle>
            <a:lvl1pPr algn="l">
              <a:defRPr sz="4500" b="0" i="0" cap="all" baseline="0">
                <a:solidFill>
                  <a:schemeClr val="bg1"/>
                </a:solidFill>
                <a:latin typeface="Sagona ExtraLight" panose="02020303050505020204" pitchFamily="18" charset="0"/>
              </a:defRPr>
            </a:lvl1pPr>
          </a:lstStyle>
          <a:p>
            <a:pPr rtl="0"/>
            <a:r>
              <a:rPr lang="es-ES" noProof="0"/>
              <a:t>EL TÍTULO VA AQUÍ</a:t>
            </a:r>
          </a:p>
        </p:txBody>
      </p:sp>
      <p:cxnSp>
        <p:nvCxnSpPr>
          <p:cNvPr id="13" name="Conector recto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 name="Marcador de posición de imagen 5">
            <a:extLst>
              <a:ext uri="{FF2B5EF4-FFF2-40B4-BE49-F238E27FC236}">
                <a16:creationId xmlns:a16="http://schemas.microsoft.com/office/drawing/2014/main" id="{7A07194D-FDC6-4941-AE99-5ED1F7F4C585}"/>
              </a:ext>
            </a:extLst>
          </p:cNvPr>
          <p:cNvSpPr>
            <a:spLocks noGrp="1"/>
          </p:cNvSpPr>
          <p:nvPr>
            <p:ph type="pic" sz="quarter" idx="13"/>
          </p:nvPr>
        </p:nvSpPr>
        <p:spPr>
          <a:xfrm>
            <a:off x="1730896" y="2366353"/>
            <a:ext cx="369944" cy="368788"/>
          </a:xfrm>
        </p:spPr>
        <p:txBody>
          <a:bodyPr rtlCol="0" anchor="ctr">
            <a:normAutofit/>
          </a:bodyPr>
          <a:lstStyle>
            <a:lvl1pPr marL="0" indent="0" algn="ctr">
              <a:buNone/>
              <a:defRPr sz="800">
                <a:solidFill>
                  <a:schemeClr val="bg1"/>
                </a:solidFill>
              </a:defRPr>
            </a:lvl1pPr>
          </a:lstStyle>
          <a:p>
            <a:pPr rtl="0"/>
            <a:r>
              <a:rPr lang="es-ES" noProof="0"/>
              <a:t>Haga clic en el icono para agregar una imagen</a:t>
            </a:r>
          </a:p>
        </p:txBody>
      </p:sp>
      <p:sp>
        <p:nvSpPr>
          <p:cNvPr id="58" name="Marcador de posición de imagen 5">
            <a:extLst>
              <a:ext uri="{FF2B5EF4-FFF2-40B4-BE49-F238E27FC236}">
                <a16:creationId xmlns:a16="http://schemas.microsoft.com/office/drawing/2014/main" id="{B12F4613-2BD8-E54D-A2E0-8707A28A10A4}"/>
              </a:ext>
            </a:extLst>
          </p:cNvPr>
          <p:cNvSpPr>
            <a:spLocks noGrp="1"/>
          </p:cNvSpPr>
          <p:nvPr>
            <p:ph type="pic" sz="quarter" idx="14"/>
          </p:nvPr>
        </p:nvSpPr>
        <p:spPr>
          <a:xfrm>
            <a:off x="1730896" y="3592038"/>
            <a:ext cx="369944" cy="368788"/>
          </a:xfrm>
        </p:spPr>
        <p:txBody>
          <a:bodyPr rtlCol="0" anchor="ctr">
            <a:normAutofit/>
          </a:bodyPr>
          <a:lstStyle>
            <a:lvl1pPr marL="0" indent="0" algn="ctr">
              <a:buNone/>
              <a:defRPr sz="800">
                <a:solidFill>
                  <a:schemeClr val="bg1"/>
                </a:solidFill>
              </a:defRPr>
            </a:lvl1pPr>
          </a:lstStyle>
          <a:p>
            <a:pPr rtl="0"/>
            <a:r>
              <a:rPr lang="es-ES" noProof="0"/>
              <a:t>Haga clic en el icono para agregar una imagen</a:t>
            </a:r>
          </a:p>
        </p:txBody>
      </p:sp>
      <p:sp>
        <p:nvSpPr>
          <p:cNvPr id="62" name="Marcador de posición de imagen 5">
            <a:extLst>
              <a:ext uri="{FF2B5EF4-FFF2-40B4-BE49-F238E27FC236}">
                <a16:creationId xmlns:a16="http://schemas.microsoft.com/office/drawing/2014/main" id="{1A844DD7-EE1E-F04F-91C7-38039BFF2046}"/>
              </a:ext>
            </a:extLst>
          </p:cNvPr>
          <p:cNvSpPr>
            <a:spLocks noGrp="1"/>
          </p:cNvSpPr>
          <p:nvPr>
            <p:ph type="pic" sz="quarter" idx="15"/>
          </p:nvPr>
        </p:nvSpPr>
        <p:spPr>
          <a:xfrm>
            <a:off x="1730896" y="4856634"/>
            <a:ext cx="369944" cy="368788"/>
          </a:xfrm>
        </p:spPr>
        <p:txBody>
          <a:bodyPr rtlCol="0" anchor="ctr">
            <a:normAutofit/>
          </a:bodyPr>
          <a:lstStyle>
            <a:lvl1pPr marL="0" indent="0" algn="ctr">
              <a:buNone/>
              <a:defRPr sz="800">
                <a:solidFill>
                  <a:schemeClr val="bg1"/>
                </a:solidFill>
              </a:defRPr>
            </a:lvl1pPr>
          </a:lstStyle>
          <a:p>
            <a:pPr rtl="0"/>
            <a:r>
              <a:rPr lang="es-ES" noProof="0"/>
              <a:t>Haga clic en el icono para agregar una imagen</a:t>
            </a:r>
          </a:p>
        </p:txBody>
      </p:sp>
      <p:sp>
        <p:nvSpPr>
          <p:cNvPr id="99" name="Marcador de posición de imagen 5">
            <a:extLst>
              <a:ext uri="{FF2B5EF4-FFF2-40B4-BE49-F238E27FC236}">
                <a16:creationId xmlns:a16="http://schemas.microsoft.com/office/drawing/2014/main" id="{26670858-0422-9546-B0BD-9B2D594140BA}"/>
              </a:ext>
            </a:extLst>
          </p:cNvPr>
          <p:cNvSpPr>
            <a:spLocks noGrp="1"/>
          </p:cNvSpPr>
          <p:nvPr>
            <p:ph type="pic" sz="quarter" idx="21"/>
          </p:nvPr>
        </p:nvSpPr>
        <p:spPr>
          <a:xfrm>
            <a:off x="6949266" y="2366353"/>
            <a:ext cx="369944" cy="368788"/>
          </a:xfrm>
        </p:spPr>
        <p:txBody>
          <a:bodyPr rtlCol="0" anchor="ctr">
            <a:normAutofit/>
          </a:bodyPr>
          <a:lstStyle>
            <a:lvl1pPr marL="0" indent="0" algn="ctr">
              <a:buNone/>
              <a:defRPr sz="800">
                <a:solidFill>
                  <a:schemeClr val="bg1"/>
                </a:solidFill>
              </a:defRPr>
            </a:lvl1pPr>
          </a:lstStyle>
          <a:p>
            <a:pPr rtl="0"/>
            <a:r>
              <a:rPr lang="es-ES" noProof="0"/>
              <a:t>Haga clic en el icono para agregar una imagen</a:t>
            </a:r>
          </a:p>
        </p:txBody>
      </p:sp>
      <p:sp>
        <p:nvSpPr>
          <p:cNvPr id="101" name="Marcador de posición de imagen 5">
            <a:extLst>
              <a:ext uri="{FF2B5EF4-FFF2-40B4-BE49-F238E27FC236}">
                <a16:creationId xmlns:a16="http://schemas.microsoft.com/office/drawing/2014/main" id="{72578CBB-F47F-C740-982B-BA1719663CCD}"/>
              </a:ext>
            </a:extLst>
          </p:cNvPr>
          <p:cNvSpPr>
            <a:spLocks noGrp="1"/>
          </p:cNvSpPr>
          <p:nvPr>
            <p:ph type="pic" sz="quarter" idx="22"/>
          </p:nvPr>
        </p:nvSpPr>
        <p:spPr>
          <a:xfrm>
            <a:off x="6949266" y="3592038"/>
            <a:ext cx="369944" cy="368788"/>
          </a:xfrm>
        </p:spPr>
        <p:txBody>
          <a:bodyPr rtlCol="0" anchor="ctr">
            <a:normAutofit/>
          </a:bodyPr>
          <a:lstStyle>
            <a:lvl1pPr marL="0" indent="0" algn="ctr">
              <a:buNone/>
              <a:defRPr sz="800">
                <a:solidFill>
                  <a:schemeClr val="bg1"/>
                </a:solidFill>
              </a:defRPr>
            </a:lvl1pPr>
          </a:lstStyle>
          <a:p>
            <a:pPr rtl="0"/>
            <a:r>
              <a:rPr lang="es-ES" noProof="0"/>
              <a:t>Haga clic en el icono para agregar una imagen</a:t>
            </a:r>
          </a:p>
        </p:txBody>
      </p:sp>
      <p:sp>
        <p:nvSpPr>
          <p:cNvPr id="103" name="Marcador de posición de imagen 5">
            <a:extLst>
              <a:ext uri="{FF2B5EF4-FFF2-40B4-BE49-F238E27FC236}">
                <a16:creationId xmlns:a16="http://schemas.microsoft.com/office/drawing/2014/main" id="{32A1D8CC-0021-A243-9775-CF930D41B94D}"/>
              </a:ext>
            </a:extLst>
          </p:cNvPr>
          <p:cNvSpPr>
            <a:spLocks noGrp="1"/>
          </p:cNvSpPr>
          <p:nvPr>
            <p:ph type="pic" sz="quarter" idx="23"/>
          </p:nvPr>
        </p:nvSpPr>
        <p:spPr>
          <a:xfrm>
            <a:off x="6949266" y="4856634"/>
            <a:ext cx="369944" cy="368788"/>
          </a:xfrm>
        </p:spPr>
        <p:txBody>
          <a:bodyPr rtlCol="0" anchor="ctr">
            <a:normAutofit/>
          </a:bodyPr>
          <a:lstStyle>
            <a:lvl1pPr marL="0" indent="0" algn="ctr">
              <a:buNone/>
              <a:defRPr sz="800">
                <a:solidFill>
                  <a:schemeClr val="bg1"/>
                </a:solidFill>
              </a:defRPr>
            </a:lvl1pPr>
          </a:lstStyle>
          <a:p>
            <a:pPr rtl="0"/>
            <a:r>
              <a:rPr lang="es-ES" noProof="0"/>
              <a:t>Haga clic en el icono para agregar una imagen</a:t>
            </a:r>
          </a:p>
        </p:txBody>
      </p:sp>
      <p:sp>
        <p:nvSpPr>
          <p:cNvPr id="107" name="Marcador de texto 10">
            <a:extLst>
              <a:ext uri="{FF2B5EF4-FFF2-40B4-BE49-F238E27FC236}">
                <a16:creationId xmlns:a16="http://schemas.microsoft.com/office/drawing/2014/main" id="{8867B6C6-0A29-A04E-BAE5-B9060225E124}"/>
              </a:ext>
            </a:extLst>
          </p:cNvPr>
          <p:cNvSpPr>
            <a:spLocks noGrp="1"/>
          </p:cNvSpPr>
          <p:nvPr>
            <p:ph type="body" sz="quarter" idx="25"/>
          </p:nvPr>
        </p:nvSpPr>
        <p:spPr>
          <a:xfrm>
            <a:off x="2488785" y="2512451"/>
            <a:ext cx="3995035" cy="426685"/>
          </a:xfrm>
        </p:spPr>
        <p:txBody>
          <a:bodyPr lIns="0" rIns="0" rtlCol="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09" name="Marcador de texto 2">
            <a:extLst>
              <a:ext uri="{FF2B5EF4-FFF2-40B4-BE49-F238E27FC236}">
                <a16:creationId xmlns:a16="http://schemas.microsoft.com/office/drawing/2014/main" id="{9DF49D7C-2E08-9348-9C2B-0496EF9612DF}"/>
              </a:ext>
            </a:extLst>
          </p:cNvPr>
          <p:cNvSpPr>
            <a:spLocks noGrp="1"/>
          </p:cNvSpPr>
          <p:nvPr>
            <p:ph type="body" idx="26"/>
          </p:nvPr>
        </p:nvSpPr>
        <p:spPr>
          <a:xfrm>
            <a:off x="2488784" y="2265592"/>
            <a:ext cx="3995036" cy="365095"/>
          </a:xfrm>
        </p:spPr>
        <p:txBody>
          <a:bodyPr lIns="0" rtlCol="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10" name="Marcador de texto 10">
            <a:extLst>
              <a:ext uri="{FF2B5EF4-FFF2-40B4-BE49-F238E27FC236}">
                <a16:creationId xmlns:a16="http://schemas.microsoft.com/office/drawing/2014/main" id="{2733402A-D14F-6D48-A59D-329C3824DD2E}"/>
              </a:ext>
            </a:extLst>
          </p:cNvPr>
          <p:cNvSpPr>
            <a:spLocks noGrp="1"/>
          </p:cNvSpPr>
          <p:nvPr>
            <p:ph type="body" sz="quarter" idx="27"/>
          </p:nvPr>
        </p:nvSpPr>
        <p:spPr>
          <a:xfrm>
            <a:off x="2488785" y="3745506"/>
            <a:ext cx="3995035" cy="426685"/>
          </a:xfrm>
        </p:spPr>
        <p:txBody>
          <a:bodyPr lIns="0" rIns="0" rtlCol="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11" name="Marcador de texto 2">
            <a:extLst>
              <a:ext uri="{FF2B5EF4-FFF2-40B4-BE49-F238E27FC236}">
                <a16:creationId xmlns:a16="http://schemas.microsoft.com/office/drawing/2014/main" id="{3886AD51-641D-6B44-B558-2B15E88D1BC5}"/>
              </a:ext>
            </a:extLst>
          </p:cNvPr>
          <p:cNvSpPr>
            <a:spLocks noGrp="1"/>
          </p:cNvSpPr>
          <p:nvPr>
            <p:ph type="body" idx="28"/>
          </p:nvPr>
        </p:nvSpPr>
        <p:spPr>
          <a:xfrm>
            <a:off x="2488784" y="3498647"/>
            <a:ext cx="3995036" cy="365095"/>
          </a:xfrm>
        </p:spPr>
        <p:txBody>
          <a:bodyPr lIns="0" rtlCol="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12" name="Marcador de texto 10">
            <a:extLst>
              <a:ext uri="{FF2B5EF4-FFF2-40B4-BE49-F238E27FC236}">
                <a16:creationId xmlns:a16="http://schemas.microsoft.com/office/drawing/2014/main" id="{C00297CA-1F0B-4C44-852F-CF6FEA9F9481}"/>
              </a:ext>
            </a:extLst>
          </p:cNvPr>
          <p:cNvSpPr>
            <a:spLocks noGrp="1"/>
          </p:cNvSpPr>
          <p:nvPr>
            <p:ph type="body" sz="quarter" idx="29"/>
          </p:nvPr>
        </p:nvSpPr>
        <p:spPr>
          <a:xfrm>
            <a:off x="2488785" y="5006270"/>
            <a:ext cx="3995035" cy="426685"/>
          </a:xfrm>
        </p:spPr>
        <p:txBody>
          <a:bodyPr lIns="0" rIns="0" rtlCol="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13" name="Marcador de texto 2">
            <a:extLst>
              <a:ext uri="{FF2B5EF4-FFF2-40B4-BE49-F238E27FC236}">
                <a16:creationId xmlns:a16="http://schemas.microsoft.com/office/drawing/2014/main" id="{3F704107-F38D-E044-8226-ACDDEDEDC605}"/>
              </a:ext>
            </a:extLst>
          </p:cNvPr>
          <p:cNvSpPr>
            <a:spLocks noGrp="1"/>
          </p:cNvSpPr>
          <p:nvPr>
            <p:ph type="body" idx="30"/>
          </p:nvPr>
        </p:nvSpPr>
        <p:spPr>
          <a:xfrm>
            <a:off x="2488784" y="4759411"/>
            <a:ext cx="3995036" cy="365095"/>
          </a:xfrm>
        </p:spPr>
        <p:txBody>
          <a:bodyPr lIns="0" rtlCol="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24" name="Marcador de texto 10">
            <a:extLst>
              <a:ext uri="{FF2B5EF4-FFF2-40B4-BE49-F238E27FC236}">
                <a16:creationId xmlns:a16="http://schemas.microsoft.com/office/drawing/2014/main" id="{7A332327-16D9-9B48-8EAC-A4F377D5904D}"/>
              </a:ext>
            </a:extLst>
          </p:cNvPr>
          <p:cNvSpPr>
            <a:spLocks noGrp="1"/>
          </p:cNvSpPr>
          <p:nvPr>
            <p:ph type="body" sz="quarter" idx="33"/>
          </p:nvPr>
        </p:nvSpPr>
        <p:spPr>
          <a:xfrm>
            <a:off x="7766655" y="2512451"/>
            <a:ext cx="3995035" cy="426685"/>
          </a:xfrm>
        </p:spPr>
        <p:txBody>
          <a:bodyPr lIns="0" rIns="0" rtlCol="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25" name="Marcador de texto 2">
            <a:extLst>
              <a:ext uri="{FF2B5EF4-FFF2-40B4-BE49-F238E27FC236}">
                <a16:creationId xmlns:a16="http://schemas.microsoft.com/office/drawing/2014/main" id="{8EB0263B-D418-C14A-A00B-092B5EB5C515}"/>
              </a:ext>
            </a:extLst>
          </p:cNvPr>
          <p:cNvSpPr>
            <a:spLocks noGrp="1"/>
          </p:cNvSpPr>
          <p:nvPr>
            <p:ph type="body" idx="34"/>
          </p:nvPr>
        </p:nvSpPr>
        <p:spPr>
          <a:xfrm>
            <a:off x="7766655" y="2265592"/>
            <a:ext cx="3995036" cy="365095"/>
          </a:xfrm>
        </p:spPr>
        <p:txBody>
          <a:bodyPr lIns="0" rtlCol="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26" name="Marcador de texto 10">
            <a:extLst>
              <a:ext uri="{FF2B5EF4-FFF2-40B4-BE49-F238E27FC236}">
                <a16:creationId xmlns:a16="http://schemas.microsoft.com/office/drawing/2014/main" id="{53CC49A6-2AB5-664B-9A6C-56D70E1382D7}"/>
              </a:ext>
            </a:extLst>
          </p:cNvPr>
          <p:cNvSpPr>
            <a:spLocks noGrp="1"/>
          </p:cNvSpPr>
          <p:nvPr>
            <p:ph type="body" sz="quarter" idx="35"/>
          </p:nvPr>
        </p:nvSpPr>
        <p:spPr>
          <a:xfrm>
            <a:off x="7766655" y="3745506"/>
            <a:ext cx="3995035" cy="426685"/>
          </a:xfrm>
        </p:spPr>
        <p:txBody>
          <a:bodyPr lIns="0" rIns="0" rtlCol="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27" name="Marcador de texto 2">
            <a:extLst>
              <a:ext uri="{FF2B5EF4-FFF2-40B4-BE49-F238E27FC236}">
                <a16:creationId xmlns:a16="http://schemas.microsoft.com/office/drawing/2014/main" id="{718CCABC-AF06-5241-8D13-EB2F4637D435}"/>
              </a:ext>
            </a:extLst>
          </p:cNvPr>
          <p:cNvSpPr>
            <a:spLocks noGrp="1"/>
          </p:cNvSpPr>
          <p:nvPr>
            <p:ph type="body" idx="36"/>
          </p:nvPr>
        </p:nvSpPr>
        <p:spPr>
          <a:xfrm>
            <a:off x="7766655" y="3498647"/>
            <a:ext cx="3995036" cy="365095"/>
          </a:xfrm>
        </p:spPr>
        <p:txBody>
          <a:bodyPr lIns="0" rtlCol="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28" name="Marcador de texto 10">
            <a:extLst>
              <a:ext uri="{FF2B5EF4-FFF2-40B4-BE49-F238E27FC236}">
                <a16:creationId xmlns:a16="http://schemas.microsoft.com/office/drawing/2014/main" id="{5119242C-1FE8-C140-9349-8172F954E3CB}"/>
              </a:ext>
            </a:extLst>
          </p:cNvPr>
          <p:cNvSpPr>
            <a:spLocks noGrp="1"/>
          </p:cNvSpPr>
          <p:nvPr>
            <p:ph type="body" sz="quarter" idx="37"/>
          </p:nvPr>
        </p:nvSpPr>
        <p:spPr>
          <a:xfrm>
            <a:off x="7766655" y="5006270"/>
            <a:ext cx="3995035" cy="426685"/>
          </a:xfrm>
        </p:spPr>
        <p:txBody>
          <a:bodyPr lIns="0" rIns="0" rtlCol="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29" name="Marcador de texto 2">
            <a:extLst>
              <a:ext uri="{FF2B5EF4-FFF2-40B4-BE49-F238E27FC236}">
                <a16:creationId xmlns:a16="http://schemas.microsoft.com/office/drawing/2014/main" id="{23F2AE0B-3E70-BB47-8FBC-FE66A5A297BD}"/>
              </a:ext>
            </a:extLst>
          </p:cNvPr>
          <p:cNvSpPr>
            <a:spLocks noGrp="1"/>
          </p:cNvSpPr>
          <p:nvPr>
            <p:ph type="body" idx="38"/>
          </p:nvPr>
        </p:nvSpPr>
        <p:spPr>
          <a:xfrm>
            <a:off x="7766655" y="4759411"/>
            <a:ext cx="3995036" cy="365095"/>
          </a:xfrm>
        </p:spPr>
        <p:txBody>
          <a:bodyPr lIns="0" rtlCol="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cxnSp>
        <p:nvCxnSpPr>
          <p:cNvPr id="41" name="Conector recto 40">
            <a:extLst>
              <a:ext uri="{FF2B5EF4-FFF2-40B4-BE49-F238E27FC236}">
                <a16:creationId xmlns:a16="http://schemas.microsoft.com/office/drawing/2014/main" id="{2D604C81-B013-4641-9B16-5E9ECBD30CBA}"/>
              </a:ext>
            </a:extLst>
          </p:cNvPr>
          <p:cNvCxnSpPr>
            <a:cxnSpLocks/>
          </p:cNvCxnSpPr>
          <p:nvPr userDrawn="1"/>
        </p:nvCxnSpPr>
        <p:spPr>
          <a:xfrm>
            <a:off x="1134319"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11681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nformación general_5">
    <p:spTree>
      <p:nvGrpSpPr>
        <p:cNvPr id="1" name=""/>
        <p:cNvGrpSpPr/>
        <p:nvPr/>
      </p:nvGrpSpPr>
      <p:grpSpPr>
        <a:xfrm>
          <a:off x="0" y="0"/>
          <a:ext cx="0" cy="0"/>
          <a:chOff x="0" y="0"/>
          <a:chExt cx="0" cy="0"/>
        </a:xfrm>
      </p:grpSpPr>
      <p:sp>
        <p:nvSpPr>
          <p:cNvPr id="40" name="Marcador de posición de imagen 5">
            <a:extLst>
              <a:ext uri="{FF2B5EF4-FFF2-40B4-BE49-F238E27FC236}">
                <a16:creationId xmlns:a16="http://schemas.microsoft.com/office/drawing/2014/main" id="{C76CA39F-4826-EC4A-B911-A0B38E489269}"/>
              </a:ext>
            </a:extLst>
          </p:cNvPr>
          <p:cNvSpPr>
            <a:spLocks noGrp="1"/>
          </p:cNvSpPr>
          <p:nvPr>
            <p:ph type="pic" sz="quarter" idx="41"/>
          </p:nvPr>
        </p:nvSpPr>
        <p:spPr>
          <a:xfrm>
            <a:off x="0" y="0"/>
            <a:ext cx="1219199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rtlCol="0" anchor="ctr">
            <a:noAutofit/>
          </a:bodyPr>
          <a:lstStyle>
            <a:lvl1pPr algn="ctr">
              <a:defRPr sz="1600">
                <a:solidFill>
                  <a:schemeClr val="bg1"/>
                </a:solidFill>
              </a:defRPr>
            </a:lvl1pPr>
          </a:lstStyle>
          <a:p>
            <a:pPr rtl="0"/>
            <a:r>
              <a:rPr lang="es-ES" noProof="0"/>
              <a:t>Haga clic en el icono para agregar una imagen</a:t>
            </a:r>
          </a:p>
        </p:txBody>
      </p:sp>
      <p:sp>
        <p:nvSpPr>
          <p:cNvPr id="3" name="Marcador de fecha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p:spPr>
        <p:txBody>
          <a:bodyPr rtlCol="0"/>
          <a:lstStyle>
            <a:lvl1pPr>
              <a:defRPr>
                <a:solidFill>
                  <a:schemeClr val="bg1"/>
                </a:solidFill>
              </a:defRPr>
            </a:lvl1pPr>
          </a:lstStyle>
          <a:p>
            <a:pPr rtl="0"/>
            <a:fld id="{2A8B6CB3-6DDD-425F-8833-7FDB92F4C913}" type="datetime1">
              <a:rPr lang="es-ES" noProof="0" smtClean="0"/>
              <a:t>16/11/2020</a:t>
            </a:fld>
            <a:endParaRPr lang="es-ES" noProof="0"/>
          </a:p>
        </p:txBody>
      </p:sp>
      <p:sp>
        <p:nvSpPr>
          <p:cNvPr id="4" name="Marcador de pie de página 3">
            <a:extLst>
              <a:ext uri="{FF2B5EF4-FFF2-40B4-BE49-F238E27FC236}">
                <a16:creationId xmlns:a16="http://schemas.microsoft.com/office/drawing/2014/main" id="{CB7D7355-C4D0-1F4D-A365-E4AF1D8FED03}"/>
              </a:ext>
            </a:extLst>
          </p:cNvPr>
          <p:cNvSpPr>
            <a:spLocks noGrp="1"/>
          </p:cNvSpPr>
          <p:nvPr>
            <p:ph type="ftr" sz="quarter" idx="11"/>
          </p:nvPr>
        </p:nvSpPr>
        <p:spPr>
          <a:xfrm>
            <a:off x="4038600" y="6356350"/>
            <a:ext cx="4114800" cy="365125"/>
          </a:xfrm>
        </p:spPr>
        <p:txBody>
          <a:bodyPr rtlCol="0"/>
          <a:lstStyle>
            <a:lvl1pPr>
              <a:defRPr>
                <a:solidFill>
                  <a:schemeClr val="bg1"/>
                </a:solidFill>
              </a:defRPr>
            </a:lvl1pPr>
          </a:lstStyle>
          <a:p>
            <a:pPr rtl="0"/>
            <a:endParaRPr lang="es-ES" noProof="0"/>
          </a:p>
        </p:txBody>
      </p:sp>
      <p:sp>
        <p:nvSpPr>
          <p:cNvPr id="5" name="Marcador de posición de número de diapositiva 4">
            <a:extLst>
              <a:ext uri="{FF2B5EF4-FFF2-40B4-BE49-F238E27FC236}">
                <a16:creationId xmlns:a16="http://schemas.microsoft.com/office/drawing/2014/main" id="{A2771307-5F5C-D847-B837-8C60542C4B66}"/>
              </a:ext>
            </a:extLst>
          </p:cNvPr>
          <p:cNvSpPr>
            <a:spLocks noGrp="1"/>
          </p:cNvSpPr>
          <p:nvPr>
            <p:ph type="sldNum" sz="quarter" idx="12"/>
          </p:nvPr>
        </p:nvSpPr>
        <p:spPr>
          <a:xfrm>
            <a:off x="8610600" y="6356350"/>
            <a:ext cx="2743200" cy="365125"/>
          </a:xfrm>
        </p:spPr>
        <p:txBody>
          <a:bodyPr rtlCol="0"/>
          <a:lstStyle>
            <a:lvl1pPr>
              <a:defRPr>
                <a:solidFill>
                  <a:schemeClr val="bg1"/>
                </a:solidFill>
              </a:defRPr>
            </a:lvl1pPr>
          </a:lstStyle>
          <a:p>
            <a:pPr rtl="0"/>
            <a:fld id="{31FEFF75-79D2-EE46-877B-299D1510E681}" type="slidenum">
              <a:rPr lang="es-ES" noProof="0" smtClean="0"/>
              <a:pPr rtl="0"/>
              <a:t>‹Nº›</a:t>
            </a:fld>
            <a:endParaRPr lang="es-ES" noProof="0"/>
          </a:p>
        </p:txBody>
      </p:sp>
      <p:sp>
        <p:nvSpPr>
          <p:cNvPr id="7" name="Título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1369068" cy="1002552"/>
          </a:xfrm>
        </p:spPr>
        <p:txBody>
          <a:bodyPr lIns="0" rIns="0" rtlCol="0" anchor="b">
            <a:noAutofit/>
          </a:bodyPr>
          <a:lstStyle>
            <a:lvl1pPr algn="l">
              <a:defRPr sz="4500" b="0" i="0" cap="all" baseline="0">
                <a:solidFill>
                  <a:schemeClr val="bg1"/>
                </a:solidFill>
                <a:latin typeface="Sagona ExtraLight" panose="02020303050505020204" pitchFamily="18" charset="0"/>
              </a:defRPr>
            </a:lvl1pPr>
          </a:lstStyle>
          <a:p>
            <a:pPr rtl="0"/>
            <a:r>
              <a:rPr lang="es-ES" noProof="0"/>
              <a:t>EL TÍTULO VA AQUÍ</a:t>
            </a:r>
          </a:p>
        </p:txBody>
      </p:sp>
      <p:cxnSp>
        <p:nvCxnSpPr>
          <p:cNvPr id="13" name="Conector recto 12">
            <a:extLst>
              <a:ext uri="{FF2B5EF4-FFF2-40B4-BE49-F238E27FC236}">
                <a16:creationId xmlns:a16="http://schemas.microsoft.com/office/drawing/2014/main" id="{B781E455-9E6F-1B48-A537-F86699963276}"/>
              </a:ext>
            </a:extLst>
          </p:cNvPr>
          <p:cNvCxnSpPr>
            <a:cxnSpLocks/>
          </p:cNvCxnSpPr>
          <p:nvPr userDrawn="1"/>
        </p:nvCxnSpPr>
        <p:spPr>
          <a:xfrm>
            <a:off x="392623" y="1974810"/>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a16="http://schemas.microsoft.com/office/drawing/2014/main" id="{8CF93E56-30EE-384E-9A8A-090C645582DB}"/>
              </a:ext>
            </a:extLst>
          </p:cNvPr>
          <p:cNvCxnSpPr>
            <a:cxnSpLocks/>
          </p:cNvCxnSpPr>
          <p:nvPr userDrawn="1"/>
        </p:nvCxnSpPr>
        <p:spPr>
          <a:xfrm>
            <a:off x="392623" y="2038081"/>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 name="Marcador de posición de imagen 5">
            <a:extLst>
              <a:ext uri="{FF2B5EF4-FFF2-40B4-BE49-F238E27FC236}">
                <a16:creationId xmlns:a16="http://schemas.microsoft.com/office/drawing/2014/main" id="{7A07194D-FDC6-4941-AE99-5ED1F7F4C585}"/>
              </a:ext>
            </a:extLst>
          </p:cNvPr>
          <p:cNvSpPr>
            <a:spLocks noGrp="1"/>
          </p:cNvSpPr>
          <p:nvPr>
            <p:ph type="pic" sz="quarter" idx="13"/>
          </p:nvPr>
        </p:nvSpPr>
        <p:spPr>
          <a:xfrm>
            <a:off x="464683" y="2215464"/>
            <a:ext cx="369944" cy="368788"/>
          </a:xfrm>
        </p:spPr>
        <p:txBody>
          <a:bodyPr rtlCol="0" anchor="ctr">
            <a:normAutofit/>
          </a:bodyPr>
          <a:lstStyle>
            <a:lvl1pPr marL="0" indent="0" algn="ctr">
              <a:buNone/>
              <a:defRPr sz="800">
                <a:solidFill>
                  <a:schemeClr val="bg1"/>
                </a:solidFill>
              </a:defRPr>
            </a:lvl1pPr>
          </a:lstStyle>
          <a:p>
            <a:pPr rtl="0"/>
            <a:r>
              <a:rPr lang="es-ES" noProof="0"/>
              <a:t>Haga clic en el icono para agregar una imagen</a:t>
            </a:r>
          </a:p>
        </p:txBody>
      </p:sp>
      <p:sp>
        <p:nvSpPr>
          <p:cNvPr id="58" name="Marcador de posición de imagen 5">
            <a:extLst>
              <a:ext uri="{FF2B5EF4-FFF2-40B4-BE49-F238E27FC236}">
                <a16:creationId xmlns:a16="http://schemas.microsoft.com/office/drawing/2014/main" id="{B12F4613-2BD8-E54D-A2E0-8707A28A10A4}"/>
              </a:ext>
            </a:extLst>
          </p:cNvPr>
          <p:cNvSpPr>
            <a:spLocks noGrp="1"/>
          </p:cNvSpPr>
          <p:nvPr>
            <p:ph type="pic" sz="quarter" idx="14"/>
          </p:nvPr>
        </p:nvSpPr>
        <p:spPr>
          <a:xfrm>
            <a:off x="464683" y="3441149"/>
            <a:ext cx="369944" cy="368788"/>
          </a:xfrm>
        </p:spPr>
        <p:txBody>
          <a:bodyPr rtlCol="0" anchor="ctr">
            <a:normAutofit/>
          </a:bodyPr>
          <a:lstStyle>
            <a:lvl1pPr marL="0" indent="0" algn="ctr">
              <a:buNone/>
              <a:defRPr sz="800">
                <a:solidFill>
                  <a:schemeClr val="bg1"/>
                </a:solidFill>
              </a:defRPr>
            </a:lvl1pPr>
          </a:lstStyle>
          <a:p>
            <a:pPr rtl="0"/>
            <a:r>
              <a:rPr lang="es-ES" noProof="0"/>
              <a:t>Haga clic en el icono para agregar una imagen</a:t>
            </a:r>
          </a:p>
        </p:txBody>
      </p:sp>
      <p:sp>
        <p:nvSpPr>
          <p:cNvPr id="62" name="Marcador de posición de imagen 5">
            <a:extLst>
              <a:ext uri="{FF2B5EF4-FFF2-40B4-BE49-F238E27FC236}">
                <a16:creationId xmlns:a16="http://schemas.microsoft.com/office/drawing/2014/main" id="{1A844DD7-EE1E-F04F-91C7-38039BFF2046}"/>
              </a:ext>
            </a:extLst>
          </p:cNvPr>
          <p:cNvSpPr>
            <a:spLocks noGrp="1"/>
          </p:cNvSpPr>
          <p:nvPr>
            <p:ph type="pic" sz="quarter" idx="15"/>
          </p:nvPr>
        </p:nvSpPr>
        <p:spPr>
          <a:xfrm>
            <a:off x="464683" y="4705745"/>
            <a:ext cx="369944" cy="368788"/>
          </a:xfrm>
        </p:spPr>
        <p:txBody>
          <a:bodyPr rtlCol="0" anchor="ctr">
            <a:normAutofit/>
          </a:bodyPr>
          <a:lstStyle>
            <a:lvl1pPr marL="0" indent="0" algn="ctr">
              <a:buNone/>
              <a:defRPr sz="800">
                <a:solidFill>
                  <a:schemeClr val="bg1"/>
                </a:solidFill>
              </a:defRPr>
            </a:lvl1pPr>
          </a:lstStyle>
          <a:p>
            <a:pPr rtl="0"/>
            <a:r>
              <a:rPr lang="es-ES" noProof="0"/>
              <a:t>Haga clic en el icono para agregar una imagen</a:t>
            </a:r>
          </a:p>
        </p:txBody>
      </p:sp>
      <p:sp>
        <p:nvSpPr>
          <p:cNvPr id="99" name="Marcador de posición de imagen 5">
            <a:extLst>
              <a:ext uri="{FF2B5EF4-FFF2-40B4-BE49-F238E27FC236}">
                <a16:creationId xmlns:a16="http://schemas.microsoft.com/office/drawing/2014/main" id="{26670858-0422-9546-B0BD-9B2D594140BA}"/>
              </a:ext>
            </a:extLst>
          </p:cNvPr>
          <p:cNvSpPr>
            <a:spLocks noGrp="1"/>
          </p:cNvSpPr>
          <p:nvPr>
            <p:ph type="pic" sz="quarter" idx="21"/>
          </p:nvPr>
        </p:nvSpPr>
        <p:spPr>
          <a:xfrm>
            <a:off x="6544641" y="2215464"/>
            <a:ext cx="369944" cy="368788"/>
          </a:xfrm>
        </p:spPr>
        <p:txBody>
          <a:bodyPr rtlCol="0" anchor="ctr">
            <a:normAutofit/>
          </a:bodyPr>
          <a:lstStyle>
            <a:lvl1pPr marL="0" indent="0" algn="ctr">
              <a:buNone/>
              <a:defRPr sz="800">
                <a:solidFill>
                  <a:schemeClr val="bg1"/>
                </a:solidFill>
              </a:defRPr>
            </a:lvl1pPr>
          </a:lstStyle>
          <a:p>
            <a:pPr rtl="0"/>
            <a:r>
              <a:rPr lang="es-ES" noProof="0"/>
              <a:t>Haga clic en el icono para agregar una imagen</a:t>
            </a:r>
          </a:p>
        </p:txBody>
      </p:sp>
      <p:sp>
        <p:nvSpPr>
          <p:cNvPr id="101" name="Marcador de posición de imagen 5">
            <a:extLst>
              <a:ext uri="{FF2B5EF4-FFF2-40B4-BE49-F238E27FC236}">
                <a16:creationId xmlns:a16="http://schemas.microsoft.com/office/drawing/2014/main" id="{72578CBB-F47F-C740-982B-BA1719663CCD}"/>
              </a:ext>
            </a:extLst>
          </p:cNvPr>
          <p:cNvSpPr>
            <a:spLocks noGrp="1"/>
          </p:cNvSpPr>
          <p:nvPr>
            <p:ph type="pic" sz="quarter" idx="22"/>
          </p:nvPr>
        </p:nvSpPr>
        <p:spPr>
          <a:xfrm>
            <a:off x="6544641" y="3441149"/>
            <a:ext cx="369944" cy="368788"/>
          </a:xfrm>
        </p:spPr>
        <p:txBody>
          <a:bodyPr rtlCol="0" anchor="ctr">
            <a:normAutofit/>
          </a:bodyPr>
          <a:lstStyle>
            <a:lvl1pPr marL="0" indent="0" algn="ctr">
              <a:buNone/>
              <a:defRPr sz="800">
                <a:solidFill>
                  <a:schemeClr val="bg1"/>
                </a:solidFill>
              </a:defRPr>
            </a:lvl1pPr>
          </a:lstStyle>
          <a:p>
            <a:pPr rtl="0"/>
            <a:r>
              <a:rPr lang="es-ES" noProof="0"/>
              <a:t>Haga clic en el icono para agregar una imagen</a:t>
            </a:r>
          </a:p>
        </p:txBody>
      </p:sp>
      <p:sp>
        <p:nvSpPr>
          <p:cNvPr id="103" name="Marcador de posición de imagen 5">
            <a:extLst>
              <a:ext uri="{FF2B5EF4-FFF2-40B4-BE49-F238E27FC236}">
                <a16:creationId xmlns:a16="http://schemas.microsoft.com/office/drawing/2014/main" id="{32A1D8CC-0021-A243-9775-CF930D41B94D}"/>
              </a:ext>
            </a:extLst>
          </p:cNvPr>
          <p:cNvSpPr>
            <a:spLocks noGrp="1"/>
          </p:cNvSpPr>
          <p:nvPr>
            <p:ph type="pic" sz="quarter" idx="23"/>
          </p:nvPr>
        </p:nvSpPr>
        <p:spPr>
          <a:xfrm>
            <a:off x="6544641" y="4705745"/>
            <a:ext cx="369944" cy="368788"/>
          </a:xfrm>
        </p:spPr>
        <p:txBody>
          <a:bodyPr rtlCol="0" anchor="ctr">
            <a:normAutofit/>
          </a:bodyPr>
          <a:lstStyle>
            <a:lvl1pPr marL="0" indent="0" algn="ctr">
              <a:buNone/>
              <a:defRPr sz="800">
                <a:solidFill>
                  <a:schemeClr val="bg1"/>
                </a:solidFill>
              </a:defRPr>
            </a:lvl1pPr>
          </a:lstStyle>
          <a:p>
            <a:pPr rtl="0"/>
            <a:r>
              <a:rPr lang="es-ES" noProof="0"/>
              <a:t>Haga clic en el icono para agregar una imagen</a:t>
            </a:r>
          </a:p>
        </p:txBody>
      </p:sp>
      <p:sp>
        <p:nvSpPr>
          <p:cNvPr id="107" name="Marcador de texto 10">
            <a:extLst>
              <a:ext uri="{FF2B5EF4-FFF2-40B4-BE49-F238E27FC236}">
                <a16:creationId xmlns:a16="http://schemas.microsoft.com/office/drawing/2014/main" id="{8867B6C6-0A29-A04E-BAE5-B9060225E124}"/>
              </a:ext>
            </a:extLst>
          </p:cNvPr>
          <p:cNvSpPr>
            <a:spLocks noGrp="1"/>
          </p:cNvSpPr>
          <p:nvPr>
            <p:ph type="body" sz="quarter" idx="25"/>
          </p:nvPr>
        </p:nvSpPr>
        <p:spPr>
          <a:xfrm>
            <a:off x="1213862" y="2361562"/>
            <a:ext cx="4411704" cy="365077"/>
          </a:xfrm>
        </p:spPr>
        <p:txBody>
          <a:bodyPr lIns="0" rIns="0" rtlCol="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09" name="Marcador de texto 2">
            <a:extLst>
              <a:ext uri="{FF2B5EF4-FFF2-40B4-BE49-F238E27FC236}">
                <a16:creationId xmlns:a16="http://schemas.microsoft.com/office/drawing/2014/main" id="{9DF49D7C-2E08-9348-9C2B-0496EF9612DF}"/>
              </a:ext>
            </a:extLst>
          </p:cNvPr>
          <p:cNvSpPr>
            <a:spLocks noGrp="1"/>
          </p:cNvSpPr>
          <p:nvPr>
            <p:ph type="body" idx="26"/>
          </p:nvPr>
        </p:nvSpPr>
        <p:spPr>
          <a:xfrm>
            <a:off x="1213862" y="2114704"/>
            <a:ext cx="4411705" cy="312380"/>
          </a:xfrm>
        </p:spPr>
        <p:txBody>
          <a:bodyPr lIns="0" rtlCol="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10" name="Marcador de texto 10">
            <a:extLst>
              <a:ext uri="{FF2B5EF4-FFF2-40B4-BE49-F238E27FC236}">
                <a16:creationId xmlns:a16="http://schemas.microsoft.com/office/drawing/2014/main" id="{2733402A-D14F-6D48-A59D-329C3824DD2E}"/>
              </a:ext>
            </a:extLst>
          </p:cNvPr>
          <p:cNvSpPr>
            <a:spLocks noGrp="1"/>
          </p:cNvSpPr>
          <p:nvPr>
            <p:ph type="body" sz="quarter" idx="27"/>
          </p:nvPr>
        </p:nvSpPr>
        <p:spPr>
          <a:xfrm>
            <a:off x="1213862" y="3594617"/>
            <a:ext cx="4411704" cy="365077"/>
          </a:xfrm>
        </p:spPr>
        <p:txBody>
          <a:bodyPr lIns="0" rIns="0" rtlCol="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11" name="Marcador de texto 2">
            <a:extLst>
              <a:ext uri="{FF2B5EF4-FFF2-40B4-BE49-F238E27FC236}">
                <a16:creationId xmlns:a16="http://schemas.microsoft.com/office/drawing/2014/main" id="{3886AD51-641D-6B44-B558-2B15E88D1BC5}"/>
              </a:ext>
            </a:extLst>
          </p:cNvPr>
          <p:cNvSpPr>
            <a:spLocks noGrp="1"/>
          </p:cNvSpPr>
          <p:nvPr>
            <p:ph type="body" idx="28"/>
          </p:nvPr>
        </p:nvSpPr>
        <p:spPr>
          <a:xfrm>
            <a:off x="1213862" y="3347759"/>
            <a:ext cx="4411705" cy="312380"/>
          </a:xfrm>
        </p:spPr>
        <p:txBody>
          <a:bodyPr lIns="0" rtlCol="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12" name="Marcador de texto 10">
            <a:extLst>
              <a:ext uri="{FF2B5EF4-FFF2-40B4-BE49-F238E27FC236}">
                <a16:creationId xmlns:a16="http://schemas.microsoft.com/office/drawing/2014/main" id="{C00297CA-1F0B-4C44-852F-CF6FEA9F9481}"/>
              </a:ext>
            </a:extLst>
          </p:cNvPr>
          <p:cNvSpPr>
            <a:spLocks noGrp="1"/>
          </p:cNvSpPr>
          <p:nvPr>
            <p:ph type="body" sz="quarter" idx="29"/>
          </p:nvPr>
        </p:nvSpPr>
        <p:spPr>
          <a:xfrm>
            <a:off x="1213862" y="4855381"/>
            <a:ext cx="4411704" cy="365077"/>
          </a:xfrm>
        </p:spPr>
        <p:txBody>
          <a:bodyPr lIns="0" rIns="0" rtlCol="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13" name="Marcador de texto 2">
            <a:extLst>
              <a:ext uri="{FF2B5EF4-FFF2-40B4-BE49-F238E27FC236}">
                <a16:creationId xmlns:a16="http://schemas.microsoft.com/office/drawing/2014/main" id="{3F704107-F38D-E044-8226-ACDDEDEDC605}"/>
              </a:ext>
            </a:extLst>
          </p:cNvPr>
          <p:cNvSpPr>
            <a:spLocks noGrp="1"/>
          </p:cNvSpPr>
          <p:nvPr>
            <p:ph type="body" idx="30"/>
          </p:nvPr>
        </p:nvSpPr>
        <p:spPr>
          <a:xfrm>
            <a:off x="1213862" y="4608523"/>
            <a:ext cx="4411705" cy="312380"/>
          </a:xfrm>
        </p:spPr>
        <p:txBody>
          <a:bodyPr lIns="0" rtlCol="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24" name="Marcador de texto 10">
            <a:extLst>
              <a:ext uri="{FF2B5EF4-FFF2-40B4-BE49-F238E27FC236}">
                <a16:creationId xmlns:a16="http://schemas.microsoft.com/office/drawing/2014/main" id="{7A332327-16D9-9B48-8EAC-A4F377D5904D}"/>
              </a:ext>
            </a:extLst>
          </p:cNvPr>
          <p:cNvSpPr>
            <a:spLocks noGrp="1"/>
          </p:cNvSpPr>
          <p:nvPr>
            <p:ph type="body" sz="quarter" idx="33"/>
          </p:nvPr>
        </p:nvSpPr>
        <p:spPr>
          <a:xfrm>
            <a:off x="7358765" y="2361562"/>
            <a:ext cx="4411704" cy="365077"/>
          </a:xfrm>
        </p:spPr>
        <p:txBody>
          <a:bodyPr lIns="0" rIns="0" rtlCol="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25" name="Marcador de texto 2">
            <a:extLst>
              <a:ext uri="{FF2B5EF4-FFF2-40B4-BE49-F238E27FC236}">
                <a16:creationId xmlns:a16="http://schemas.microsoft.com/office/drawing/2014/main" id="{8EB0263B-D418-C14A-A00B-092B5EB5C515}"/>
              </a:ext>
            </a:extLst>
          </p:cNvPr>
          <p:cNvSpPr>
            <a:spLocks noGrp="1"/>
          </p:cNvSpPr>
          <p:nvPr>
            <p:ph type="body" idx="34"/>
          </p:nvPr>
        </p:nvSpPr>
        <p:spPr>
          <a:xfrm>
            <a:off x="7358764" y="2114704"/>
            <a:ext cx="4411705" cy="312380"/>
          </a:xfrm>
        </p:spPr>
        <p:txBody>
          <a:bodyPr lIns="0" rtlCol="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26" name="Marcador de texto 10">
            <a:extLst>
              <a:ext uri="{FF2B5EF4-FFF2-40B4-BE49-F238E27FC236}">
                <a16:creationId xmlns:a16="http://schemas.microsoft.com/office/drawing/2014/main" id="{53CC49A6-2AB5-664B-9A6C-56D70E1382D7}"/>
              </a:ext>
            </a:extLst>
          </p:cNvPr>
          <p:cNvSpPr>
            <a:spLocks noGrp="1"/>
          </p:cNvSpPr>
          <p:nvPr>
            <p:ph type="body" sz="quarter" idx="35"/>
          </p:nvPr>
        </p:nvSpPr>
        <p:spPr>
          <a:xfrm>
            <a:off x="7358765" y="3594617"/>
            <a:ext cx="4411704" cy="365077"/>
          </a:xfrm>
        </p:spPr>
        <p:txBody>
          <a:bodyPr lIns="0" rIns="0" rtlCol="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27" name="Marcador de texto 2">
            <a:extLst>
              <a:ext uri="{FF2B5EF4-FFF2-40B4-BE49-F238E27FC236}">
                <a16:creationId xmlns:a16="http://schemas.microsoft.com/office/drawing/2014/main" id="{718CCABC-AF06-5241-8D13-EB2F4637D435}"/>
              </a:ext>
            </a:extLst>
          </p:cNvPr>
          <p:cNvSpPr>
            <a:spLocks noGrp="1"/>
          </p:cNvSpPr>
          <p:nvPr>
            <p:ph type="body" idx="36"/>
          </p:nvPr>
        </p:nvSpPr>
        <p:spPr>
          <a:xfrm>
            <a:off x="7358764" y="3347759"/>
            <a:ext cx="4411705" cy="312380"/>
          </a:xfrm>
        </p:spPr>
        <p:txBody>
          <a:bodyPr lIns="0" rtlCol="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28" name="Marcador de texto 10">
            <a:extLst>
              <a:ext uri="{FF2B5EF4-FFF2-40B4-BE49-F238E27FC236}">
                <a16:creationId xmlns:a16="http://schemas.microsoft.com/office/drawing/2014/main" id="{5119242C-1FE8-C140-9349-8172F954E3CB}"/>
              </a:ext>
            </a:extLst>
          </p:cNvPr>
          <p:cNvSpPr>
            <a:spLocks noGrp="1"/>
          </p:cNvSpPr>
          <p:nvPr>
            <p:ph type="body" sz="quarter" idx="37"/>
          </p:nvPr>
        </p:nvSpPr>
        <p:spPr>
          <a:xfrm>
            <a:off x="7358765" y="4855381"/>
            <a:ext cx="4411704" cy="365077"/>
          </a:xfrm>
        </p:spPr>
        <p:txBody>
          <a:bodyPr lIns="0" rIns="0" rtlCol="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es-ES" noProof="0"/>
              <a:t>Haga clic para modificar los estilos de texto del patrón</a:t>
            </a:r>
          </a:p>
        </p:txBody>
      </p:sp>
      <p:sp>
        <p:nvSpPr>
          <p:cNvPr id="129" name="Marcador de texto 2">
            <a:extLst>
              <a:ext uri="{FF2B5EF4-FFF2-40B4-BE49-F238E27FC236}">
                <a16:creationId xmlns:a16="http://schemas.microsoft.com/office/drawing/2014/main" id="{23F2AE0B-3E70-BB47-8FBC-FE66A5A297BD}"/>
              </a:ext>
            </a:extLst>
          </p:cNvPr>
          <p:cNvSpPr>
            <a:spLocks noGrp="1"/>
          </p:cNvSpPr>
          <p:nvPr>
            <p:ph type="body" idx="38"/>
          </p:nvPr>
        </p:nvSpPr>
        <p:spPr>
          <a:xfrm>
            <a:off x="7358764" y="4608523"/>
            <a:ext cx="4411705" cy="312380"/>
          </a:xfrm>
        </p:spPr>
        <p:txBody>
          <a:bodyPr lIns="0" rtlCol="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cxnSp>
        <p:nvCxnSpPr>
          <p:cNvPr id="79" name="Conector recto 78">
            <a:extLst>
              <a:ext uri="{FF2B5EF4-FFF2-40B4-BE49-F238E27FC236}">
                <a16:creationId xmlns:a16="http://schemas.microsoft.com/office/drawing/2014/main" id="{6AF7CBB0-F32C-B84C-AEEA-FA0944BBB865}"/>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9585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ítulo de la presentación_5">
    <p:bg>
      <p:bgPr>
        <a:solidFill>
          <a:schemeClr val="tx1"/>
        </a:solidFill>
        <a:effectLst/>
      </p:bgPr>
    </p:bg>
    <p:spTree>
      <p:nvGrpSpPr>
        <p:cNvPr id="1" name=""/>
        <p:cNvGrpSpPr/>
        <p:nvPr/>
      </p:nvGrpSpPr>
      <p:grpSpPr>
        <a:xfrm>
          <a:off x="0" y="0"/>
          <a:ext cx="0" cy="0"/>
          <a:chOff x="0" y="0"/>
          <a:chExt cx="0" cy="0"/>
        </a:xfrm>
      </p:grpSpPr>
      <p:sp>
        <p:nvSpPr>
          <p:cNvPr id="6" name="Marcador de posición de imagen 5">
            <a:extLst>
              <a:ext uri="{FF2B5EF4-FFF2-40B4-BE49-F238E27FC236}">
                <a16:creationId xmlns:a16="http://schemas.microsoft.com/office/drawing/2014/main" id="{37D7B648-BE60-43F4-8E11-2AB267410D48}"/>
              </a:ext>
            </a:extLst>
          </p:cNvPr>
          <p:cNvSpPr>
            <a:spLocks noGrp="1"/>
          </p:cNvSpPr>
          <p:nvPr>
            <p:ph type="pic" sz="quarter" idx="10"/>
          </p:nvPr>
        </p:nvSpPr>
        <p:spPr>
          <a:xfrm>
            <a:off x="0" y="0"/>
            <a:ext cx="12192001" cy="6858000"/>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rtlCol="0">
            <a:noAutofit/>
          </a:bodyPr>
          <a:lstStyle/>
          <a:p>
            <a:pPr rtl="0"/>
            <a:r>
              <a:rPr lang="es-ES" noProof="0"/>
              <a:t>Haga clic en el icono para agregar una imagen</a:t>
            </a:r>
          </a:p>
        </p:txBody>
      </p:sp>
      <p:sp>
        <p:nvSpPr>
          <p:cNvPr id="4" name="Marcador de texto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rtlCol="0">
            <a:normAutofit/>
          </a:bodyPr>
          <a:lstStyle>
            <a:lvl1pPr marL="0" indent="0">
              <a:buNone/>
              <a:defRPr sz="1800" b="1" i="0" cap="all" spc="300" baseline="0">
                <a:solidFill>
                  <a:schemeClr val="bg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a:t>El subtítulo va aquí</a:t>
            </a:r>
          </a:p>
        </p:txBody>
      </p:sp>
      <p:sp>
        <p:nvSpPr>
          <p:cNvPr id="5" name="Título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lIns="0" rIns="0" rtlCol="0" anchor="b">
            <a:normAutofit/>
          </a:bodyPr>
          <a:lstStyle>
            <a:lvl1pPr algn="l">
              <a:defRPr sz="4800" b="0" i="0" cap="all" baseline="0">
                <a:solidFill>
                  <a:schemeClr val="bg1"/>
                </a:solidFill>
                <a:latin typeface="Sagona ExtraLight" panose="02020303050505020204" pitchFamily="18" charset="0"/>
              </a:defRPr>
            </a:lvl1pPr>
          </a:lstStyle>
          <a:p>
            <a:pPr rtl="0"/>
            <a:r>
              <a:rPr lang="es-ES" noProof="0"/>
              <a:t>Haga clic para modificar el estilo de título del patrón</a:t>
            </a:r>
          </a:p>
        </p:txBody>
      </p:sp>
      <p:cxnSp>
        <p:nvCxnSpPr>
          <p:cNvPr id="7" name="Conector recto 6">
            <a:extLst>
              <a:ext uri="{FF2B5EF4-FFF2-40B4-BE49-F238E27FC236}">
                <a16:creationId xmlns:a16="http://schemas.microsoft.com/office/drawing/2014/main" id="{DB4FF4E3-951F-F040-800F-0DDAC2CCC507}"/>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5422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ítulo y contenido_1">
    <p:spTree>
      <p:nvGrpSpPr>
        <p:cNvPr id="1" name=""/>
        <p:cNvGrpSpPr/>
        <p:nvPr/>
      </p:nvGrpSpPr>
      <p:grpSpPr>
        <a:xfrm>
          <a:off x="0" y="0"/>
          <a:ext cx="0" cy="0"/>
          <a:chOff x="0" y="0"/>
          <a:chExt cx="0" cy="0"/>
        </a:xfrm>
      </p:grpSpPr>
      <p:sp>
        <p:nvSpPr>
          <p:cNvPr id="3" name="Marcador de fecha 2">
            <a:extLst>
              <a:ext uri="{FF2B5EF4-FFF2-40B4-BE49-F238E27FC236}">
                <a16:creationId xmlns:a16="http://schemas.microsoft.com/office/drawing/2014/main" id="{2062DFD1-09C0-6845-8219-0846F32EDEFA}"/>
              </a:ext>
            </a:extLst>
          </p:cNvPr>
          <p:cNvSpPr>
            <a:spLocks noGrp="1"/>
          </p:cNvSpPr>
          <p:nvPr>
            <p:ph type="dt" sz="half" idx="10"/>
          </p:nvPr>
        </p:nvSpPr>
        <p:spPr/>
        <p:txBody>
          <a:bodyPr rtlCol="0"/>
          <a:lstStyle/>
          <a:p>
            <a:pPr rtl="0"/>
            <a:fld id="{EADE1955-3B3E-4A7A-B6A7-DDCBBBE6532D}" type="datetime1">
              <a:rPr lang="es-ES" noProof="0" smtClean="0"/>
              <a:t>16/11/2020</a:t>
            </a:fld>
            <a:endParaRPr lang="es-ES" noProof="0"/>
          </a:p>
        </p:txBody>
      </p:sp>
      <p:sp>
        <p:nvSpPr>
          <p:cNvPr id="4" name="Marcador de pie de página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pPr rtl="0"/>
            <a:endParaRPr lang="es-ES" noProof="0"/>
          </a:p>
        </p:txBody>
      </p:sp>
      <p:sp>
        <p:nvSpPr>
          <p:cNvPr id="5" name="Marcador de posición de número de diapositiva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pPr rtl="0"/>
            <a:fld id="{31FEFF75-79D2-EE46-877B-299D1510E681}" type="slidenum">
              <a:rPr lang="es-ES" noProof="0" smtClean="0"/>
              <a:t>‹Nº›</a:t>
            </a:fld>
            <a:endParaRPr lang="es-ES" noProof="0"/>
          </a:p>
        </p:txBody>
      </p:sp>
      <p:sp>
        <p:nvSpPr>
          <p:cNvPr id="7" name="Título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27321" y="339645"/>
            <a:ext cx="10134369" cy="1002552"/>
          </a:xfrm>
        </p:spPr>
        <p:txBody>
          <a:bodyPr lIns="0" rIns="0" rtlCol="0" anchor="b">
            <a:noAutofit/>
          </a:bodyPr>
          <a:lstStyle>
            <a:lvl1pPr algn="l">
              <a:defRPr sz="4500" b="0" i="0" cap="all" baseline="0">
                <a:solidFill>
                  <a:schemeClr val="accent4">
                    <a:lumMod val="75000"/>
                  </a:schemeClr>
                </a:solidFill>
                <a:latin typeface="Sagona ExtraLight" panose="02020303050505020204" pitchFamily="18" charset="0"/>
              </a:defRPr>
            </a:lvl1pPr>
          </a:lstStyle>
          <a:p>
            <a:pPr rtl="0"/>
            <a:r>
              <a:rPr lang="es-ES" noProof="0"/>
              <a:t>EL TÍTULO VA AQUÍ</a:t>
            </a:r>
          </a:p>
        </p:txBody>
      </p:sp>
      <p:sp>
        <p:nvSpPr>
          <p:cNvPr id="11" name="Marcador de texto 10">
            <a:extLst>
              <a:ext uri="{FF2B5EF4-FFF2-40B4-BE49-F238E27FC236}">
                <a16:creationId xmlns:a16="http://schemas.microsoft.com/office/drawing/2014/main" id="{3D67D640-AB06-EE4B-868D-F46A30705F62}"/>
              </a:ext>
            </a:extLst>
          </p:cNvPr>
          <p:cNvSpPr>
            <a:spLocks noGrp="1"/>
          </p:cNvSpPr>
          <p:nvPr>
            <p:ph type="body" sz="quarter" idx="14"/>
          </p:nvPr>
        </p:nvSpPr>
        <p:spPr>
          <a:xfrm>
            <a:off x="1627322" y="1507066"/>
            <a:ext cx="10134371" cy="4849283"/>
          </a:xfrm>
        </p:spPr>
        <p:txBody>
          <a:bodyPr lIns="0" rIns="0" rtlCol="0" anchor="t">
            <a:normAutofit/>
          </a:bodyPr>
          <a:lstStyle>
            <a:lvl1pPr marL="0" indent="0">
              <a:lnSpc>
                <a:spcPct val="100000"/>
              </a:lnSpc>
              <a:buNone/>
              <a:defRPr sz="1600">
                <a:latin typeface="+mj-lt"/>
              </a:defRPr>
            </a:lvl1pPr>
            <a:lvl2pPr marL="457200" indent="0">
              <a:lnSpc>
                <a:spcPct val="100000"/>
              </a:lnSpc>
              <a:buNone/>
              <a:defRPr sz="1600">
                <a:latin typeface="+mj-lt"/>
              </a:defRPr>
            </a:lvl2pPr>
            <a:lvl3pPr marL="914400" indent="0">
              <a:lnSpc>
                <a:spcPct val="100000"/>
              </a:lnSpc>
              <a:buNone/>
              <a:defRPr sz="1600">
                <a:latin typeface="+mj-lt"/>
              </a:defRPr>
            </a:lvl3pPr>
            <a:lvl4pPr marL="1371600" indent="0">
              <a:lnSpc>
                <a:spcPct val="100000"/>
              </a:lnSpc>
              <a:buNone/>
              <a:defRPr sz="1600">
                <a:latin typeface="+mj-lt"/>
              </a:defRPr>
            </a:lvl4pPr>
            <a:lvl5pPr marL="1828800" indent="0">
              <a:lnSpc>
                <a:spcPct val="100000"/>
              </a:lnSpc>
              <a:buNone/>
              <a:defRPr sz="1600">
                <a:latin typeface="+mj-lt"/>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cxnSp>
        <p:nvCxnSpPr>
          <p:cNvPr id="13" name="Conector recto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 name="Conector recto 8">
            <a:extLst>
              <a:ext uri="{FF2B5EF4-FFF2-40B4-BE49-F238E27FC236}">
                <a16:creationId xmlns:a16="http://schemas.microsoft.com/office/drawing/2014/main" id="{578CECE2-CD4D-4A44-927A-53FFE158AF1C}"/>
              </a:ext>
            </a:extLst>
          </p:cNvPr>
          <p:cNvCxnSpPr>
            <a:cxnSpLocks/>
          </p:cNvCxnSpPr>
          <p:nvPr userDrawn="1"/>
        </p:nvCxnSpPr>
        <p:spPr>
          <a:xfrm>
            <a:off x="1134319"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97903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ítulo y contenido_2">
    <p:spTree>
      <p:nvGrpSpPr>
        <p:cNvPr id="1" name=""/>
        <p:cNvGrpSpPr/>
        <p:nvPr/>
      </p:nvGrpSpPr>
      <p:grpSpPr>
        <a:xfrm>
          <a:off x="0" y="0"/>
          <a:ext cx="0" cy="0"/>
          <a:chOff x="0" y="0"/>
          <a:chExt cx="0" cy="0"/>
        </a:xfrm>
      </p:grpSpPr>
      <p:sp>
        <p:nvSpPr>
          <p:cNvPr id="3" name="Marcador de fecha 2">
            <a:extLst>
              <a:ext uri="{FF2B5EF4-FFF2-40B4-BE49-F238E27FC236}">
                <a16:creationId xmlns:a16="http://schemas.microsoft.com/office/drawing/2014/main" id="{2062DFD1-09C0-6845-8219-0846F32EDEFA}"/>
              </a:ext>
            </a:extLst>
          </p:cNvPr>
          <p:cNvSpPr>
            <a:spLocks noGrp="1"/>
          </p:cNvSpPr>
          <p:nvPr>
            <p:ph type="dt" sz="half" idx="10"/>
          </p:nvPr>
        </p:nvSpPr>
        <p:spPr/>
        <p:txBody>
          <a:bodyPr rtlCol="0"/>
          <a:lstStyle/>
          <a:p>
            <a:pPr rtl="0"/>
            <a:fld id="{6DD6D41F-589E-4EF6-8834-9FB9D1BA6AE5}" type="datetime1">
              <a:rPr lang="es-ES" noProof="0" smtClean="0"/>
              <a:t>16/11/2020</a:t>
            </a:fld>
            <a:endParaRPr lang="es-ES" noProof="0"/>
          </a:p>
        </p:txBody>
      </p:sp>
      <p:sp>
        <p:nvSpPr>
          <p:cNvPr id="4" name="Marcador de pie de página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pPr rtl="0"/>
            <a:endParaRPr lang="es-ES" noProof="0"/>
          </a:p>
        </p:txBody>
      </p:sp>
      <p:sp>
        <p:nvSpPr>
          <p:cNvPr id="5" name="Marcador de posición de número de diapositiva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pPr rtl="0"/>
            <a:fld id="{31FEFF75-79D2-EE46-877B-299D1510E681}" type="slidenum">
              <a:rPr lang="es-ES" noProof="0" smtClean="0"/>
              <a:t>‹Nº›</a:t>
            </a:fld>
            <a:endParaRPr lang="es-ES" noProof="0"/>
          </a:p>
        </p:txBody>
      </p:sp>
      <p:sp>
        <p:nvSpPr>
          <p:cNvPr id="7" name="Título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0115219" cy="1002552"/>
          </a:xfrm>
        </p:spPr>
        <p:txBody>
          <a:bodyPr lIns="0" rIns="0" rtlCol="0" anchor="b">
            <a:noAutofit/>
          </a:bodyPr>
          <a:lstStyle>
            <a:lvl1pPr algn="l">
              <a:defRPr sz="4500" b="0" i="0" cap="all" baseline="0">
                <a:solidFill>
                  <a:schemeClr val="accent4">
                    <a:lumMod val="75000"/>
                  </a:schemeClr>
                </a:solidFill>
                <a:latin typeface="Sagona ExtraLight" panose="02020303050505020204" pitchFamily="18" charset="0"/>
              </a:defRPr>
            </a:lvl1pPr>
          </a:lstStyle>
          <a:p>
            <a:pPr rtl="0"/>
            <a:r>
              <a:rPr lang="es-ES" noProof="0"/>
              <a:t>EL TÍTULO VA AQUÍ</a:t>
            </a:r>
          </a:p>
        </p:txBody>
      </p:sp>
      <p:sp>
        <p:nvSpPr>
          <p:cNvPr id="11" name="Marcador de texto 10">
            <a:extLst>
              <a:ext uri="{FF2B5EF4-FFF2-40B4-BE49-F238E27FC236}">
                <a16:creationId xmlns:a16="http://schemas.microsoft.com/office/drawing/2014/main" id="{3D67D640-AB06-EE4B-868D-F46A30705F62}"/>
              </a:ext>
            </a:extLst>
          </p:cNvPr>
          <p:cNvSpPr>
            <a:spLocks noGrp="1"/>
          </p:cNvSpPr>
          <p:nvPr>
            <p:ph type="body" sz="quarter" idx="14"/>
          </p:nvPr>
        </p:nvSpPr>
        <p:spPr>
          <a:xfrm>
            <a:off x="392624" y="1507066"/>
            <a:ext cx="10115221" cy="4849283"/>
          </a:xfrm>
        </p:spPr>
        <p:txBody>
          <a:bodyPr lIns="0" rIns="0" rtlCol="0" anchor="t">
            <a:normAutofit/>
          </a:bodyPr>
          <a:lstStyle>
            <a:lvl1pPr marL="0" indent="0">
              <a:lnSpc>
                <a:spcPct val="100000"/>
              </a:lnSpc>
              <a:buNone/>
              <a:defRPr sz="1600">
                <a:latin typeface="+mj-lt"/>
              </a:defRPr>
            </a:lvl1pPr>
            <a:lvl2pPr marL="457200" indent="0">
              <a:lnSpc>
                <a:spcPct val="100000"/>
              </a:lnSpc>
              <a:buNone/>
              <a:defRPr sz="1600">
                <a:latin typeface="+mj-lt"/>
              </a:defRPr>
            </a:lvl2pPr>
            <a:lvl3pPr marL="914400" indent="0">
              <a:lnSpc>
                <a:spcPct val="100000"/>
              </a:lnSpc>
              <a:buNone/>
              <a:defRPr sz="1600">
                <a:latin typeface="+mj-lt"/>
              </a:defRPr>
            </a:lvl3pPr>
            <a:lvl4pPr marL="1371600" indent="0">
              <a:lnSpc>
                <a:spcPct val="100000"/>
              </a:lnSpc>
              <a:buNone/>
              <a:defRPr sz="1600">
                <a:latin typeface="+mj-lt"/>
              </a:defRPr>
            </a:lvl4pPr>
            <a:lvl5pPr marL="1828800" indent="0">
              <a:lnSpc>
                <a:spcPct val="100000"/>
              </a:lnSpc>
              <a:buNone/>
              <a:defRPr sz="1600">
                <a:latin typeface="+mj-lt"/>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cxnSp>
        <p:nvCxnSpPr>
          <p:cNvPr id="13" name="Conector recto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 name="Conector recto 8">
            <a:extLst>
              <a:ext uri="{FF2B5EF4-FFF2-40B4-BE49-F238E27FC236}">
                <a16:creationId xmlns:a16="http://schemas.microsoft.com/office/drawing/2014/main" id="{2A21F7CE-A4E6-574A-B490-8FC432772886}"/>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25126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ítulo y contenido_3">
    <p:spTree>
      <p:nvGrpSpPr>
        <p:cNvPr id="1" name=""/>
        <p:cNvGrpSpPr/>
        <p:nvPr/>
      </p:nvGrpSpPr>
      <p:grpSpPr>
        <a:xfrm>
          <a:off x="0" y="0"/>
          <a:ext cx="0" cy="0"/>
          <a:chOff x="0" y="0"/>
          <a:chExt cx="0" cy="0"/>
        </a:xfrm>
      </p:grpSpPr>
      <p:sp>
        <p:nvSpPr>
          <p:cNvPr id="3" name="Marcador de fecha 2">
            <a:extLst>
              <a:ext uri="{FF2B5EF4-FFF2-40B4-BE49-F238E27FC236}">
                <a16:creationId xmlns:a16="http://schemas.microsoft.com/office/drawing/2014/main" id="{2062DFD1-09C0-6845-8219-0846F32EDEFA}"/>
              </a:ext>
            </a:extLst>
          </p:cNvPr>
          <p:cNvSpPr>
            <a:spLocks noGrp="1"/>
          </p:cNvSpPr>
          <p:nvPr>
            <p:ph type="dt" sz="half" idx="10"/>
          </p:nvPr>
        </p:nvSpPr>
        <p:spPr/>
        <p:txBody>
          <a:bodyPr rtlCol="0"/>
          <a:lstStyle/>
          <a:p>
            <a:pPr rtl="0"/>
            <a:fld id="{1B68DDE7-810D-4CE7-8C18-312B4B907EBE}" type="datetime1">
              <a:rPr lang="es-ES" noProof="0" smtClean="0"/>
              <a:t>16/11/2020</a:t>
            </a:fld>
            <a:endParaRPr lang="es-ES" noProof="0"/>
          </a:p>
        </p:txBody>
      </p:sp>
      <p:sp>
        <p:nvSpPr>
          <p:cNvPr id="4" name="Marcador de pie de página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pPr rtl="0"/>
            <a:endParaRPr lang="es-ES" noProof="0"/>
          </a:p>
        </p:txBody>
      </p:sp>
      <p:sp>
        <p:nvSpPr>
          <p:cNvPr id="5" name="Marcador de posición de número de diapositiva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pPr rtl="0"/>
            <a:fld id="{31FEFF75-79D2-EE46-877B-299D1510E681}" type="slidenum">
              <a:rPr lang="es-ES" noProof="0" smtClean="0"/>
              <a:t>‹Nº›</a:t>
            </a:fld>
            <a:endParaRPr lang="es-ES" noProof="0"/>
          </a:p>
        </p:txBody>
      </p:sp>
      <p:sp>
        <p:nvSpPr>
          <p:cNvPr id="7" name="Título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1369068" cy="1002552"/>
          </a:xfrm>
        </p:spPr>
        <p:txBody>
          <a:bodyPr lIns="0" rIns="0" rtlCol="0" anchor="b">
            <a:noAutofit/>
          </a:bodyPr>
          <a:lstStyle>
            <a:lvl1pPr algn="l">
              <a:defRPr sz="4500" b="0" i="0" cap="all" baseline="0">
                <a:solidFill>
                  <a:schemeClr val="accent4">
                    <a:lumMod val="75000"/>
                  </a:schemeClr>
                </a:solidFill>
                <a:latin typeface="Sagona ExtraLight" panose="02020303050505020204" pitchFamily="18" charset="0"/>
              </a:defRPr>
            </a:lvl1pPr>
          </a:lstStyle>
          <a:p>
            <a:pPr rtl="0"/>
            <a:r>
              <a:rPr lang="es-ES" noProof="0"/>
              <a:t>EL TÍTULO VA AQUÍ</a:t>
            </a:r>
          </a:p>
        </p:txBody>
      </p:sp>
      <p:sp>
        <p:nvSpPr>
          <p:cNvPr id="11" name="Marcador de texto 10">
            <a:extLst>
              <a:ext uri="{FF2B5EF4-FFF2-40B4-BE49-F238E27FC236}">
                <a16:creationId xmlns:a16="http://schemas.microsoft.com/office/drawing/2014/main" id="{3D67D640-AB06-EE4B-868D-F46A30705F62}"/>
              </a:ext>
            </a:extLst>
          </p:cNvPr>
          <p:cNvSpPr>
            <a:spLocks noGrp="1"/>
          </p:cNvSpPr>
          <p:nvPr>
            <p:ph type="body" sz="quarter" idx="14"/>
          </p:nvPr>
        </p:nvSpPr>
        <p:spPr>
          <a:xfrm>
            <a:off x="392624" y="1507066"/>
            <a:ext cx="11369070" cy="4849283"/>
          </a:xfrm>
        </p:spPr>
        <p:txBody>
          <a:bodyPr lIns="0" rIns="0" rtlCol="0" anchor="t">
            <a:normAutofit/>
          </a:bodyPr>
          <a:lstStyle>
            <a:lvl1pPr marL="0" indent="0">
              <a:lnSpc>
                <a:spcPct val="100000"/>
              </a:lnSpc>
              <a:buNone/>
              <a:defRPr sz="1600">
                <a:latin typeface="+mj-lt"/>
              </a:defRPr>
            </a:lvl1pPr>
            <a:lvl2pPr marL="457200" indent="0">
              <a:lnSpc>
                <a:spcPct val="100000"/>
              </a:lnSpc>
              <a:buNone/>
              <a:defRPr sz="1600">
                <a:latin typeface="+mj-lt"/>
              </a:defRPr>
            </a:lvl2pPr>
            <a:lvl3pPr marL="914400" indent="0">
              <a:lnSpc>
                <a:spcPct val="100000"/>
              </a:lnSpc>
              <a:buNone/>
              <a:defRPr sz="1600">
                <a:latin typeface="+mj-lt"/>
              </a:defRPr>
            </a:lvl3pPr>
            <a:lvl4pPr marL="1371600" indent="0">
              <a:lnSpc>
                <a:spcPct val="100000"/>
              </a:lnSpc>
              <a:buNone/>
              <a:defRPr sz="1600">
                <a:latin typeface="+mj-lt"/>
              </a:defRPr>
            </a:lvl4pPr>
            <a:lvl5pPr marL="1828800" indent="0">
              <a:lnSpc>
                <a:spcPct val="100000"/>
              </a:lnSpc>
              <a:buNone/>
              <a:defRPr sz="1600">
                <a:latin typeface="+mj-lt"/>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cxnSp>
        <p:nvCxnSpPr>
          <p:cNvPr id="13" name="Conector recto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a16="http://schemas.microsoft.com/office/drawing/2014/main" id="{8CF93E56-30EE-384E-9A8A-090C645582DB}"/>
              </a:ext>
            </a:extLst>
          </p:cNvPr>
          <p:cNvCxnSpPr>
            <a:cxnSpLocks/>
          </p:cNvCxnSpPr>
          <p:nvPr userDrawn="1"/>
        </p:nvCxnSpPr>
        <p:spPr>
          <a:xfrm>
            <a:off x="392623" y="1405468"/>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5057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ítulo y contenido_4">
    <p:spTree>
      <p:nvGrpSpPr>
        <p:cNvPr id="1" name=""/>
        <p:cNvGrpSpPr/>
        <p:nvPr/>
      </p:nvGrpSpPr>
      <p:grpSpPr>
        <a:xfrm>
          <a:off x="0" y="0"/>
          <a:ext cx="0" cy="0"/>
          <a:chOff x="0" y="0"/>
          <a:chExt cx="0" cy="0"/>
        </a:xfrm>
      </p:grpSpPr>
      <p:sp>
        <p:nvSpPr>
          <p:cNvPr id="12" name="Marcador de posición de imagen 5">
            <a:extLst>
              <a:ext uri="{FF2B5EF4-FFF2-40B4-BE49-F238E27FC236}">
                <a16:creationId xmlns:a16="http://schemas.microsoft.com/office/drawing/2014/main" id="{91DF7114-976E-3345-A7C4-77F951EA42C4}"/>
              </a:ext>
            </a:extLst>
          </p:cNvPr>
          <p:cNvSpPr>
            <a:spLocks noGrp="1"/>
          </p:cNvSpPr>
          <p:nvPr>
            <p:ph type="pic" sz="quarter" idx="15"/>
          </p:nvPr>
        </p:nvSpPr>
        <p:spPr>
          <a:xfrm>
            <a:off x="1" y="-1"/>
            <a:ext cx="12192000"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rtlCol="0">
            <a:noAutofit/>
          </a:bodyPr>
          <a:lstStyle/>
          <a:p>
            <a:pPr rtl="0"/>
            <a:r>
              <a:rPr lang="es-ES" noProof="0"/>
              <a:t>Haga clic en el icono para agregar una imagen</a:t>
            </a:r>
          </a:p>
        </p:txBody>
      </p:sp>
      <p:sp>
        <p:nvSpPr>
          <p:cNvPr id="3" name="Marcador de fecha 2">
            <a:extLst>
              <a:ext uri="{FF2B5EF4-FFF2-40B4-BE49-F238E27FC236}">
                <a16:creationId xmlns:a16="http://schemas.microsoft.com/office/drawing/2014/main" id="{2062DFD1-09C0-6845-8219-0846F32EDEFA}"/>
              </a:ext>
            </a:extLst>
          </p:cNvPr>
          <p:cNvSpPr>
            <a:spLocks noGrp="1"/>
          </p:cNvSpPr>
          <p:nvPr>
            <p:ph type="dt" sz="half" idx="10"/>
          </p:nvPr>
        </p:nvSpPr>
        <p:spPr/>
        <p:txBody>
          <a:bodyPr rtlCol="0"/>
          <a:lstStyle/>
          <a:p>
            <a:pPr rtl="0"/>
            <a:fld id="{17F8647A-8EAA-474E-A1FF-1A7B0EE697D2}" type="datetime1">
              <a:rPr lang="es-ES" noProof="0" smtClean="0"/>
              <a:t>16/11/2020</a:t>
            </a:fld>
            <a:endParaRPr lang="es-ES" noProof="0"/>
          </a:p>
        </p:txBody>
      </p:sp>
      <p:sp>
        <p:nvSpPr>
          <p:cNvPr id="4" name="Marcador de pie de página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pPr rtl="0"/>
            <a:endParaRPr lang="es-ES" noProof="0"/>
          </a:p>
        </p:txBody>
      </p:sp>
      <p:sp>
        <p:nvSpPr>
          <p:cNvPr id="5" name="Marcador de posición de número de diapositiva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pPr rtl="0"/>
            <a:fld id="{31FEFF75-79D2-EE46-877B-299D1510E681}" type="slidenum">
              <a:rPr lang="es-ES" noProof="0" smtClean="0"/>
              <a:t>‹Nº›</a:t>
            </a:fld>
            <a:endParaRPr lang="es-ES" noProof="0"/>
          </a:p>
        </p:txBody>
      </p:sp>
      <p:sp>
        <p:nvSpPr>
          <p:cNvPr id="7" name="Título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27321" y="339645"/>
            <a:ext cx="10134369" cy="1002552"/>
          </a:xfrm>
        </p:spPr>
        <p:txBody>
          <a:bodyPr lIns="0" rIns="0" rtlCol="0" anchor="b">
            <a:noAutofit/>
          </a:bodyPr>
          <a:lstStyle>
            <a:lvl1pPr algn="l">
              <a:defRPr sz="4500" b="0" i="0" cap="all" baseline="0">
                <a:solidFill>
                  <a:schemeClr val="bg1"/>
                </a:solidFill>
                <a:latin typeface="Sagona ExtraLight" panose="02020303050505020204" pitchFamily="18" charset="0"/>
              </a:defRPr>
            </a:lvl1pPr>
          </a:lstStyle>
          <a:p>
            <a:pPr rtl="0"/>
            <a:r>
              <a:rPr lang="es-ES" noProof="0"/>
              <a:t>EL TÍTULO VA AQUÍ</a:t>
            </a:r>
          </a:p>
        </p:txBody>
      </p:sp>
      <p:sp>
        <p:nvSpPr>
          <p:cNvPr id="11" name="Marcador de texto 10">
            <a:extLst>
              <a:ext uri="{FF2B5EF4-FFF2-40B4-BE49-F238E27FC236}">
                <a16:creationId xmlns:a16="http://schemas.microsoft.com/office/drawing/2014/main" id="{3D67D640-AB06-EE4B-868D-F46A30705F62}"/>
              </a:ext>
            </a:extLst>
          </p:cNvPr>
          <p:cNvSpPr>
            <a:spLocks noGrp="1"/>
          </p:cNvSpPr>
          <p:nvPr>
            <p:ph type="body" sz="quarter" idx="14"/>
          </p:nvPr>
        </p:nvSpPr>
        <p:spPr>
          <a:xfrm>
            <a:off x="1627322" y="1507066"/>
            <a:ext cx="10134371" cy="4849283"/>
          </a:xfrm>
        </p:spPr>
        <p:txBody>
          <a:bodyPr lIns="0" rIns="0" rtlCol="0" anchor="t">
            <a:normAutofit/>
          </a:bodyPr>
          <a:lstStyle>
            <a:lvl1pPr marL="0" indent="0">
              <a:lnSpc>
                <a:spcPct val="100000"/>
              </a:lnSpc>
              <a:buNone/>
              <a:defRPr sz="1600">
                <a:solidFill>
                  <a:schemeClr val="bg1"/>
                </a:solidFill>
                <a:latin typeface="+mj-lt"/>
              </a:defRPr>
            </a:lvl1pPr>
            <a:lvl2pPr marL="457200" indent="0">
              <a:lnSpc>
                <a:spcPct val="100000"/>
              </a:lnSpc>
              <a:buNone/>
              <a:defRPr sz="1600">
                <a:solidFill>
                  <a:schemeClr val="bg1"/>
                </a:solidFill>
                <a:latin typeface="+mj-lt"/>
              </a:defRPr>
            </a:lvl2pPr>
            <a:lvl3pPr marL="914400" indent="0">
              <a:lnSpc>
                <a:spcPct val="100000"/>
              </a:lnSpc>
              <a:buNone/>
              <a:defRPr sz="1600">
                <a:solidFill>
                  <a:schemeClr val="bg1"/>
                </a:solidFill>
                <a:latin typeface="+mj-lt"/>
              </a:defRPr>
            </a:lvl3pPr>
            <a:lvl4pPr marL="1371600" indent="0">
              <a:lnSpc>
                <a:spcPct val="100000"/>
              </a:lnSpc>
              <a:buNone/>
              <a:defRPr sz="1600">
                <a:solidFill>
                  <a:schemeClr val="bg1"/>
                </a:solidFill>
                <a:latin typeface="+mj-lt"/>
              </a:defRPr>
            </a:lvl4pPr>
            <a:lvl5pPr marL="1828800" indent="0">
              <a:lnSpc>
                <a:spcPct val="100000"/>
              </a:lnSpc>
              <a:buNone/>
              <a:defRPr sz="1600">
                <a:solidFill>
                  <a:schemeClr val="bg1"/>
                </a:solidFill>
                <a:latin typeface="+mj-lt"/>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cxnSp>
        <p:nvCxnSpPr>
          <p:cNvPr id="13" name="Conector recto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 name="Conector recto 8">
            <a:extLst>
              <a:ext uri="{FF2B5EF4-FFF2-40B4-BE49-F238E27FC236}">
                <a16:creationId xmlns:a16="http://schemas.microsoft.com/office/drawing/2014/main" id="{578CECE2-CD4D-4A44-927A-53FFE158AF1C}"/>
              </a:ext>
            </a:extLst>
          </p:cNvPr>
          <p:cNvCxnSpPr>
            <a:cxnSpLocks/>
          </p:cNvCxnSpPr>
          <p:nvPr userDrawn="1"/>
        </p:nvCxnSpPr>
        <p:spPr>
          <a:xfrm>
            <a:off x="1134319"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8067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ítulo y contenido_5">
    <p:spTree>
      <p:nvGrpSpPr>
        <p:cNvPr id="1" name=""/>
        <p:cNvGrpSpPr/>
        <p:nvPr/>
      </p:nvGrpSpPr>
      <p:grpSpPr>
        <a:xfrm>
          <a:off x="0" y="0"/>
          <a:ext cx="0" cy="0"/>
          <a:chOff x="0" y="0"/>
          <a:chExt cx="0" cy="0"/>
        </a:xfrm>
      </p:grpSpPr>
      <p:sp>
        <p:nvSpPr>
          <p:cNvPr id="10" name="Marcador de posición de imagen 5">
            <a:extLst>
              <a:ext uri="{FF2B5EF4-FFF2-40B4-BE49-F238E27FC236}">
                <a16:creationId xmlns:a16="http://schemas.microsoft.com/office/drawing/2014/main" id="{CCA2E80D-B045-2346-9C1F-70BFBD4AF7BA}"/>
              </a:ext>
            </a:extLst>
          </p:cNvPr>
          <p:cNvSpPr>
            <a:spLocks noGrp="1"/>
          </p:cNvSpPr>
          <p:nvPr>
            <p:ph type="pic" sz="quarter" idx="15"/>
          </p:nvPr>
        </p:nvSpPr>
        <p:spPr>
          <a:xfrm>
            <a:off x="1" y="-1"/>
            <a:ext cx="12192000"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rtlCol="0">
            <a:noAutofit/>
          </a:bodyPr>
          <a:lstStyle/>
          <a:p>
            <a:pPr rtl="0"/>
            <a:r>
              <a:rPr lang="es-ES" noProof="0"/>
              <a:t>Haga clic en el icono para agregar una imagen</a:t>
            </a:r>
          </a:p>
        </p:txBody>
      </p:sp>
      <p:sp>
        <p:nvSpPr>
          <p:cNvPr id="3" name="Marcador de fecha 2">
            <a:extLst>
              <a:ext uri="{FF2B5EF4-FFF2-40B4-BE49-F238E27FC236}">
                <a16:creationId xmlns:a16="http://schemas.microsoft.com/office/drawing/2014/main" id="{2062DFD1-09C0-6845-8219-0846F32EDEFA}"/>
              </a:ext>
            </a:extLst>
          </p:cNvPr>
          <p:cNvSpPr>
            <a:spLocks noGrp="1"/>
          </p:cNvSpPr>
          <p:nvPr>
            <p:ph type="dt" sz="half" idx="10"/>
          </p:nvPr>
        </p:nvSpPr>
        <p:spPr/>
        <p:txBody>
          <a:bodyPr rtlCol="0"/>
          <a:lstStyle/>
          <a:p>
            <a:pPr rtl="0"/>
            <a:fld id="{A991D30C-6E3D-45E4-A3C7-2ED411886B54}" type="datetime1">
              <a:rPr lang="es-ES" noProof="0" smtClean="0"/>
              <a:t>16/11/2020</a:t>
            </a:fld>
            <a:endParaRPr lang="es-ES" noProof="0"/>
          </a:p>
        </p:txBody>
      </p:sp>
      <p:sp>
        <p:nvSpPr>
          <p:cNvPr id="4" name="Marcador de pie de página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pPr rtl="0"/>
            <a:endParaRPr lang="es-ES" noProof="0"/>
          </a:p>
        </p:txBody>
      </p:sp>
      <p:sp>
        <p:nvSpPr>
          <p:cNvPr id="5" name="Marcador de posición de número de diapositiva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pPr rtl="0"/>
            <a:fld id="{31FEFF75-79D2-EE46-877B-299D1510E681}" type="slidenum">
              <a:rPr lang="es-ES" noProof="0" smtClean="0"/>
              <a:t>‹Nº›</a:t>
            </a:fld>
            <a:endParaRPr lang="es-ES" noProof="0"/>
          </a:p>
        </p:txBody>
      </p:sp>
      <p:sp>
        <p:nvSpPr>
          <p:cNvPr id="7" name="Título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1369068" cy="1002552"/>
          </a:xfrm>
        </p:spPr>
        <p:txBody>
          <a:bodyPr lIns="0" rIns="0" rtlCol="0" anchor="b">
            <a:noAutofit/>
          </a:bodyPr>
          <a:lstStyle>
            <a:lvl1pPr algn="l">
              <a:defRPr sz="4500" b="0" i="0" cap="all" baseline="0">
                <a:solidFill>
                  <a:schemeClr val="bg1"/>
                </a:solidFill>
                <a:latin typeface="Sagona ExtraLight" panose="02020303050505020204" pitchFamily="18" charset="0"/>
              </a:defRPr>
            </a:lvl1pPr>
          </a:lstStyle>
          <a:p>
            <a:pPr rtl="0"/>
            <a:r>
              <a:rPr lang="es-ES" noProof="0"/>
              <a:t>EL TÍTULO VA AQUÍ</a:t>
            </a:r>
          </a:p>
        </p:txBody>
      </p:sp>
      <p:sp>
        <p:nvSpPr>
          <p:cNvPr id="11" name="Marcador de texto 10">
            <a:extLst>
              <a:ext uri="{FF2B5EF4-FFF2-40B4-BE49-F238E27FC236}">
                <a16:creationId xmlns:a16="http://schemas.microsoft.com/office/drawing/2014/main" id="{3D67D640-AB06-EE4B-868D-F46A30705F62}"/>
              </a:ext>
            </a:extLst>
          </p:cNvPr>
          <p:cNvSpPr>
            <a:spLocks noGrp="1"/>
          </p:cNvSpPr>
          <p:nvPr>
            <p:ph type="body" sz="quarter" idx="14"/>
          </p:nvPr>
        </p:nvSpPr>
        <p:spPr>
          <a:xfrm>
            <a:off x="392624" y="1507066"/>
            <a:ext cx="11369070" cy="4849283"/>
          </a:xfrm>
        </p:spPr>
        <p:txBody>
          <a:bodyPr lIns="0" rIns="0" rtlCol="0" anchor="t">
            <a:normAutofit/>
          </a:bodyPr>
          <a:lstStyle>
            <a:lvl1pPr marL="0" indent="0">
              <a:lnSpc>
                <a:spcPct val="100000"/>
              </a:lnSpc>
              <a:buNone/>
              <a:defRPr sz="1600">
                <a:solidFill>
                  <a:schemeClr val="bg1"/>
                </a:solidFill>
                <a:latin typeface="+mj-lt"/>
              </a:defRPr>
            </a:lvl1pPr>
            <a:lvl2pPr marL="457200" indent="0">
              <a:lnSpc>
                <a:spcPct val="100000"/>
              </a:lnSpc>
              <a:buNone/>
              <a:defRPr sz="1600">
                <a:solidFill>
                  <a:schemeClr val="bg1"/>
                </a:solidFill>
                <a:latin typeface="+mj-lt"/>
              </a:defRPr>
            </a:lvl2pPr>
            <a:lvl3pPr marL="914400" indent="0">
              <a:lnSpc>
                <a:spcPct val="100000"/>
              </a:lnSpc>
              <a:buNone/>
              <a:defRPr sz="1600">
                <a:solidFill>
                  <a:schemeClr val="bg1"/>
                </a:solidFill>
                <a:latin typeface="+mj-lt"/>
              </a:defRPr>
            </a:lvl3pPr>
            <a:lvl4pPr marL="1371600" indent="0">
              <a:lnSpc>
                <a:spcPct val="100000"/>
              </a:lnSpc>
              <a:buNone/>
              <a:defRPr sz="1600">
                <a:solidFill>
                  <a:schemeClr val="bg1"/>
                </a:solidFill>
                <a:latin typeface="+mj-lt"/>
              </a:defRPr>
            </a:lvl4pPr>
            <a:lvl5pPr marL="1828800" indent="0">
              <a:lnSpc>
                <a:spcPct val="100000"/>
              </a:lnSpc>
              <a:buNone/>
              <a:defRPr sz="1600">
                <a:solidFill>
                  <a:schemeClr val="bg1"/>
                </a:solidFill>
                <a:latin typeface="+mj-lt"/>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cxnSp>
        <p:nvCxnSpPr>
          <p:cNvPr id="13" name="Conector recto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2" name="Conector recto 11">
            <a:extLst>
              <a:ext uri="{FF2B5EF4-FFF2-40B4-BE49-F238E27FC236}">
                <a16:creationId xmlns:a16="http://schemas.microsoft.com/office/drawing/2014/main" id="{740B4699-8C04-D74B-BFAF-27221E81DEBB}"/>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387057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1902FA6-24E0-3C4A-8B7A-F529DB1228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es-ES" noProof="0"/>
              <a:t>Haga clic para modificar el estilo de título del patrón</a:t>
            </a:r>
          </a:p>
        </p:txBody>
      </p:sp>
      <p:sp>
        <p:nvSpPr>
          <p:cNvPr id="3" name="Marcador de posición de texto 2">
            <a:extLst>
              <a:ext uri="{FF2B5EF4-FFF2-40B4-BE49-F238E27FC236}">
                <a16:creationId xmlns:a16="http://schemas.microsoft.com/office/drawing/2014/main" id="{41845A71-C369-2A42-A14F-2BD1985F75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fecha 3">
            <a:extLst>
              <a:ext uri="{FF2B5EF4-FFF2-40B4-BE49-F238E27FC236}">
                <a16:creationId xmlns:a16="http://schemas.microsoft.com/office/drawing/2014/main" id="{30870798-FB93-8742-9A92-FA7A241AFA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F6D886FC-A0B6-4729-BC5E-945C17DCA84D}" type="datetime1">
              <a:rPr lang="es-ES" noProof="0" smtClean="0"/>
              <a:t>16/11/2020</a:t>
            </a:fld>
            <a:endParaRPr lang="es-ES" noProof="0"/>
          </a:p>
        </p:txBody>
      </p:sp>
      <p:sp>
        <p:nvSpPr>
          <p:cNvPr id="5" name="Marcador de pie de página 4">
            <a:extLst>
              <a:ext uri="{FF2B5EF4-FFF2-40B4-BE49-F238E27FC236}">
                <a16:creationId xmlns:a16="http://schemas.microsoft.com/office/drawing/2014/main" id="{7642A715-D537-DD4B-8BE6-1E573155F1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s-ES" noProof="0"/>
          </a:p>
        </p:txBody>
      </p:sp>
      <p:sp>
        <p:nvSpPr>
          <p:cNvPr id="6" name="Marcador de posición de número de diapositiva 5">
            <a:extLst>
              <a:ext uri="{FF2B5EF4-FFF2-40B4-BE49-F238E27FC236}">
                <a16:creationId xmlns:a16="http://schemas.microsoft.com/office/drawing/2014/main" id="{7FA9E735-B191-784C-98F7-65384DACA4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62C6627B-E4D5-2947-8E88-B84039729B99}" type="slidenum">
              <a:rPr lang="es-ES" noProof="0" smtClean="0"/>
              <a:t>‹Nº›</a:t>
            </a:fld>
            <a:endParaRPr lang="es-ES" noProof="0"/>
          </a:p>
        </p:txBody>
      </p:sp>
    </p:spTree>
    <p:extLst>
      <p:ext uri="{BB962C8B-B14F-4D97-AF65-F5344CB8AC3E}">
        <p14:creationId xmlns:p14="http://schemas.microsoft.com/office/powerpoint/2010/main" val="2234582933"/>
      </p:ext>
    </p:extLst>
  </p:cSld>
  <p:clrMap bg1="lt1" tx1="dk1" bg2="lt2" tx2="dk2" accent1="accent1" accent2="accent2" accent3="accent3" accent4="accent4" accent5="accent5" accent6="accent6" hlink="hlink" folHlink="folHlink"/>
  <p:sldLayoutIdLst>
    <p:sldLayoutId id="2147483669" r:id="rId1"/>
    <p:sldLayoutId id="2147483673" r:id="rId2"/>
    <p:sldLayoutId id="2147483670" r:id="rId3"/>
    <p:sldLayoutId id="2147483674" r:id="rId4"/>
    <p:sldLayoutId id="2147483661" r:id="rId5"/>
    <p:sldLayoutId id="2147483676" r:id="rId6"/>
    <p:sldLayoutId id="2147483675" r:id="rId7"/>
    <p:sldLayoutId id="2147483677" r:id="rId8"/>
    <p:sldLayoutId id="2147483678" r:id="rId9"/>
    <p:sldLayoutId id="2147483679" r:id="rId10"/>
    <p:sldLayoutId id="2147483681" r:id="rId11"/>
    <p:sldLayoutId id="2147483682" r:id="rId12"/>
    <p:sldLayoutId id="2147483686" r:id="rId13"/>
    <p:sldLayoutId id="2147483663" r:id="rId14"/>
    <p:sldLayoutId id="2147483683" r:id="rId15"/>
    <p:sldLayoutId id="2147483685" r:id="rId16"/>
    <p:sldLayoutId id="2147483684" r:id="rId17"/>
    <p:sldLayoutId id="2147483680" r:id="rId18"/>
    <p:sldLayoutId id="2147483691" r:id="rId19"/>
    <p:sldLayoutId id="2147483692" r:id="rId20"/>
    <p:sldLayoutId id="2147483693" r:id="rId21"/>
    <p:sldLayoutId id="2147483694" r:id="rId22"/>
    <p:sldLayoutId id="2147483688" r:id="rId23"/>
    <p:sldLayoutId id="2147483687" r:id="rId24"/>
    <p:sldLayoutId id="2147483689" r:id="rId25"/>
    <p:sldLayoutId id="2147483690" r:id="rId26"/>
    <p:sldLayoutId id="2147483695" r:id="rId27"/>
    <p:sldLayoutId id="2147483696" r:id="rId28"/>
    <p:sldLayoutId id="2147483697" r:id="rId29"/>
    <p:sldLayoutId id="2147483698" r:id="rId30"/>
    <p:sldLayoutId id="2147483703" r:id="rId31"/>
    <p:sldLayoutId id="2147483704" r:id="rId32"/>
    <p:sldLayoutId id="2147483705" r:id="rId33"/>
    <p:sldLayoutId id="2147483706" r:id="rId34"/>
    <p:sldLayoutId id="2147483700" r:id="rId35"/>
    <p:sldLayoutId id="2147483699" r:id="rId36"/>
    <p:sldLayoutId id="2147483701" r:id="rId37"/>
    <p:sldLayoutId id="2147483702" r:id="rId38"/>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diagramLayout" Target="../diagrams/layout6.xml"/><Relationship Id="rId7" Type="http://schemas.openxmlformats.org/officeDocument/2006/relationships/image" Target="../media/image10.png"/><Relationship Id="rId2" Type="http://schemas.openxmlformats.org/officeDocument/2006/relationships/diagramData" Target="../diagrams/data6.xml"/><Relationship Id="rId1" Type="http://schemas.openxmlformats.org/officeDocument/2006/relationships/slideLayout" Target="../slideLayouts/slideLayout5.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 Id="rId9"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1.xml"/><Relationship Id="rId1" Type="http://schemas.openxmlformats.org/officeDocument/2006/relationships/video" Target="https://www.youtube.com/embed/w3jhvKfRcLA?start=39&amp;feature=oembed" TargetMode="Externa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7.xml.rels><?xml version="1.0" encoding="UTF-8" standalone="yes"?>
<Relationships xmlns="http://schemas.openxmlformats.org/package/2006/relationships"><Relationship Id="rId8" Type="http://schemas.openxmlformats.org/officeDocument/2006/relationships/diagramData" Target="../diagrams/data9.xml"/><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s>
</file>

<file path=ppt/slides/_rels/slide18.xml.rels><?xml version="1.0" encoding="UTF-8" standalone="yes"?>
<Relationships xmlns="http://schemas.openxmlformats.org/package/2006/relationships"><Relationship Id="rId8" Type="http://schemas.openxmlformats.org/officeDocument/2006/relationships/hyperlink" Target="https://controlinterno.poder-judicial.go.cr/index.php/sevri-informes" TargetMode="External"/><Relationship Id="rId13" Type="http://schemas.microsoft.com/office/2007/relationships/diagramDrawing" Target="../diagrams/drawing11.xml"/><Relationship Id="rId18" Type="http://schemas.microsoft.com/office/2007/relationships/diagramDrawing" Target="../diagrams/drawing12.xml"/><Relationship Id="rId3" Type="http://schemas.openxmlformats.org/officeDocument/2006/relationships/diagramData" Target="../diagrams/data10.xml"/><Relationship Id="rId7" Type="http://schemas.microsoft.com/office/2007/relationships/diagramDrawing" Target="../diagrams/drawing10.xml"/><Relationship Id="rId12" Type="http://schemas.openxmlformats.org/officeDocument/2006/relationships/diagramColors" Target="../diagrams/colors11.xml"/><Relationship Id="rId17" Type="http://schemas.openxmlformats.org/officeDocument/2006/relationships/diagramColors" Target="../diagrams/colors12.xml"/><Relationship Id="rId2" Type="http://schemas.openxmlformats.org/officeDocument/2006/relationships/notesSlide" Target="../notesSlides/notesSlide14.xml"/><Relationship Id="rId16" Type="http://schemas.openxmlformats.org/officeDocument/2006/relationships/diagramQuickStyle" Target="../diagrams/quickStyle12.xml"/><Relationship Id="rId1" Type="http://schemas.openxmlformats.org/officeDocument/2006/relationships/slideLayout" Target="../slideLayouts/slideLayout5.xml"/><Relationship Id="rId6" Type="http://schemas.openxmlformats.org/officeDocument/2006/relationships/diagramColors" Target="../diagrams/colors10.xml"/><Relationship Id="rId11" Type="http://schemas.openxmlformats.org/officeDocument/2006/relationships/diagramQuickStyle" Target="../diagrams/quickStyle11.xml"/><Relationship Id="rId5" Type="http://schemas.openxmlformats.org/officeDocument/2006/relationships/diagramQuickStyle" Target="../diagrams/quickStyle10.xml"/><Relationship Id="rId15" Type="http://schemas.openxmlformats.org/officeDocument/2006/relationships/diagramLayout" Target="../diagrams/layout12.xml"/><Relationship Id="rId10" Type="http://schemas.openxmlformats.org/officeDocument/2006/relationships/diagramLayout" Target="../diagrams/layout11.xml"/><Relationship Id="rId4" Type="http://schemas.openxmlformats.org/officeDocument/2006/relationships/diagramLayout" Target="../diagrams/layout10.xml"/><Relationship Id="rId9" Type="http://schemas.openxmlformats.org/officeDocument/2006/relationships/diagramData" Target="../diagrams/data11.xml"/><Relationship Id="rId14" Type="http://schemas.openxmlformats.org/officeDocument/2006/relationships/diagramData" Target="../diagrams/data12.xml"/></Relationships>
</file>

<file path=ppt/slides/_rels/slide19.xml.rels><?xml version="1.0" encoding="UTF-8" standalone="yes"?>
<Relationships xmlns="http://schemas.openxmlformats.org/package/2006/relationships"><Relationship Id="rId8" Type="http://schemas.openxmlformats.org/officeDocument/2006/relationships/hyperlink" Target="https://controlinterno.poder-judicial.go.cr/index.php/sevri-informes" TargetMode="External"/><Relationship Id="rId13" Type="http://schemas.openxmlformats.org/officeDocument/2006/relationships/diagramColors" Target="../diagrams/colors14.xml"/><Relationship Id="rId3" Type="http://schemas.openxmlformats.org/officeDocument/2006/relationships/diagramData" Target="../diagrams/data13.xml"/><Relationship Id="rId7" Type="http://schemas.microsoft.com/office/2007/relationships/diagramDrawing" Target="../diagrams/drawing13.xml"/><Relationship Id="rId12" Type="http://schemas.openxmlformats.org/officeDocument/2006/relationships/diagramQuickStyle" Target="../diagrams/quickStyle14.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diagramColors" Target="../diagrams/colors13.xml"/><Relationship Id="rId11" Type="http://schemas.openxmlformats.org/officeDocument/2006/relationships/diagramLayout" Target="../diagrams/layout14.xml"/><Relationship Id="rId5" Type="http://schemas.openxmlformats.org/officeDocument/2006/relationships/diagramQuickStyle" Target="../diagrams/quickStyle13.xml"/><Relationship Id="rId10" Type="http://schemas.openxmlformats.org/officeDocument/2006/relationships/diagramData" Target="../diagrams/data14.xml"/><Relationship Id="rId4" Type="http://schemas.openxmlformats.org/officeDocument/2006/relationships/diagramLayout" Target="../diagrams/layout13.xml"/><Relationship Id="rId9" Type="http://schemas.openxmlformats.org/officeDocument/2006/relationships/slide" Target="slide48.xml"/><Relationship Id="rId14" Type="http://schemas.microsoft.com/office/2007/relationships/diagramDrawing" Target="../diagrams/drawing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diagramData" Target="../diagrams/data16.xml"/><Relationship Id="rId3" Type="http://schemas.openxmlformats.org/officeDocument/2006/relationships/diagramData" Target="../diagrams/data15.xml"/><Relationship Id="rId7" Type="http://schemas.microsoft.com/office/2007/relationships/diagramDrawing" Target="../diagrams/drawing15.xml"/><Relationship Id="rId12" Type="http://schemas.microsoft.com/office/2007/relationships/diagramDrawing" Target="../diagrams/drawing16.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diagramColors" Target="../diagrams/colors15.xml"/><Relationship Id="rId11" Type="http://schemas.openxmlformats.org/officeDocument/2006/relationships/diagramColors" Target="../diagrams/colors16.xml"/><Relationship Id="rId5" Type="http://schemas.openxmlformats.org/officeDocument/2006/relationships/diagramQuickStyle" Target="../diagrams/quickStyle15.xml"/><Relationship Id="rId10" Type="http://schemas.openxmlformats.org/officeDocument/2006/relationships/diagramQuickStyle" Target="../diagrams/quickStyle16.xml"/><Relationship Id="rId4" Type="http://schemas.openxmlformats.org/officeDocument/2006/relationships/diagramLayout" Target="../diagrams/layout15.xml"/><Relationship Id="rId9" Type="http://schemas.openxmlformats.org/officeDocument/2006/relationships/diagramLayout" Target="../diagrams/layout16.xml"/></Relationships>
</file>

<file path=ppt/slides/_rels/slide21.xml.rels><?xml version="1.0" encoding="UTF-8" standalone="yes"?>
<Relationships xmlns="http://schemas.openxmlformats.org/package/2006/relationships"><Relationship Id="rId8" Type="http://schemas.openxmlformats.org/officeDocument/2006/relationships/diagramData" Target="../diagrams/data18.xml"/><Relationship Id="rId13" Type="http://schemas.openxmlformats.org/officeDocument/2006/relationships/image" Target="../media/image17.png"/><Relationship Id="rId3" Type="http://schemas.openxmlformats.org/officeDocument/2006/relationships/diagramData" Target="../diagrams/data17.xml"/><Relationship Id="rId7" Type="http://schemas.microsoft.com/office/2007/relationships/diagramDrawing" Target="../diagrams/drawing17.xml"/><Relationship Id="rId12" Type="http://schemas.microsoft.com/office/2007/relationships/diagramDrawing" Target="../diagrams/drawing18.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diagramColors" Target="../diagrams/colors17.xml"/><Relationship Id="rId11" Type="http://schemas.openxmlformats.org/officeDocument/2006/relationships/diagramColors" Target="../diagrams/colors18.xml"/><Relationship Id="rId5" Type="http://schemas.openxmlformats.org/officeDocument/2006/relationships/diagramQuickStyle" Target="../diagrams/quickStyle17.xml"/><Relationship Id="rId15" Type="http://schemas.openxmlformats.org/officeDocument/2006/relationships/image" Target="../media/image19.png"/><Relationship Id="rId10" Type="http://schemas.openxmlformats.org/officeDocument/2006/relationships/diagramQuickStyle" Target="../diagrams/quickStyle18.xml"/><Relationship Id="rId4" Type="http://schemas.openxmlformats.org/officeDocument/2006/relationships/diagramLayout" Target="../diagrams/layout17.xml"/><Relationship Id="rId9" Type="http://schemas.openxmlformats.org/officeDocument/2006/relationships/diagramLayout" Target="../diagrams/layout18.xml"/><Relationship Id="rId14" Type="http://schemas.openxmlformats.org/officeDocument/2006/relationships/image" Target="../media/image18.png"/></Relationships>
</file>

<file path=ppt/slides/_rels/slide22.xml.rels><?xml version="1.0" encoding="UTF-8" standalone="yes"?>
<Relationships xmlns="http://schemas.openxmlformats.org/package/2006/relationships"><Relationship Id="rId8" Type="http://schemas.openxmlformats.org/officeDocument/2006/relationships/diagramData" Target="../diagrams/data20.xml"/><Relationship Id="rId13" Type="http://schemas.openxmlformats.org/officeDocument/2006/relationships/hyperlink" Target="https://es.educaplay.com/recursos-educativos/6837343-conceptos_riesgos.html" TargetMode="External"/><Relationship Id="rId3" Type="http://schemas.openxmlformats.org/officeDocument/2006/relationships/diagramData" Target="../diagrams/data19.xml"/><Relationship Id="rId7" Type="http://schemas.microsoft.com/office/2007/relationships/diagramDrawing" Target="../diagrams/drawing19.xml"/><Relationship Id="rId12" Type="http://schemas.microsoft.com/office/2007/relationships/diagramDrawing" Target="../diagrams/drawing20.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diagramColors" Target="../diagrams/colors19.xml"/><Relationship Id="rId11" Type="http://schemas.openxmlformats.org/officeDocument/2006/relationships/diagramColors" Target="../diagrams/colors20.xml"/><Relationship Id="rId5" Type="http://schemas.openxmlformats.org/officeDocument/2006/relationships/diagramQuickStyle" Target="../diagrams/quickStyle19.xml"/><Relationship Id="rId10" Type="http://schemas.openxmlformats.org/officeDocument/2006/relationships/diagramQuickStyle" Target="../diagrams/quickStyle20.xml"/><Relationship Id="rId4" Type="http://schemas.openxmlformats.org/officeDocument/2006/relationships/diagramLayout" Target="../diagrams/layout19.xml"/><Relationship Id="rId9" Type="http://schemas.openxmlformats.org/officeDocument/2006/relationships/diagramLayout" Target="../diagrams/layout20.xml"/><Relationship Id="rId1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2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2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diagramColors" Target="../diagrams/colors23.xml"/><Relationship Id="rId5" Type="http://schemas.openxmlformats.org/officeDocument/2006/relationships/diagramQuickStyle" Target="../diagrams/quickStyle23.xml"/><Relationship Id="rId10" Type="http://schemas.openxmlformats.org/officeDocument/2006/relationships/image" Target="../media/image21.png"/><Relationship Id="rId4" Type="http://schemas.openxmlformats.org/officeDocument/2006/relationships/diagramLayout" Target="../diagrams/layout23.xml"/><Relationship Id="rId9" Type="http://schemas.openxmlformats.org/officeDocument/2006/relationships/hyperlink" Target="Ejercicio%20riesgos%20(calculadora).pptm" TargetMode="Externa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27.xml.rels><?xml version="1.0" encoding="UTF-8" standalone="yes"?>
<Relationships xmlns="http://schemas.openxmlformats.org/package/2006/relationships"><Relationship Id="rId8" Type="http://schemas.openxmlformats.org/officeDocument/2006/relationships/diagramData" Target="../diagrams/data26.xml"/><Relationship Id="rId3" Type="http://schemas.openxmlformats.org/officeDocument/2006/relationships/diagramData" Target="../diagrams/data25.xml"/><Relationship Id="rId7" Type="http://schemas.microsoft.com/office/2007/relationships/diagramDrawing" Target="../diagrams/drawing25.xml"/><Relationship Id="rId12" Type="http://schemas.microsoft.com/office/2007/relationships/diagramDrawing" Target="../diagrams/drawing26.xml"/><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diagramColors" Target="../diagrams/colors25.xml"/><Relationship Id="rId11" Type="http://schemas.openxmlformats.org/officeDocument/2006/relationships/diagramColors" Target="../diagrams/colors26.xml"/><Relationship Id="rId5" Type="http://schemas.openxmlformats.org/officeDocument/2006/relationships/diagramQuickStyle" Target="../diagrams/quickStyle25.xml"/><Relationship Id="rId10" Type="http://schemas.openxmlformats.org/officeDocument/2006/relationships/diagramQuickStyle" Target="../diagrams/quickStyle26.xml"/><Relationship Id="rId4" Type="http://schemas.openxmlformats.org/officeDocument/2006/relationships/diagramLayout" Target="../diagrams/layout25.xml"/><Relationship Id="rId9" Type="http://schemas.openxmlformats.org/officeDocument/2006/relationships/diagramLayout" Target="../diagrams/layout26.xml"/></Relationships>
</file>

<file path=ppt/slides/_rels/slide28.xml.rels><?xml version="1.0" encoding="UTF-8" standalone="yes"?>
<Relationships xmlns="http://schemas.openxmlformats.org/package/2006/relationships"><Relationship Id="rId8" Type="http://schemas.openxmlformats.org/officeDocument/2006/relationships/diagramData" Target="../diagrams/data28.xml"/><Relationship Id="rId3" Type="http://schemas.openxmlformats.org/officeDocument/2006/relationships/diagramData" Target="../diagrams/data27.xml"/><Relationship Id="rId7" Type="http://schemas.microsoft.com/office/2007/relationships/diagramDrawing" Target="../diagrams/drawing27.xml"/><Relationship Id="rId12" Type="http://schemas.microsoft.com/office/2007/relationships/diagramDrawing" Target="../diagrams/drawing28.xml"/><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diagramColors" Target="../diagrams/colors27.xml"/><Relationship Id="rId11" Type="http://schemas.openxmlformats.org/officeDocument/2006/relationships/diagramColors" Target="../diagrams/colors28.xml"/><Relationship Id="rId5" Type="http://schemas.openxmlformats.org/officeDocument/2006/relationships/diagramQuickStyle" Target="../diagrams/quickStyle27.xml"/><Relationship Id="rId10" Type="http://schemas.openxmlformats.org/officeDocument/2006/relationships/diagramQuickStyle" Target="../diagrams/quickStyle28.xml"/><Relationship Id="rId4" Type="http://schemas.openxmlformats.org/officeDocument/2006/relationships/diagramLayout" Target="../diagrams/layout27.xml"/><Relationship Id="rId9" Type="http://schemas.openxmlformats.org/officeDocument/2006/relationships/diagramLayout" Target="../diagrams/layout28.xml"/></Relationships>
</file>

<file path=ppt/slides/_rels/slide2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 Id="rId9"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diagramColors" Target="../diagrams/colors31.xml"/><Relationship Id="rId5" Type="http://schemas.openxmlformats.org/officeDocument/2006/relationships/diagramQuickStyle" Target="../diagrams/quickStyle31.xml"/><Relationship Id="rId4" Type="http://schemas.openxmlformats.org/officeDocument/2006/relationships/diagramLayout" Target="../diagrams/layout31.xml"/></Relationships>
</file>

<file path=ppt/slides/_rels/slide3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diagramColors" Target="../diagrams/colors32.xml"/><Relationship Id="rId5" Type="http://schemas.openxmlformats.org/officeDocument/2006/relationships/diagramQuickStyle" Target="../diagrams/quickStyle32.xml"/><Relationship Id="rId10" Type="http://schemas.openxmlformats.org/officeDocument/2006/relationships/image" Target="../media/image25.png"/><Relationship Id="rId4" Type="http://schemas.openxmlformats.org/officeDocument/2006/relationships/diagramLayout" Target="../diagrams/layout32.xml"/><Relationship Id="rId9" Type="http://schemas.openxmlformats.org/officeDocument/2006/relationships/image" Target="../media/image13.png"/></Relationships>
</file>

<file path=ppt/slides/_rels/slide33.xml.rels><?xml version="1.0" encoding="UTF-8" standalone="yes"?>
<Relationships xmlns="http://schemas.openxmlformats.org/package/2006/relationships"><Relationship Id="rId8" Type="http://schemas.openxmlformats.org/officeDocument/2006/relationships/diagramData" Target="../diagrams/data34.xml"/><Relationship Id="rId3" Type="http://schemas.openxmlformats.org/officeDocument/2006/relationships/diagramData" Target="../diagrams/data33.xml"/><Relationship Id="rId7" Type="http://schemas.microsoft.com/office/2007/relationships/diagramDrawing" Target="../diagrams/drawing33.xml"/><Relationship Id="rId12" Type="http://schemas.microsoft.com/office/2007/relationships/diagramDrawing" Target="../diagrams/drawing34.xml"/><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diagramColors" Target="../diagrams/colors33.xml"/><Relationship Id="rId11" Type="http://schemas.openxmlformats.org/officeDocument/2006/relationships/diagramColors" Target="../diagrams/colors34.xml"/><Relationship Id="rId5" Type="http://schemas.openxmlformats.org/officeDocument/2006/relationships/diagramQuickStyle" Target="../diagrams/quickStyle33.xml"/><Relationship Id="rId10" Type="http://schemas.openxmlformats.org/officeDocument/2006/relationships/diagramQuickStyle" Target="../diagrams/quickStyle34.xml"/><Relationship Id="rId4" Type="http://schemas.openxmlformats.org/officeDocument/2006/relationships/diagramLayout" Target="../diagrams/layout33.xml"/><Relationship Id="rId9" Type="http://schemas.openxmlformats.org/officeDocument/2006/relationships/diagramLayout" Target="../diagrams/layout34.xml"/></Relationships>
</file>

<file path=ppt/slides/_rels/slide34.xml.rels><?xml version="1.0" encoding="UTF-8" standalone="yes"?>
<Relationships xmlns="http://schemas.openxmlformats.org/package/2006/relationships"><Relationship Id="rId8" Type="http://schemas.openxmlformats.org/officeDocument/2006/relationships/diagramData" Target="../diagrams/data36.xml"/><Relationship Id="rId3" Type="http://schemas.openxmlformats.org/officeDocument/2006/relationships/diagramData" Target="../diagrams/data35.xml"/><Relationship Id="rId7" Type="http://schemas.microsoft.com/office/2007/relationships/diagramDrawing" Target="../diagrams/drawing35.xml"/><Relationship Id="rId12" Type="http://schemas.microsoft.com/office/2007/relationships/diagramDrawing" Target="../diagrams/drawing36.xml"/><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diagramColors" Target="../diagrams/colors35.xml"/><Relationship Id="rId11" Type="http://schemas.openxmlformats.org/officeDocument/2006/relationships/diagramColors" Target="../diagrams/colors36.xml"/><Relationship Id="rId5" Type="http://schemas.openxmlformats.org/officeDocument/2006/relationships/diagramQuickStyle" Target="../diagrams/quickStyle35.xml"/><Relationship Id="rId10" Type="http://schemas.openxmlformats.org/officeDocument/2006/relationships/diagramQuickStyle" Target="../diagrams/quickStyle36.xml"/><Relationship Id="rId4" Type="http://schemas.openxmlformats.org/officeDocument/2006/relationships/diagramLayout" Target="../diagrams/layout35.xml"/><Relationship Id="rId9" Type="http://schemas.openxmlformats.org/officeDocument/2006/relationships/diagramLayout" Target="../diagrams/layout36.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37.xml"/><Relationship Id="rId7" Type="http://schemas.microsoft.com/office/2007/relationships/diagramDrawing" Target="../diagrams/drawing37.xml"/><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diagramColors" Target="../diagrams/colors37.xml"/><Relationship Id="rId5" Type="http://schemas.openxmlformats.org/officeDocument/2006/relationships/diagramQuickStyle" Target="../diagrams/quickStyle37.xml"/><Relationship Id="rId4" Type="http://schemas.openxmlformats.org/officeDocument/2006/relationships/diagramLayout" Target="../diagrams/layout37.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25.xml"/><Relationship Id="rId4" Type="http://schemas.openxmlformats.org/officeDocument/2006/relationships/hyperlink" Target="http://sjooijdapl09v.org.poder-judicial.go.cr:8015/Home/Login.aspx"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38.xml"/><Relationship Id="rId7" Type="http://schemas.microsoft.com/office/2007/relationships/diagramDrawing" Target="../diagrams/drawing38.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diagramColors" Target="../diagrams/colors38.xml"/><Relationship Id="rId5" Type="http://schemas.openxmlformats.org/officeDocument/2006/relationships/diagramQuickStyle" Target="../diagrams/quickStyle38.xml"/><Relationship Id="rId4" Type="http://schemas.openxmlformats.org/officeDocument/2006/relationships/diagramLayout" Target="../diagrams/layout38.xml"/></Relationships>
</file>

<file path=ppt/slides/_rels/slide39.xml.rels><?xml version="1.0" encoding="UTF-8" standalone="yes"?>
<Relationships xmlns="http://schemas.openxmlformats.org/package/2006/relationships"><Relationship Id="rId3" Type="http://schemas.openxmlformats.org/officeDocument/2006/relationships/hyperlink" Target="https://www.powtoon.com/online-presentation/ceL6w3p8MMD/?mode=movie#/" TargetMode="External"/><Relationship Id="rId2" Type="http://schemas.openxmlformats.org/officeDocument/2006/relationships/image" Target="../media/image28.png"/><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9.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29.xml"/><Relationship Id="rId4" Type="http://schemas.microsoft.com/office/2007/relationships/hdphoto" Target="../media/hdphoto3.wdp"/></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7.png"/><Relationship Id="rId7" Type="http://schemas.openxmlformats.org/officeDocument/2006/relationships/diagramColors" Target="../diagrams/colors3.xm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8.png"/><Relationship Id="rId7" Type="http://schemas.openxmlformats.org/officeDocument/2006/relationships/diagramColors" Target="../diagrams/colors4.xm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arcador de posición de imagen 11" descr="compañeros que colaboran en torno a un portátil">
            <a:extLst>
              <a:ext uri="{FF2B5EF4-FFF2-40B4-BE49-F238E27FC236}">
                <a16:creationId xmlns:a16="http://schemas.microsoft.com/office/drawing/2014/main" id="{0EF24CDC-A654-483B-9D95-96AFA171C850}"/>
              </a:ext>
            </a:extLst>
          </p:cNvPr>
          <p:cNvPicPr>
            <a:picLocks noChangeAspect="1"/>
          </p:cNvPicPr>
          <p:nvPr/>
        </p:nvPicPr>
        <p:blipFill rotWithShape="1">
          <a:blip r:embed="rId3">
            <a:alphaModFix amt="20000"/>
          </a:blip>
          <a:srcRect l="9938" r="5506"/>
          <a:stretch/>
        </p:blipFill>
        <p:spPr>
          <a:xfrm>
            <a:off x="1134319" y="0"/>
            <a:ext cx="9686074" cy="6917624"/>
          </a:xfrm>
          <a:prstGeom prst="rect">
            <a:avLst/>
          </a:prstGeom>
        </p:spPr>
      </p:pic>
      <p:sp>
        <p:nvSpPr>
          <p:cNvPr id="5" name="Título 4">
            <a:extLst>
              <a:ext uri="{FF2B5EF4-FFF2-40B4-BE49-F238E27FC236}">
                <a16:creationId xmlns:a16="http://schemas.microsoft.com/office/drawing/2014/main" id="{99516ACA-375D-1140-8EDA-CE04AAC75809}"/>
              </a:ext>
            </a:extLst>
          </p:cNvPr>
          <p:cNvSpPr>
            <a:spLocks noGrp="1"/>
          </p:cNvSpPr>
          <p:nvPr>
            <p:ph type="ctrTitle"/>
          </p:nvPr>
        </p:nvSpPr>
        <p:spPr>
          <a:xfrm>
            <a:off x="1759143" y="1646221"/>
            <a:ext cx="8436426" cy="2839161"/>
          </a:xfrm>
        </p:spPr>
        <p:txBody>
          <a:bodyPr rtlCol="0">
            <a:noAutofit/>
          </a:bodyPr>
          <a:lstStyle/>
          <a:p>
            <a:pPr algn="ctr"/>
            <a:r>
              <a:rPr lang="es-ES" sz="3200" dirty="0">
                <a:latin typeface="Sagona ExtraLight"/>
              </a:rPr>
              <a:t>Capacitación</a:t>
            </a:r>
            <a:br>
              <a:rPr lang="es-ES" sz="3200" dirty="0">
                <a:latin typeface="Sagona ExtraLight"/>
              </a:rPr>
            </a:br>
            <a:br>
              <a:rPr lang="es-ES" sz="3200" dirty="0">
                <a:latin typeface="Sagona ExtraLight"/>
              </a:rPr>
            </a:br>
            <a:r>
              <a:rPr lang="es-ES" sz="3200" dirty="0">
                <a:latin typeface="Sagona ExtraLight"/>
              </a:rPr>
              <a:t>Sistema Específico de Valoración del Riesgo Institucional (</a:t>
            </a:r>
            <a:r>
              <a:rPr lang="es-ES" sz="3200" dirty="0" err="1">
                <a:latin typeface="Sagona ExtraLight"/>
              </a:rPr>
              <a:t>sevRi</a:t>
            </a:r>
            <a:r>
              <a:rPr lang="es-ES" sz="3200" dirty="0">
                <a:latin typeface="Sagona ExtraLight"/>
              </a:rPr>
              <a:t>) </a:t>
            </a:r>
            <a:br>
              <a:rPr lang="es-ES" sz="3200" dirty="0">
                <a:latin typeface="Sagona ExtraLight"/>
              </a:rPr>
            </a:br>
            <a:r>
              <a:rPr lang="es-ES" sz="3200" dirty="0">
                <a:latin typeface="Sagona ExtraLight"/>
              </a:rPr>
              <a:t>y </a:t>
            </a:r>
            <a:br>
              <a:rPr lang="es-ES" sz="3200" dirty="0">
                <a:latin typeface="Sagona ExtraLight"/>
              </a:rPr>
            </a:br>
            <a:r>
              <a:rPr lang="es-ES" sz="3200" dirty="0">
                <a:latin typeface="Sagona ExtraLight"/>
              </a:rPr>
              <a:t>proceso de autoevaluación institucional (PAI)</a:t>
            </a:r>
            <a:endParaRPr lang="es-ES" sz="3200" dirty="0"/>
          </a:p>
        </p:txBody>
      </p:sp>
      <p:cxnSp>
        <p:nvCxnSpPr>
          <p:cNvPr id="17" name="Conector recto 16">
            <a:extLst>
              <a:ext uri="{FF2B5EF4-FFF2-40B4-BE49-F238E27FC236}">
                <a16:creationId xmlns:a16="http://schemas.microsoft.com/office/drawing/2014/main" id="{15CD0A5E-FFE5-47F9-AFB2-5A3CFF7691B7}"/>
              </a:ext>
            </a:extLst>
          </p:cNvPr>
          <p:cNvCxnSpPr>
            <a:cxnSpLocks/>
          </p:cNvCxnSpPr>
          <p:nvPr/>
        </p:nvCxnSpPr>
        <p:spPr>
          <a:xfrm>
            <a:off x="1134319" y="0"/>
            <a:ext cx="0" cy="6858003"/>
          </a:xfrm>
          <a:prstGeom prst="line">
            <a:avLst/>
          </a:prstGeom>
          <a:ln w="57150">
            <a:solidFill>
              <a:srgbClr val="FFCC00"/>
            </a:solidFill>
          </a:ln>
        </p:spPr>
        <p:style>
          <a:lnRef idx="1">
            <a:schemeClr val="accent1"/>
          </a:lnRef>
          <a:fillRef idx="0">
            <a:schemeClr val="accent1"/>
          </a:fillRef>
          <a:effectRef idx="0">
            <a:schemeClr val="accent1"/>
          </a:effectRef>
          <a:fontRef idx="minor">
            <a:schemeClr val="tx1"/>
          </a:fontRef>
        </p:style>
      </p:cxnSp>
      <p:pic>
        <p:nvPicPr>
          <p:cNvPr id="8" name="Imagen 7" descr="Texto&#10;&#10;Descripción generada automáticamente">
            <a:extLst>
              <a:ext uri="{FF2B5EF4-FFF2-40B4-BE49-F238E27FC236}">
                <a16:creationId xmlns:a16="http://schemas.microsoft.com/office/drawing/2014/main" id="{7A6006A3-F3B4-43DB-A70A-B4993C9945E8}"/>
              </a:ext>
            </a:extLst>
          </p:cNvPr>
          <p:cNvPicPr>
            <a:picLocks noChangeAspect="1"/>
          </p:cNvPicPr>
          <p:nvPr/>
        </p:nvPicPr>
        <p:blipFill>
          <a:blip r:embed="rId4"/>
          <a:stretch>
            <a:fillRect/>
          </a:stretch>
        </p:blipFill>
        <p:spPr>
          <a:xfrm>
            <a:off x="6096000" y="5957431"/>
            <a:ext cx="1977292" cy="654234"/>
          </a:xfrm>
          <a:prstGeom prst="rect">
            <a:avLst/>
          </a:prstGeom>
        </p:spPr>
      </p:pic>
      <p:pic>
        <p:nvPicPr>
          <p:cNvPr id="1026" name="Picture 2" descr="Control Interno">
            <a:extLst>
              <a:ext uri="{FF2B5EF4-FFF2-40B4-BE49-F238E27FC236}">
                <a16:creationId xmlns:a16="http://schemas.microsoft.com/office/drawing/2014/main" id="{279A6C3B-BEAE-4836-88FA-BC1E5F2A81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4099" y="5849665"/>
            <a:ext cx="3048000" cy="76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584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59F63D-D729-4EA4-853E-21860D8494FA}"/>
              </a:ext>
            </a:extLst>
          </p:cNvPr>
          <p:cNvSpPr>
            <a:spLocks noGrp="1"/>
          </p:cNvSpPr>
          <p:nvPr>
            <p:ph type="ctrTitle"/>
          </p:nvPr>
        </p:nvSpPr>
        <p:spPr/>
        <p:txBody>
          <a:bodyPr/>
          <a:lstStyle/>
          <a:p>
            <a:r>
              <a:rPr lang="es-CR"/>
              <a:t>Marco normativo</a:t>
            </a:r>
          </a:p>
        </p:txBody>
      </p:sp>
      <p:graphicFrame>
        <p:nvGraphicFramePr>
          <p:cNvPr id="6" name="Diagrama 5">
            <a:extLst>
              <a:ext uri="{FF2B5EF4-FFF2-40B4-BE49-F238E27FC236}">
                <a16:creationId xmlns:a16="http://schemas.microsoft.com/office/drawing/2014/main" id="{529C856D-A789-4C5A-9D32-14A80D6A6796}"/>
              </a:ext>
            </a:extLst>
          </p:cNvPr>
          <p:cNvGraphicFramePr/>
          <p:nvPr>
            <p:extLst>
              <p:ext uri="{D42A27DB-BD31-4B8C-83A1-F6EECF244321}">
                <p14:modId xmlns:p14="http://schemas.microsoft.com/office/powerpoint/2010/main" val="1983962697"/>
              </p:ext>
            </p:extLst>
          </p:nvPr>
        </p:nvGraphicFramePr>
        <p:xfrm>
          <a:off x="1331228" y="1653296"/>
          <a:ext cx="10134371" cy="126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ángulo 6">
            <a:extLst>
              <a:ext uri="{FF2B5EF4-FFF2-40B4-BE49-F238E27FC236}">
                <a16:creationId xmlns:a16="http://schemas.microsoft.com/office/drawing/2014/main" id="{6F81C893-D5B1-4B44-A0C4-F1DD157C2AC7}"/>
              </a:ext>
            </a:extLst>
          </p:cNvPr>
          <p:cNvSpPr/>
          <p:nvPr/>
        </p:nvSpPr>
        <p:spPr>
          <a:xfrm>
            <a:off x="8523301" y="3019752"/>
            <a:ext cx="3238389" cy="954107"/>
          </a:xfrm>
          <a:prstGeom prst="rect">
            <a:avLst/>
          </a:prstGeom>
        </p:spPr>
        <p:txBody>
          <a:bodyPr wrap="square">
            <a:spAutoFit/>
          </a:bodyPr>
          <a:lstStyle/>
          <a:p>
            <a:pPr marL="285750" lvl="0" indent="-285750" algn="just">
              <a:buFont typeface="Arial" panose="020B0604020202020204" pitchFamily="34" charset="0"/>
              <a:buChar char="•"/>
            </a:pPr>
            <a:r>
              <a:rPr lang="es-CR" sz="1400">
                <a:solidFill>
                  <a:srgbClr val="000000"/>
                </a:solidFill>
                <a:latin typeface="Sagona ExtraLight" panose="02020303050505020204" pitchFamily="18" charset="0"/>
                <a:cs typeface="Calibri" panose="020F0502020204030204" pitchFamily="34" charset="0"/>
              </a:rPr>
              <a:t>Establece la incorporación del informe de cierre del proyecto, un apartado relacionada los riesgos materializados. </a:t>
            </a:r>
          </a:p>
        </p:txBody>
      </p:sp>
      <p:sp>
        <p:nvSpPr>
          <p:cNvPr id="8" name="CuadroTexto 7">
            <a:extLst>
              <a:ext uri="{FF2B5EF4-FFF2-40B4-BE49-F238E27FC236}">
                <a16:creationId xmlns:a16="http://schemas.microsoft.com/office/drawing/2014/main" id="{8313663E-A488-477F-9384-99B1A6AC016A}"/>
              </a:ext>
            </a:extLst>
          </p:cNvPr>
          <p:cNvSpPr txBox="1"/>
          <p:nvPr/>
        </p:nvSpPr>
        <p:spPr>
          <a:xfrm>
            <a:off x="1522816" y="3028313"/>
            <a:ext cx="2351314" cy="738664"/>
          </a:xfrm>
          <a:prstGeom prst="rect">
            <a:avLst/>
          </a:prstGeom>
          <a:noFill/>
        </p:spPr>
        <p:txBody>
          <a:bodyPr wrap="square" rtlCol="0">
            <a:spAutoFit/>
          </a:bodyPr>
          <a:lstStyle/>
          <a:p>
            <a:pPr marL="285750" indent="-285750" algn="just">
              <a:buFont typeface="Arial" panose="020B0604020202020204" pitchFamily="34" charset="0"/>
              <a:buChar char="•"/>
            </a:pPr>
            <a:r>
              <a:rPr lang="es-CR" sz="1400">
                <a:solidFill>
                  <a:srgbClr val="000000"/>
                </a:solidFill>
                <a:latin typeface="Sagona ExtraLight" panose="02020303050505020204" pitchFamily="18" charset="0"/>
                <a:cs typeface="Calibri" panose="020F0502020204030204" pitchFamily="34" charset="0"/>
              </a:rPr>
              <a:t>Definen los riesgos a los que se expone un proyecto</a:t>
            </a:r>
          </a:p>
        </p:txBody>
      </p:sp>
      <p:sp>
        <p:nvSpPr>
          <p:cNvPr id="10" name="CuadroTexto 9">
            <a:extLst>
              <a:ext uri="{FF2B5EF4-FFF2-40B4-BE49-F238E27FC236}">
                <a16:creationId xmlns:a16="http://schemas.microsoft.com/office/drawing/2014/main" id="{FB170A3F-582B-4812-AAFA-A98CC4F15B75}"/>
              </a:ext>
            </a:extLst>
          </p:cNvPr>
          <p:cNvSpPr txBox="1"/>
          <p:nvPr/>
        </p:nvSpPr>
        <p:spPr>
          <a:xfrm>
            <a:off x="1331228" y="3812030"/>
            <a:ext cx="2351314" cy="738664"/>
          </a:xfrm>
          <a:prstGeom prst="rect">
            <a:avLst/>
          </a:prstGeom>
          <a:noFill/>
        </p:spPr>
        <p:txBody>
          <a:bodyPr wrap="square" rtlCol="0">
            <a:spAutoFit/>
          </a:bodyPr>
          <a:lstStyle/>
          <a:p>
            <a:pPr marL="285750" indent="-285750" algn="just">
              <a:buFont typeface="Arial" panose="020B0604020202020204" pitchFamily="34" charset="0"/>
              <a:buChar char="•"/>
            </a:pPr>
            <a:r>
              <a:rPr lang="es-CR" sz="1400">
                <a:solidFill>
                  <a:srgbClr val="000000"/>
                </a:solidFill>
                <a:latin typeface="Sagona ExtraLight" panose="02020303050505020204" pitchFamily="18" charset="0"/>
                <a:cs typeface="Calibri" panose="020F0502020204030204" pitchFamily="34" charset="0"/>
              </a:rPr>
              <a:t>Definen la estrategia para abordar cada riesgo</a:t>
            </a:r>
          </a:p>
        </p:txBody>
      </p:sp>
      <p:sp>
        <p:nvSpPr>
          <p:cNvPr id="12" name="CuadroTexto 11">
            <a:extLst>
              <a:ext uri="{FF2B5EF4-FFF2-40B4-BE49-F238E27FC236}">
                <a16:creationId xmlns:a16="http://schemas.microsoft.com/office/drawing/2014/main" id="{52FA6FB5-D17E-4044-A43D-51C36E57301D}"/>
              </a:ext>
            </a:extLst>
          </p:cNvPr>
          <p:cNvSpPr txBox="1"/>
          <p:nvPr/>
        </p:nvSpPr>
        <p:spPr>
          <a:xfrm>
            <a:off x="7042246" y="4260679"/>
            <a:ext cx="3100249" cy="954107"/>
          </a:xfrm>
          <a:prstGeom prst="rect">
            <a:avLst/>
          </a:prstGeom>
          <a:noFill/>
        </p:spPr>
        <p:txBody>
          <a:bodyPr wrap="square" rtlCol="0">
            <a:spAutoFit/>
          </a:bodyPr>
          <a:lstStyle/>
          <a:p>
            <a:pPr marL="285750" indent="-285750" algn="just">
              <a:buFont typeface="Arial" panose="020B0604020202020204" pitchFamily="34" charset="0"/>
              <a:buChar char="•"/>
            </a:pPr>
            <a:r>
              <a:rPr lang="es-CR" sz="1400">
                <a:solidFill>
                  <a:srgbClr val="000000"/>
                </a:solidFill>
                <a:latin typeface="Sagona ExtraLight" panose="02020303050505020204" pitchFamily="18" charset="0"/>
                <a:cs typeface="Calibri" panose="020F0502020204030204" pitchFamily="34" charset="0"/>
              </a:rPr>
              <a:t>Identifica si es un riesgo incluido en SEVRI y de no ser así se define el procedimiento para su inclusión</a:t>
            </a:r>
          </a:p>
        </p:txBody>
      </p:sp>
      <p:sp>
        <p:nvSpPr>
          <p:cNvPr id="14" name="CuadroTexto 13">
            <a:extLst>
              <a:ext uri="{FF2B5EF4-FFF2-40B4-BE49-F238E27FC236}">
                <a16:creationId xmlns:a16="http://schemas.microsoft.com/office/drawing/2014/main" id="{BE5CF2BA-8E56-4C64-8053-07EFFBA7EBEC}"/>
              </a:ext>
            </a:extLst>
          </p:cNvPr>
          <p:cNvSpPr txBox="1"/>
          <p:nvPr/>
        </p:nvSpPr>
        <p:spPr>
          <a:xfrm>
            <a:off x="2654930" y="4491053"/>
            <a:ext cx="2351314" cy="738664"/>
          </a:xfrm>
          <a:prstGeom prst="rect">
            <a:avLst/>
          </a:prstGeom>
          <a:noFill/>
        </p:spPr>
        <p:txBody>
          <a:bodyPr wrap="square" rtlCol="0">
            <a:spAutoFit/>
          </a:bodyPr>
          <a:lstStyle/>
          <a:p>
            <a:pPr marL="285750" indent="-285750" algn="just">
              <a:buFont typeface="Arial" panose="020B0604020202020204" pitchFamily="34" charset="0"/>
              <a:buChar char="•"/>
            </a:pPr>
            <a:r>
              <a:rPr lang="es-CR" sz="1400">
                <a:solidFill>
                  <a:srgbClr val="000000"/>
                </a:solidFill>
                <a:latin typeface="Sagona ExtraLight" panose="02020303050505020204" pitchFamily="18" charset="0"/>
                <a:cs typeface="Calibri" panose="020F0502020204030204" pitchFamily="34" charset="0"/>
              </a:rPr>
              <a:t>Incluye la tabla de riesgos Institucionales definida por OCI</a:t>
            </a:r>
          </a:p>
        </p:txBody>
      </p:sp>
      <p:sp>
        <p:nvSpPr>
          <p:cNvPr id="18" name="Flecha: curvada hacia la derecha 17">
            <a:extLst>
              <a:ext uri="{FF2B5EF4-FFF2-40B4-BE49-F238E27FC236}">
                <a16:creationId xmlns:a16="http://schemas.microsoft.com/office/drawing/2014/main" id="{F81CB285-E9C3-4E28-B196-FA609EE57F25}"/>
              </a:ext>
            </a:extLst>
          </p:cNvPr>
          <p:cNvSpPr/>
          <p:nvPr/>
        </p:nvSpPr>
        <p:spPr>
          <a:xfrm rot="16200000">
            <a:off x="5086192" y="1750263"/>
            <a:ext cx="1661381" cy="4172590"/>
          </a:xfrm>
          <a:prstGeom prst="curvedRightArrow">
            <a:avLst/>
          </a:prstGeom>
          <a:gradFill>
            <a:gsLst>
              <a:gs pos="95000">
                <a:srgbClr val="FFC000">
                  <a:lumMod val="85000"/>
                </a:srgbClr>
              </a:gs>
              <a:gs pos="5000">
                <a:srgbClr val="004D86"/>
              </a:gs>
              <a:gs pos="16000">
                <a:srgbClr val="0070C0"/>
              </a:gs>
              <a:gs pos="71000">
                <a:srgbClr val="00B0F0"/>
              </a:gs>
              <a:gs pos="47000">
                <a:srgbClr val="0070C0"/>
              </a:gs>
            </a:gsLst>
            <a:lin ang="5400000" scaled="1"/>
          </a:gra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solidFill>
                <a:schemeClr val="tx1"/>
              </a:solidFill>
            </a:endParaRPr>
          </a:p>
        </p:txBody>
      </p:sp>
      <p:cxnSp>
        <p:nvCxnSpPr>
          <p:cNvPr id="11" name="Conector recto 10">
            <a:extLst>
              <a:ext uri="{FF2B5EF4-FFF2-40B4-BE49-F238E27FC236}">
                <a16:creationId xmlns:a16="http://schemas.microsoft.com/office/drawing/2014/main" id="{0EE6B30E-DCF2-43A2-B8F9-BEDBE117E274}"/>
              </a:ext>
            </a:extLst>
          </p:cNvPr>
          <p:cNvCxnSpPr/>
          <p:nvPr/>
        </p:nvCxnSpPr>
        <p:spPr>
          <a:xfrm>
            <a:off x="1245326" y="1315407"/>
            <a:ext cx="9962605" cy="0"/>
          </a:xfrm>
          <a:prstGeom prst="line">
            <a:avLst/>
          </a:prstGeom>
          <a:ln>
            <a:solidFill>
              <a:srgbClr val="004D86"/>
            </a:solidFill>
          </a:ln>
        </p:spPr>
        <p:style>
          <a:lnRef idx="1">
            <a:schemeClr val="accent4"/>
          </a:lnRef>
          <a:fillRef idx="0">
            <a:schemeClr val="accent4"/>
          </a:fillRef>
          <a:effectRef idx="0">
            <a:schemeClr val="accent4"/>
          </a:effectRef>
          <a:fontRef idx="minor">
            <a:schemeClr val="tx1"/>
          </a:fontRef>
        </p:style>
      </p:cxnSp>
      <p:pic>
        <p:nvPicPr>
          <p:cNvPr id="3" name="Imagen 11">
            <a:extLst>
              <a:ext uri="{FF2B5EF4-FFF2-40B4-BE49-F238E27FC236}">
                <a16:creationId xmlns:a16="http://schemas.microsoft.com/office/drawing/2014/main" id="{FD7AFA89-A2F2-4429-951C-DE81CF71819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34604"/>
          <a:stretch/>
        </p:blipFill>
        <p:spPr bwMode="auto">
          <a:xfrm>
            <a:off x="3342911" y="5501606"/>
            <a:ext cx="8727912" cy="1061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a:extLst>
              <a:ext uri="{FF2B5EF4-FFF2-40B4-BE49-F238E27FC236}">
                <a16:creationId xmlns:a16="http://schemas.microsoft.com/office/drawing/2014/main" id="{1E05E13C-326B-4542-9E85-34BA80682E92}"/>
              </a:ext>
            </a:extLst>
          </p:cNvPr>
          <p:cNvSpPr/>
          <p:nvPr/>
        </p:nvSpPr>
        <p:spPr>
          <a:xfrm>
            <a:off x="1245326" y="5776726"/>
            <a:ext cx="2097585" cy="646331"/>
          </a:xfrm>
          <a:prstGeom prst="rect">
            <a:avLst/>
          </a:prstGeom>
        </p:spPr>
        <p:txBody>
          <a:bodyPr wrap="square">
            <a:spAutoFit/>
          </a:bodyPr>
          <a:lstStyle/>
          <a:p>
            <a:pPr indent="270510" algn="just">
              <a:spcAft>
                <a:spcPts val="0"/>
              </a:spcAft>
            </a:pPr>
            <a:r>
              <a:rPr lang="es-CR" sz="1200" b="1">
                <a:latin typeface="Sagona ExtraLight" panose="02020303050505020204" pitchFamily="18" charset="0"/>
                <a:ea typeface="Times New Roman" panose="02020603050405020304" pitchFamily="18" charset="0"/>
                <a:cs typeface="Arial" panose="020B0604020202020204" pitchFamily="34" charset="0"/>
              </a:rPr>
              <a:t>Ejemplo de la “Matriz de gestión de riesgos de proyectos estratégicos. “</a:t>
            </a:r>
            <a:endParaRPr lang="es-CR" sz="1200" b="1">
              <a:effectLst/>
              <a:latin typeface="Sagona ExtraLight" panose="02020303050505020204" pitchFamily="18" charset="0"/>
              <a:ea typeface="Times New Roman" panose="02020603050405020304" pitchFamily="18" charset="0"/>
            </a:endParaRPr>
          </a:p>
        </p:txBody>
      </p:sp>
    </p:spTree>
    <p:extLst>
      <p:ext uri="{BB962C8B-B14F-4D97-AF65-F5344CB8AC3E}">
        <p14:creationId xmlns:p14="http://schemas.microsoft.com/office/powerpoint/2010/main" val="2651761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500"/>
                                        <p:tgtEl>
                                          <p:spTgt spid="4"/>
                                        </p:tgtEl>
                                      </p:cBhvr>
                                    </p:animEffect>
                                  </p:childTnLst>
                                </p:cTn>
                              </p:par>
                              <p:par>
                                <p:cTn id="42" presetID="1" presetClass="entr" presetSubtype="0" fill="hold" nodeType="withEffect">
                                  <p:stCondLst>
                                    <p:cond delay="0"/>
                                  </p:stCondLst>
                                  <p:childTnLst>
                                    <p:set>
                                      <p:cBhvr>
                                        <p:cTn id="4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2" grpId="0"/>
      <p:bldP spid="14" grpId="0"/>
      <p:bldP spid="18" grpId="0" animBg="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C52166-FAB9-4AC9-9367-1B1EE6AED287}"/>
              </a:ext>
            </a:extLst>
          </p:cNvPr>
          <p:cNvSpPr>
            <a:spLocks noGrp="1"/>
          </p:cNvSpPr>
          <p:nvPr>
            <p:ph type="ctrTitle"/>
          </p:nvPr>
        </p:nvSpPr>
        <p:spPr/>
        <p:txBody>
          <a:bodyPr/>
          <a:lstStyle/>
          <a:p>
            <a:r>
              <a:rPr lang="es-CR"/>
              <a:t>Marco normativo </a:t>
            </a:r>
          </a:p>
        </p:txBody>
      </p:sp>
      <p:cxnSp>
        <p:nvCxnSpPr>
          <p:cNvPr id="4" name="Conector recto 3">
            <a:extLst>
              <a:ext uri="{FF2B5EF4-FFF2-40B4-BE49-F238E27FC236}">
                <a16:creationId xmlns:a16="http://schemas.microsoft.com/office/drawing/2014/main" id="{B5FF9880-641E-499F-84BB-A99B017C675E}"/>
              </a:ext>
            </a:extLst>
          </p:cNvPr>
          <p:cNvCxnSpPr/>
          <p:nvPr/>
        </p:nvCxnSpPr>
        <p:spPr>
          <a:xfrm>
            <a:off x="1245326" y="1342197"/>
            <a:ext cx="9962605" cy="0"/>
          </a:xfrm>
          <a:prstGeom prst="line">
            <a:avLst/>
          </a:prstGeom>
          <a:ln>
            <a:solidFill>
              <a:srgbClr val="004D86"/>
            </a:solidFill>
          </a:ln>
        </p:spPr>
        <p:style>
          <a:lnRef idx="1">
            <a:schemeClr val="accent4"/>
          </a:lnRef>
          <a:fillRef idx="0">
            <a:schemeClr val="accent4"/>
          </a:fillRef>
          <a:effectRef idx="0">
            <a:schemeClr val="accent4"/>
          </a:effectRef>
          <a:fontRef idx="minor">
            <a:schemeClr val="tx1"/>
          </a:fontRef>
        </p:style>
      </p:cxnSp>
      <p:graphicFrame>
        <p:nvGraphicFramePr>
          <p:cNvPr id="5" name="Diagrama 4">
            <a:extLst>
              <a:ext uri="{FF2B5EF4-FFF2-40B4-BE49-F238E27FC236}">
                <a16:creationId xmlns:a16="http://schemas.microsoft.com/office/drawing/2014/main" id="{B513B72A-F3DC-41BA-934B-F4035DEE76A9}"/>
              </a:ext>
            </a:extLst>
          </p:cNvPr>
          <p:cNvGraphicFramePr/>
          <p:nvPr>
            <p:extLst>
              <p:ext uri="{D42A27DB-BD31-4B8C-83A1-F6EECF244321}">
                <p14:modId xmlns:p14="http://schemas.microsoft.com/office/powerpoint/2010/main" val="2455651549"/>
              </p:ext>
            </p:extLst>
          </p:nvPr>
        </p:nvGraphicFramePr>
        <p:xfrm>
          <a:off x="1794216" y="1653296"/>
          <a:ext cx="10134371" cy="126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Imagen 7" descr="Imagen que contiene reloj, señal&#10;&#10;Descripción generada automáticamente">
            <a:extLst>
              <a:ext uri="{FF2B5EF4-FFF2-40B4-BE49-F238E27FC236}">
                <a16:creationId xmlns:a16="http://schemas.microsoft.com/office/drawing/2014/main" id="{EE7D4BBC-1122-49D4-8510-88AFE4F76365}"/>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Lst>
          </a:blip>
          <a:stretch>
            <a:fillRect/>
          </a:stretch>
        </p:blipFill>
        <p:spPr>
          <a:xfrm>
            <a:off x="1550126" y="3224394"/>
            <a:ext cx="1365023" cy="1365023"/>
          </a:xfrm>
          <a:prstGeom prst="rect">
            <a:avLst/>
          </a:prstGeom>
        </p:spPr>
      </p:pic>
      <p:sp>
        <p:nvSpPr>
          <p:cNvPr id="9" name="Rectángulo 8">
            <a:extLst>
              <a:ext uri="{FF2B5EF4-FFF2-40B4-BE49-F238E27FC236}">
                <a16:creationId xmlns:a16="http://schemas.microsoft.com/office/drawing/2014/main" id="{047703A0-D83B-43ED-AAF2-CD1DB57520BF}"/>
              </a:ext>
            </a:extLst>
          </p:cNvPr>
          <p:cNvSpPr/>
          <p:nvPr/>
        </p:nvSpPr>
        <p:spPr>
          <a:xfrm>
            <a:off x="2768192" y="3224394"/>
            <a:ext cx="6096000" cy="1477328"/>
          </a:xfrm>
          <a:prstGeom prst="rect">
            <a:avLst/>
          </a:prstGeom>
        </p:spPr>
        <p:txBody>
          <a:bodyPr>
            <a:spAutoFit/>
          </a:bodyPr>
          <a:lstStyle/>
          <a:p>
            <a:pPr algn="just">
              <a:spcAft>
                <a:spcPts val="0"/>
              </a:spcAft>
            </a:pPr>
            <a:r>
              <a:rPr lang="es-CR" b="1">
                <a:latin typeface="Sagona ExtraLight" panose="02020303050505020204" pitchFamily="18" charset="0"/>
                <a:ea typeface="Times New Roman" panose="02020603050405020304" pitchFamily="18" charset="0"/>
                <a:cs typeface="Arial" panose="020B0604020202020204" pitchFamily="34" charset="0"/>
              </a:rPr>
              <a:t>Gestionar los riesgos</a:t>
            </a:r>
            <a:r>
              <a:rPr lang="es-CR">
                <a:latin typeface="Sagona ExtraLight" panose="02020303050505020204" pitchFamily="18" charset="0"/>
                <a:ea typeface="Times New Roman" panose="02020603050405020304" pitchFamily="18" charset="0"/>
                <a:cs typeface="Arial" panose="020B0604020202020204" pitchFamily="34" charset="0"/>
              </a:rPr>
              <a:t> estratégicos de la institución con base en la metodología SEVRI con la finalidad de cumplir con la Misión y Visión del Poder Judicial, así como el logro de los objetivos y metas estratégicos definidos en el </a:t>
            </a:r>
            <a:r>
              <a:rPr lang="es-CR" b="1">
                <a:latin typeface="Sagona ExtraLight" panose="02020303050505020204" pitchFamily="18" charset="0"/>
                <a:ea typeface="Times New Roman" panose="02020603050405020304" pitchFamily="18" charset="0"/>
                <a:cs typeface="Arial" panose="020B0604020202020204" pitchFamily="34" charset="0"/>
              </a:rPr>
              <a:t>Plan Estratégico Institucional</a:t>
            </a:r>
            <a:r>
              <a:rPr lang="es-CR">
                <a:latin typeface="Sagona ExtraLight" panose="02020303050505020204" pitchFamily="18" charset="0"/>
                <a:ea typeface="Times New Roman" panose="02020603050405020304" pitchFamily="18" charset="0"/>
                <a:cs typeface="Arial" panose="020B0604020202020204" pitchFamily="34" charset="0"/>
              </a:rPr>
              <a:t>.</a:t>
            </a:r>
            <a:endParaRPr lang="es-CR" sz="1200">
              <a:effectLst/>
              <a:latin typeface="Sagona ExtraLight" panose="02020303050505020204" pitchFamily="18" charset="0"/>
              <a:ea typeface="Times New Roman" panose="02020603050405020304" pitchFamily="18" charset="0"/>
            </a:endParaRPr>
          </a:p>
        </p:txBody>
      </p:sp>
      <p:pic>
        <p:nvPicPr>
          <p:cNvPr id="11" name="Imagen 10" descr="Imagen que contiene dibujo, señal, cuarto, reloj&#10;&#10;Descripción generada automáticamente">
            <a:extLst>
              <a:ext uri="{FF2B5EF4-FFF2-40B4-BE49-F238E27FC236}">
                <a16:creationId xmlns:a16="http://schemas.microsoft.com/office/drawing/2014/main" id="{470D5F34-1E51-4EE5-B3E4-F36F03A039BC}"/>
              </a:ext>
            </a:extLst>
          </p:cNvPr>
          <p:cNvPicPr>
            <a:picLocks noChangeAspect="1"/>
          </p:cNvPicPr>
          <p:nvPr/>
        </p:nvPicPr>
        <p:blipFill rotWithShape="1">
          <a:blip r:embed="rId9">
            <a:alphaModFix amt="50000"/>
          </a:blip>
          <a:srcRect b="10784"/>
          <a:stretch/>
        </p:blipFill>
        <p:spPr>
          <a:xfrm>
            <a:off x="8482149" y="3441031"/>
            <a:ext cx="3622764" cy="3232093"/>
          </a:xfrm>
          <a:prstGeom prst="rect">
            <a:avLst/>
          </a:prstGeom>
        </p:spPr>
      </p:pic>
    </p:spTree>
    <p:extLst>
      <p:ext uri="{BB962C8B-B14F-4D97-AF65-F5344CB8AC3E}">
        <p14:creationId xmlns:p14="http://schemas.microsoft.com/office/powerpoint/2010/main" val="3314912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FDD433-8F78-4377-BB52-BDD809AF4FAE}"/>
              </a:ext>
            </a:extLst>
          </p:cNvPr>
          <p:cNvSpPr>
            <a:spLocks noGrp="1"/>
          </p:cNvSpPr>
          <p:nvPr>
            <p:ph type="ctrTitle"/>
          </p:nvPr>
        </p:nvSpPr>
        <p:spPr>
          <a:xfrm>
            <a:off x="1436195" y="577970"/>
            <a:ext cx="10134369" cy="1002552"/>
          </a:xfrm>
        </p:spPr>
        <p:txBody>
          <a:bodyPr/>
          <a:lstStyle/>
          <a:p>
            <a:r>
              <a:rPr lang="es-CR" sz="2800"/>
              <a:t>Modelo de Gestión Estratégica Judicial para la implementación del Plan Estratégico Institucional (PEI) 2019-2024</a:t>
            </a:r>
          </a:p>
        </p:txBody>
      </p:sp>
      <p:grpSp>
        <p:nvGrpSpPr>
          <p:cNvPr id="13" name="Google Shape;554;p26">
            <a:extLst>
              <a:ext uri="{FF2B5EF4-FFF2-40B4-BE49-F238E27FC236}">
                <a16:creationId xmlns:a16="http://schemas.microsoft.com/office/drawing/2014/main" id="{1C820CA2-4FCB-4953-8882-F2F98570D68D}"/>
              </a:ext>
            </a:extLst>
          </p:cNvPr>
          <p:cNvGrpSpPr/>
          <p:nvPr/>
        </p:nvGrpSpPr>
        <p:grpSpPr>
          <a:xfrm>
            <a:off x="1436195" y="2351906"/>
            <a:ext cx="4988324" cy="810244"/>
            <a:chOff x="3046400" y="819725"/>
            <a:chExt cx="4988324" cy="810244"/>
          </a:xfrm>
        </p:grpSpPr>
        <p:sp>
          <p:nvSpPr>
            <p:cNvPr id="14" name="Google Shape;555;p26">
              <a:extLst>
                <a:ext uri="{FF2B5EF4-FFF2-40B4-BE49-F238E27FC236}">
                  <a16:creationId xmlns:a16="http://schemas.microsoft.com/office/drawing/2014/main" id="{07C609A1-AD35-4D0A-9A08-AA6D50D1B809}"/>
                </a:ext>
              </a:extLst>
            </p:cNvPr>
            <p:cNvSpPr/>
            <p:nvPr/>
          </p:nvSpPr>
          <p:spPr>
            <a:xfrm>
              <a:off x="4401385" y="819725"/>
              <a:ext cx="487620" cy="266874"/>
            </a:xfrm>
            <a:custGeom>
              <a:avLst/>
              <a:gdLst/>
              <a:ahLst/>
              <a:cxnLst/>
              <a:rect l="l" t="t" r="r" b="b"/>
              <a:pathLst>
                <a:path w="16861" h="9228" extrusionOk="0">
                  <a:moveTo>
                    <a:pt x="13514" y="1"/>
                  </a:moveTo>
                  <a:lnTo>
                    <a:pt x="1" y="1739"/>
                  </a:lnTo>
                  <a:lnTo>
                    <a:pt x="1" y="9228"/>
                  </a:lnTo>
                  <a:lnTo>
                    <a:pt x="16860" y="9228"/>
                  </a:lnTo>
                  <a:lnTo>
                    <a:pt x="13514" y="1"/>
                  </a:lnTo>
                  <a:close/>
                </a:path>
              </a:pathLst>
            </a:custGeom>
            <a:solidFill>
              <a:srgbClr val="576F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56;p26">
              <a:extLst>
                <a:ext uri="{FF2B5EF4-FFF2-40B4-BE49-F238E27FC236}">
                  <a16:creationId xmlns:a16="http://schemas.microsoft.com/office/drawing/2014/main" id="{5E2A2E43-A0E1-469D-8DFF-8E50B7D10DD4}"/>
                </a:ext>
              </a:extLst>
            </p:cNvPr>
            <p:cNvSpPr/>
            <p:nvPr/>
          </p:nvSpPr>
          <p:spPr>
            <a:xfrm>
              <a:off x="3223397" y="1363442"/>
              <a:ext cx="487938" cy="266527"/>
            </a:xfrm>
            <a:custGeom>
              <a:avLst/>
              <a:gdLst/>
              <a:ahLst/>
              <a:cxnLst/>
              <a:rect l="l" t="t" r="r" b="b"/>
              <a:pathLst>
                <a:path w="16872" h="9216" extrusionOk="0">
                  <a:moveTo>
                    <a:pt x="1" y="1"/>
                  </a:moveTo>
                  <a:lnTo>
                    <a:pt x="3346" y="9216"/>
                  </a:lnTo>
                  <a:lnTo>
                    <a:pt x="16872" y="7013"/>
                  </a:lnTo>
                  <a:lnTo>
                    <a:pt x="16872" y="1"/>
                  </a:lnTo>
                  <a:close/>
                </a:path>
              </a:pathLst>
            </a:custGeom>
            <a:solidFill>
              <a:srgbClr val="576F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57;p26">
              <a:extLst>
                <a:ext uri="{FF2B5EF4-FFF2-40B4-BE49-F238E27FC236}">
                  <a16:creationId xmlns:a16="http://schemas.microsoft.com/office/drawing/2014/main" id="{36D8806A-FA56-488C-8BB9-EF30A9CB4DB1}"/>
                </a:ext>
              </a:extLst>
            </p:cNvPr>
            <p:cNvSpPr/>
            <p:nvPr/>
          </p:nvSpPr>
          <p:spPr>
            <a:xfrm>
              <a:off x="3046400" y="904183"/>
              <a:ext cx="4988324" cy="636356"/>
            </a:xfrm>
            <a:custGeom>
              <a:avLst/>
              <a:gdLst/>
              <a:ahLst/>
              <a:cxnLst/>
              <a:rect l="l" t="t" r="r" b="b"/>
              <a:pathLst>
                <a:path w="172487" h="22004" extrusionOk="0">
                  <a:moveTo>
                    <a:pt x="6347" y="1"/>
                  </a:moveTo>
                  <a:lnTo>
                    <a:pt x="1" y="11002"/>
                  </a:lnTo>
                  <a:lnTo>
                    <a:pt x="6347" y="22004"/>
                  </a:lnTo>
                  <a:lnTo>
                    <a:pt x="166129" y="22004"/>
                  </a:lnTo>
                  <a:lnTo>
                    <a:pt x="172487" y="11002"/>
                  </a:lnTo>
                  <a:lnTo>
                    <a:pt x="166129" y="1"/>
                  </a:lnTo>
                  <a:close/>
                </a:path>
              </a:pathLst>
            </a:custGeom>
            <a:solidFill>
              <a:srgbClr val="FCBD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58;p26">
              <a:extLst>
                <a:ext uri="{FF2B5EF4-FFF2-40B4-BE49-F238E27FC236}">
                  <a16:creationId xmlns:a16="http://schemas.microsoft.com/office/drawing/2014/main" id="{4DA1760C-898A-4DFC-91DA-0F750092F9E4}"/>
                </a:ext>
              </a:extLst>
            </p:cNvPr>
            <p:cNvSpPr/>
            <p:nvPr/>
          </p:nvSpPr>
          <p:spPr>
            <a:xfrm>
              <a:off x="3320168" y="819725"/>
              <a:ext cx="1472375" cy="810223"/>
            </a:xfrm>
            <a:custGeom>
              <a:avLst/>
              <a:gdLst/>
              <a:ahLst/>
              <a:cxnLst/>
              <a:rect l="l" t="t" r="r" b="b"/>
              <a:pathLst>
                <a:path w="50912" h="28016" extrusionOk="0">
                  <a:moveTo>
                    <a:pt x="10180" y="1"/>
                  </a:moveTo>
                  <a:lnTo>
                    <a:pt x="0" y="28016"/>
                  </a:lnTo>
                  <a:lnTo>
                    <a:pt x="41779" y="28016"/>
                  </a:lnTo>
                  <a:lnTo>
                    <a:pt x="50911" y="1"/>
                  </a:lnTo>
                  <a:close/>
                </a:path>
              </a:pathLst>
            </a:custGeom>
            <a:solidFill>
              <a:srgbClr val="AFBD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61;p26">
              <a:extLst>
                <a:ext uri="{FF2B5EF4-FFF2-40B4-BE49-F238E27FC236}">
                  <a16:creationId xmlns:a16="http://schemas.microsoft.com/office/drawing/2014/main" id="{D98C6385-91AE-4192-8CA6-9FE00426A782}"/>
                </a:ext>
              </a:extLst>
            </p:cNvPr>
            <p:cNvSpPr txBox="1"/>
            <p:nvPr/>
          </p:nvSpPr>
          <p:spPr>
            <a:xfrm>
              <a:off x="4911186" y="1004358"/>
              <a:ext cx="2908433" cy="365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cap="all">
                  <a:solidFill>
                    <a:schemeClr val="bg1"/>
                  </a:solidFill>
                  <a:latin typeface="Sagona ExtraLight" panose="02020303050505020204" pitchFamily="18" charset="0"/>
                  <a:sym typeface="Fira Sans Extra Condensed Medium"/>
                </a:rPr>
                <a:t>Objetivos estrategicos</a:t>
              </a:r>
              <a:endParaRPr b="1" cap="all">
                <a:solidFill>
                  <a:schemeClr val="bg1"/>
                </a:solidFill>
                <a:latin typeface="Sagona ExtraLight" panose="02020303050505020204" pitchFamily="18" charset="0"/>
                <a:sym typeface="Fira Sans Extra Condensed Medium"/>
              </a:endParaRPr>
            </a:p>
          </p:txBody>
        </p:sp>
        <p:sp>
          <p:nvSpPr>
            <p:cNvPr id="19" name="Google Shape;562;p26">
              <a:extLst>
                <a:ext uri="{FF2B5EF4-FFF2-40B4-BE49-F238E27FC236}">
                  <a16:creationId xmlns:a16="http://schemas.microsoft.com/office/drawing/2014/main" id="{FAF09EB0-2597-4BE9-8886-00255C7472B7}"/>
                </a:ext>
              </a:extLst>
            </p:cNvPr>
            <p:cNvSpPr/>
            <p:nvPr/>
          </p:nvSpPr>
          <p:spPr>
            <a:xfrm>
              <a:off x="3784050" y="919200"/>
              <a:ext cx="606300" cy="606300"/>
            </a:xfrm>
            <a:prstGeom prst="ellipse">
              <a:avLst/>
            </a:prstGeom>
            <a:noFill/>
            <a:ln w="19050" cap="flat" cmpd="sng">
              <a:solidFill>
                <a:schemeClr val="lt1"/>
              </a:solidFill>
              <a:prstDash val="solid"/>
              <a:round/>
              <a:headEnd type="none" w="sm" len="sm"/>
              <a:tailEnd type="none" w="sm" len="sm"/>
            </a:ln>
          </p:spPr>
          <p:txBody>
            <a:bodyPr spcFirstLastPara="1" wrap="square" lIns="0" tIns="91425" rIns="0" bIns="91425" anchor="ctr" anchorCtr="0">
              <a:noAutofit/>
            </a:bodyPr>
            <a:lstStyle/>
            <a:p>
              <a:pPr marL="0" lvl="0" indent="0" algn="ctr" rtl="0">
                <a:spcBef>
                  <a:spcPts val="0"/>
                </a:spcBef>
                <a:spcAft>
                  <a:spcPts val="0"/>
                </a:spcAft>
                <a:buClr>
                  <a:schemeClr val="dk1"/>
                </a:buClr>
                <a:buSzPts val="1100"/>
                <a:buFont typeface="Arial"/>
                <a:buNone/>
              </a:pPr>
              <a:r>
                <a:rPr lang="en" sz="2500">
                  <a:solidFill>
                    <a:srgbClr val="FFFFFF"/>
                  </a:solidFill>
                  <a:latin typeface="Fira Sans Extra Condensed Medium"/>
                  <a:ea typeface="Fira Sans Extra Condensed Medium"/>
                  <a:cs typeface="Fira Sans Extra Condensed Medium"/>
                  <a:sym typeface="Fira Sans Extra Condensed Medium"/>
                </a:rPr>
                <a:t>05</a:t>
              </a:r>
              <a:endParaRPr sz="2500">
                <a:solidFill>
                  <a:srgbClr val="FFFFFF"/>
                </a:solidFill>
              </a:endParaRPr>
            </a:p>
          </p:txBody>
        </p:sp>
      </p:grpSp>
      <p:grpSp>
        <p:nvGrpSpPr>
          <p:cNvPr id="22" name="Google Shape;563;p26">
            <a:extLst>
              <a:ext uri="{FF2B5EF4-FFF2-40B4-BE49-F238E27FC236}">
                <a16:creationId xmlns:a16="http://schemas.microsoft.com/office/drawing/2014/main" id="{2F64121F-04FB-4524-B9F4-2313D8411E01}"/>
              </a:ext>
            </a:extLst>
          </p:cNvPr>
          <p:cNvGrpSpPr/>
          <p:nvPr/>
        </p:nvGrpSpPr>
        <p:grpSpPr>
          <a:xfrm>
            <a:off x="1436195" y="3249964"/>
            <a:ext cx="4988324" cy="810244"/>
            <a:chOff x="3046400" y="1717783"/>
            <a:chExt cx="4988324" cy="810244"/>
          </a:xfrm>
        </p:grpSpPr>
        <p:sp>
          <p:nvSpPr>
            <p:cNvPr id="23" name="Google Shape;564;p26">
              <a:extLst>
                <a:ext uri="{FF2B5EF4-FFF2-40B4-BE49-F238E27FC236}">
                  <a16:creationId xmlns:a16="http://schemas.microsoft.com/office/drawing/2014/main" id="{A529CB1B-592C-4E74-BD30-AE2B30AF0D21}"/>
                </a:ext>
              </a:extLst>
            </p:cNvPr>
            <p:cNvSpPr/>
            <p:nvPr/>
          </p:nvSpPr>
          <p:spPr>
            <a:xfrm>
              <a:off x="4401385" y="1717783"/>
              <a:ext cx="487620" cy="266527"/>
            </a:xfrm>
            <a:custGeom>
              <a:avLst/>
              <a:gdLst/>
              <a:ahLst/>
              <a:cxnLst/>
              <a:rect l="l" t="t" r="r" b="b"/>
              <a:pathLst>
                <a:path w="16861" h="9216" extrusionOk="0">
                  <a:moveTo>
                    <a:pt x="13514" y="0"/>
                  </a:moveTo>
                  <a:lnTo>
                    <a:pt x="1" y="1738"/>
                  </a:lnTo>
                  <a:lnTo>
                    <a:pt x="1" y="9216"/>
                  </a:lnTo>
                  <a:lnTo>
                    <a:pt x="16860" y="9216"/>
                  </a:lnTo>
                  <a:lnTo>
                    <a:pt x="13514" y="0"/>
                  </a:lnTo>
                  <a:close/>
                </a:path>
              </a:pathLst>
            </a:custGeom>
            <a:solidFill>
              <a:srgbClr val="576F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65;p26">
              <a:extLst>
                <a:ext uri="{FF2B5EF4-FFF2-40B4-BE49-F238E27FC236}">
                  <a16:creationId xmlns:a16="http://schemas.microsoft.com/office/drawing/2014/main" id="{D947EE73-760B-4F62-8C1A-D62AAB8BCF0A}"/>
                </a:ext>
              </a:extLst>
            </p:cNvPr>
            <p:cNvSpPr/>
            <p:nvPr/>
          </p:nvSpPr>
          <p:spPr>
            <a:xfrm>
              <a:off x="3223397" y="2261500"/>
              <a:ext cx="487938" cy="266527"/>
            </a:xfrm>
            <a:custGeom>
              <a:avLst/>
              <a:gdLst/>
              <a:ahLst/>
              <a:cxnLst/>
              <a:rect l="l" t="t" r="r" b="b"/>
              <a:pathLst>
                <a:path w="16872" h="9216" extrusionOk="0">
                  <a:moveTo>
                    <a:pt x="1" y="0"/>
                  </a:moveTo>
                  <a:lnTo>
                    <a:pt x="3346" y="9215"/>
                  </a:lnTo>
                  <a:lnTo>
                    <a:pt x="16872" y="7013"/>
                  </a:lnTo>
                  <a:lnTo>
                    <a:pt x="16872" y="0"/>
                  </a:lnTo>
                  <a:close/>
                </a:path>
              </a:pathLst>
            </a:custGeom>
            <a:solidFill>
              <a:srgbClr val="576F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66;p26">
              <a:extLst>
                <a:ext uri="{FF2B5EF4-FFF2-40B4-BE49-F238E27FC236}">
                  <a16:creationId xmlns:a16="http://schemas.microsoft.com/office/drawing/2014/main" id="{C6B6821E-DBC0-4B94-A6F3-1C0B039DB977}"/>
                </a:ext>
              </a:extLst>
            </p:cNvPr>
            <p:cNvSpPr/>
            <p:nvPr/>
          </p:nvSpPr>
          <p:spPr>
            <a:xfrm>
              <a:off x="3046400" y="1804547"/>
              <a:ext cx="4988324" cy="636356"/>
            </a:xfrm>
            <a:custGeom>
              <a:avLst/>
              <a:gdLst/>
              <a:ahLst/>
              <a:cxnLst/>
              <a:rect l="l" t="t" r="r" b="b"/>
              <a:pathLst>
                <a:path w="172487" h="22004" extrusionOk="0">
                  <a:moveTo>
                    <a:pt x="6347" y="1"/>
                  </a:moveTo>
                  <a:lnTo>
                    <a:pt x="1" y="11002"/>
                  </a:lnTo>
                  <a:lnTo>
                    <a:pt x="6347" y="22003"/>
                  </a:lnTo>
                  <a:lnTo>
                    <a:pt x="166129" y="22003"/>
                  </a:lnTo>
                  <a:lnTo>
                    <a:pt x="172487" y="11002"/>
                  </a:lnTo>
                  <a:lnTo>
                    <a:pt x="166129" y="1"/>
                  </a:ln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67;p26">
              <a:extLst>
                <a:ext uri="{FF2B5EF4-FFF2-40B4-BE49-F238E27FC236}">
                  <a16:creationId xmlns:a16="http://schemas.microsoft.com/office/drawing/2014/main" id="{498CD227-9442-4996-9D6F-1343EA44DF76}"/>
                </a:ext>
              </a:extLst>
            </p:cNvPr>
            <p:cNvSpPr/>
            <p:nvPr/>
          </p:nvSpPr>
          <p:spPr>
            <a:xfrm>
              <a:off x="3320168" y="1717783"/>
              <a:ext cx="1472375" cy="810223"/>
            </a:xfrm>
            <a:custGeom>
              <a:avLst/>
              <a:gdLst/>
              <a:ahLst/>
              <a:cxnLst/>
              <a:rect l="l" t="t" r="r" b="b"/>
              <a:pathLst>
                <a:path w="50912" h="28016" extrusionOk="0">
                  <a:moveTo>
                    <a:pt x="10180" y="0"/>
                  </a:moveTo>
                  <a:lnTo>
                    <a:pt x="0" y="28015"/>
                  </a:lnTo>
                  <a:lnTo>
                    <a:pt x="41779" y="28015"/>
                  </a:lnTo>
                  <a:lnTo>
                    <a:pt x="50911" y="0"/>
                  </a:lnTo>
                  <a:close/>
                </a:path>
              </a:pathLst>
            </a:custGeom>
            <a:solidFill>
              <a:srgbClr val="AFBD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70;p26">
              <a:extLst>
                <a:ext uri="{FF2B5EF4-FFF2-40B4-BE49-F238E27FC236}">
                  <a16:creationId xmlns:a16="http://schemas.microsoft.com/office/drawing/2014/main" id="{A16B00A5-A873-4678-A234-EDE72592F0DB}"/>
                </a:ext>
              </a:extLst>
            </p:cNvPr>
            <p:cNvSpPr txBox="1"/>
            <p:nvPr/>
          </p:nvSpPr>
          <p:spPr>
            <a:xfrm>
              <a:off x="4911185" y="1908641"/>
              <a:ext cx="2908433" cy="365700"/>
            </a:xfrm>
            <a:prstGeom prst="rect">
              <a:avLst/>
            </a:prstGeom>
            <a:noFill/>
            <a:ln>
              <a:noFill/>
            </a:ln>
          </p:spPr>
          <p:txBody>
            <a:bodyPr spcFirstLastPara="1" wrap="square" lIns="91425" tIns="91425" rIns="91425" bIns="91425" anchor="ctr" anchorCtr="0">
              <a:noAutofit/>
            </a:bodyPr>
            <a:lstStyle/>
            <a:p>
              <a:r>
                <a:rPr lang="en" b="1" cap="all">
                  <a:solidFill>
                    <a:schemeClr val="bg1"/>
                  </a:solidFill>
                  <a:latin typeface="Sagona ExtraLight" panose="02020303050505020204" pitchFamily="18" charset="0"/>
                  <a:sym typeface="Fira Sans Extra Condensed Medium"/>
                </a:rPr>
                <a:t>Acciones estratégicas</a:t>
              </a:r>
              <a:endParaRPr b="1" cap="all">
                <a:solidFill>
                  <a:schemeClr val="bg1"/>
                </a:solidFill>
                <a:latin typeface="Sagona ExtraLight" panose="02020303050505020204" pitchFamily="18" charset="0"/>
                <a:sym typeface="Fira Sans Extra Condensed Medium"/>
              </a:endParaRPr>
            </a:p>
          </p:txBody>
        </p:sp>
        <p:sp>
          <p:nvSpPr>
            <p:cNvPr id="28" name="Google Shape;571;p26">
              <a:extLst>
                <a:ext uri="{FF2B5EF4-FFF2-40B4-BE49-F238E27FC236}">
                  <a16:creationId xmlns:a16="http://schemas.microsoft.com/office/drawing/2014/main" id="{3D1BDB34-F98A-4AAD-8BA9-55E845145558}"/>
                </a:ext>
              </a:extLst>
            </p:cNvPr>
            <p:cNvSpPr/>
            <p:nvPr/>
          </p:nvSpPr>
          <p:spPr>
            <a:xfrm>
              <a:off x="3784050" y="1819745"/>
              <a:ext cx="606300" cy="606300"/>
            </a:xfrm>
            <a:prstGeom prst="ellipse">
              <a:avLst/>
            </a:prstGeom>
            <a:noFill/>
            <a:ln w="19050" cap="flat" cmpd="sng">
              <a:solidFill>
                <a:schemeClr val="lt1"/>
              </a:solidFill>
              <a:prstDash val="solid"/>
              <a:round/>
              <a:headEnd type="none" w="sm" len="sm"/>
              <a:tailEnd type="none" w="sm" len="sm"/>
            </a:ln>
          </p:spPr>
          <p:txBody>
            <a:bodyPr spcFirstLastPara="1" wrap="square" lIns="0" tIns="91425" rIns="0" bIns="91425" anchor="ctr" anchorCtr="0">
              <a:noAutofit/>
            </a:bodyPr>
            <a:lstStyle/>
            <a:p>
              <a:pPr marL="0" lvl="0" indent="0" algn="ctr" rtl="0">
                <a:spcBef>
                  <a:spcPts val="0"/>
                </a:spcBef>
                <a:spcAft>
                  <a:spcPts val="0"/>
                </a:spcAft>
                <a:buNone/>
              </a:pPr>
              <a:r>
                <a:rPr lang="en" sz="2500">
                  <a:solidFill>
                    <a:srgbClr val="FFFFFF"/>
                  </a:solidFill>
                  <a:latin typeface="Fira Sans Extra Condensed Medium"/>
                  <a:sym typeface="Fira Sans Extra Condensed Medium"/>
                </a:rPr>
                <a:t>22</a:t>
              </a:r>
              <a:endParaRPr sz="2500">
                <a:solidFill>
                  <a:srgbClr val="FFFFFF"/>
                </a:solidFill>
              </a:endParaRPr>
            </a:p>
          </p:txBody>
        </p:sp>
      </p:grpSp>
      <p:grpSp>
        <p:nvGrpSpPr>
          <p:cNvPr id="31" name="Google Shape;572;p26">
            <a:extLst>
              <a:ext uri="{FF2B5EF4-FFF2-40B4-BE49-F238E27FC236}">
                <a16:creationId xmlns:a16="http://schemas.microsoft.com/office/drawing/2014/main" id="{598FBDF0-B238-4853-A1B3-23EE54679652}"/>
              </a:ext>
            </a:extLst>
          </p:cNvPr>
          <p:cNvGrpSpPr/>
          <p:nvPr/>
        </p:nvGrpSpPr>
        <p:grpSpPr>
          <a:xfrm>
            <a:off x="1436195" y="4147993"/>
            <a:ext cx="4988324" cy="809897"/>
            <a:chOff x="3046400" y="2615812"/>
            <a:chExt cx="4988324" cy="809897"/>
          </a:xfrm>
        </p:grpSpPr>
        <p:sp>
          <p:nvSpPr>
            <p:cNvPr id="32" name="Google Shape;573;p26">
              <a:extLst>
                <a:ext uri="{FF2B5EF4-FFF2-40B4-BE49-F238E27FC236}">
                  <a16:creationId xmlns:a16="http://schemas.microsoft.com/office/drawing/2014/main" id="{EECCD1F1-2499-4859-BFBC-8FA54CB56839}"/>
                </a:ext>
              </a:extLst>
            </p:cNvPr>
            <p:cNvSpPr/>
            <p:nvPr/>
          </p:nvSpPr>
          <p:spPr>
            <a:xfrm>
              <a:off x="4401385" y="2615812"/>
              <a:ext cx="487620" cy="266527"/>
            </a:xfrm>
            <a:custGeom>
              <a:avLst/>
              <a:gdLst/>
              <a:ahLst/>
              <a:cxnLst/>
              <a:rect l="l" t="t" r="r" b="b"/>
              <a:pathLst>
                <a:path w="16861" h="9216" extrusionOk="0">
                  <a:moveTo>
                    <a:pt x="13514" y="1"/>
                  </a:moveTo>
                  <a:lnTo>
                    <a:pt x="1" y="1739"/>
                  </a:lnTo>
                  <a:lnTo>
                    <a:pt x="1" y="9216"/>
                  </a:lnTo>
                  <a:lnTo>
                    <a:pt x="16860" y="9216"/>
                  </a:lnTo>
                  <a:lnTo>
                    <a:pt x="13514" y="1"/>
                  </a:lnTo>
                  <a:close/>
                </a:path>
              </a:pathLst>
            </a:custGeom>
            <a:solidFill>
              <a:srgbClr val="576F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74;p26">
              <a:extLst>
                <a:ext uri="{FF2B5EF4-FFF2-40B4-BE49-F238E27FC236}">
                  <a16:creationId xmlns:a16="http://schemas.microsoft.com/office/drawing/2014/main" id="{FF7404FF-A2F9-4E0A-86FA-F90DA6C6AB39}"/>
                </a:ext>
              </a:extLst>
            </p:cNvPr>
            <p:cNvSpPr/>
            <p:nvPr/>
          </p:nvSpPr>
          <p:spPr>
            <a:xfrm>
              <a:off x="3223397" y="3159182"/>
              <a:ext cx="487938" cy="266527"/>
            </a:xfrm>
            <a:custGeom>
              <a:avLst/>
              <a:gdLst/>
              <a:ahLst/>
              <a:cxnLst/>
              <a:rect l="l" t="t" r="r" b="b"/>
              <a:pathLst>
                <a:path w="16872" h="9216" extrusionOk="0">
                  <a:moveTo>
                    <a:pt x="1" y="1"/>
                  </a:moveTo>
                  <a:lnTo>
                    <a:pt x="3346" y="9216"/>
                  </a:lnTo>
                  <a:lnTo>
                    <a:pt x="16872" y="7025"/>
                  </a:lnTo>
                  <a:lnTo>
                    <a:pt x="16872" y="1"/>
                  </a:lnTo>
                  <a:close/>
                </a:path>
              </a:pathLst>
            </a:custGeom>
            <a:solidFill>
              <a:srgbClr val="576F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75;p26">
              <a:extLst>
                <a:ext uri="{FF2B5EF4-FFF2-40B4-BE49-F238E27FC236}">
                  <a16:creationId xmlns:a16="http://schemas.microsoft.com/office/drawing/2014/main" id="{0E8EAD9C-12E6-4994-94D3-A1F8CB77F3B7}"/>
                </a:ext>
              </a:extLst>
            </p:cNvPr>
            <p:cNvSpPr/>
            <p:nvPr/>
          </p:nvSpPr>
          <p:spPr>
            <a:xfrm>
              <a:off x="3046400" y="2702589"/>
              <a:ext cx="4988324" cy="636356"/>
            </a:xfrm>
            <a:custGeom>
              <a:avLst/>
              <a:gdLst/>
              <a:ahLst/>
              <a:cxnLst/>
              <a:rect l="l" t="t" r="r" b="b"/>
              <a:pathLst>
                <a:path w="172487" h="22004" extrusionOk="0">
                  <a:moveTo>
                    <a:pt x="6347" y="1"/>
                  </a:moveTo>
                  <a:lnTo>
                    <a:pt x="1" y="11002"/>
                  </a:lnTo>
                  <a:lnTo>
                    <a:pt x="6347" y="22004"/>
                  </a:lnTo>
                  <a:lnTo>
                    <a:pt x="166129" y="22004"/>
                  </a:lnTo>
                  <a:lnTo>
                    <a:pt x="172487" y="11002"/>
                  </a:lnTo>
                  <a:lnTo>
                    <a:pt x="166129" y="1"/>
                  </a:lnTo>
                  <a:close/>
                </a:path>
              </a:pathLst>
            </a:custGeom>
            <a:solidFill>
              <a:srgbClr val="EC3A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76;p26">
              <a:extLst>
                <a:ext uri="{FF2B5EF4-FFF2-40B4-BE49-F238E27FC236}">
                  <a16:creationId xmlns:a16="http://schemas.microsoft.com/office/drawing/2014/main" id="{DF23DF26-2AAC-405E-A9C6-BD1F02E12968}"/>
                </a:ext>
              </a:extLst>
            </p:cNvPr>
            <p:cNvSpPr/>
            <p:nvPr/>
          </p:nvSpPr>
          <p:spPr>
            <a:xfrm>
              <a:off x="3320168" y="2615812"/>
              <a:ext cx="1472375" cy="809876"/>
            </a:xfrm>
            <a:custGeom>
              <a:avLst/>
              <a:gdLst/>
              <a:ahLst/>
              <a:cxnLst/>
              <a:rect l="l" t="t" r="r" b="b"/>
              <a:pathLst>
                <a:path w="50912" h="28004" extrusionOk="0">
                  <a:moveTo>
                    <a:pt x="10180" y="1"/>
                  </a:moveTo>
                  <a:lnTo>
                    <a:pt x="0" y="28004"/>
                  </a:lnTo>
                  <a:lnTo>
                    <a:pt x="41779" y="28004"/>
                  </a:lnTo>
                  <a:lnTo>
                    <a:pt x="50911" y="1"/>
                  </a:lnTo>
                  <a:close/>
                </a:path>
              </a:pathLst>
            </a:custGeom>
            <a:solidFill>
              <a:srgbClr val="AFBD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79;p26">
              <a:extLst>
                <a:ext uri="{FF2B5EF4-FFF2-40B4-BE49-F238E27FC236}">
                  <a16:creationId xmlns:a16="http://schemas.microsoft.com/office/drawing/2014/main" id="{307E5AA2-CAF2-4758-A69D-433F0A6056B1}"/>
                </a:ext>
              </a:extLst>
            </p:cNvPr>
            <p:cNvSpPr txBox="1"/>
            <p:nvPr/>
          </p:nvSpPr>
          <p:spPr>
            <a:xfrm>
              <a:off x="4900019" y="2702592"/>
              <a:ext cx="2908433" cy="365700"/>
            </a:xfrm>
            <a:prstGeom prst="rect">
              <a:avLst/>
            </a:prstGeom>
            <a:noFill/>
            <a:ln>
              <a:noFill/>
            </a:ln>
          </p:spPr>
          <p:txBody>
            <a:bodyPr spcFirstLastPara="1" wrap="square" lIns="91425" tIns="91425" rIns="91425" bIns="91425" anchor="ctr" anchorCtr="0">
              <a:noAutofit/>
            </a:bodyPr>
            <a:lstStyle/>
            <a:p>
              <a:pPr lvl="0" indent="0">
                <a:spcBef>
                  <a:spcPts val="0"/>
                </a:spcBef>
                <a:spcAft>
                  <a:spcPts val="0"/>
                </a:spcAft>
                <a:buNone/>
              </a:pPr>
              <a:r>
                <a:rPr lang="en" b="1" cap="all">
                  <a:solidFill>
                    <a:schemeClr val="bg1"/>
                  </a:solidFill>
                  <a:latin typeface="Sagona ExtraLight" panose="02020303050505020204" pitchFamily="18" charset="0"/>
                  <a:sym typeface="Fira Sans Extra Condensed Medium"/>
                </a:rPr>
                <a:t>Metas estratégicas</a:t>
              </a:r>
              <a:endParaRPr b="1" cap="all">
                <a:solidFill>
                  <a:schemeClr val="bg1"/>
                </a:solidFill>
                <a:latin typeface="Sagona ExtraLight" panose="02020303050505020204" pitchFamily="18" charset="0"/>
                <a:sym typeface="Fira Sans Extra Condensed Medium"/>
              </a:endParaRPr>
            </a:p>
          </p:txBody>
        </p:sp>
        <p:sp>
          <p:nvSpPr>
            <p:cNvPr id="37" name="Google Shape;580;p26">
              <a:extLst>
                <a:ext uri="{FF2B5EF4-FFF2-40B4-BE49-F238E27FC236}">
                  <a16:creationId xmlns:a16="http://schemas.microsoft.com/office/drawing/2014/main" id="{1517A9CD-1CB4-416A-8CD3-59A2E2FBACAE}"/>
                </a:ext>
              </a:extLst>
            </p:cNvPr>
            <p:cNvSpPr/>
            <p:nvPr/>
          </p:nvSpPr>
          <p:spPr>
            <a:xfrm>
              <a:off x="3784050" y="2717617"/>
              <a:ext cx="606300" cy="606300"/>
            </a:xfrm>
            <a:prstGeom prst="ellipse">
              <a:avLst/>
            </a:prstGeom>
            <a:noFill/>
            <a:ln w="19050" cap="flat" cmpd="sng">
              <a:solidFill>
                <a:schemeClr val="lt1"/>
              </a:solidFill>
              <a:prstDash val="solid"/>
              <a:round/>
              <a:headEnd type="none" w="sm" len="sm"/>
              <a:tailEnd type="none" w="sm" len="sm"/>
            </a:ln>
          </p:spPr>
          <p:txBody>
            <a:bodyPr spcFirstLastPara="1" wrap="square" lIns="0" tIns="91425" rIns="0" bIns="91425" anchor="ctr" anchorCtr="0">
              <a:noAutofit/>
            </a:bodyPr>
            <a:lstStyle/>
            <a:p>
              <a:pPr marL="0" lvl="0" indent="0" algn="ctr" rtl="0">
                <a:spcBef>
                  <a:spcPts val="0"/>
                </a:spcBef>
                <a:spcAft>
                  <a:spcPts val="0"/>
                </a:spcAft>
                <a:buNone/>
              </a:pPr>
              <a:r>
                <a:rPr lang="en" sz="2000">
                  <a:solidFill>
                    <a:srgbClr val="FFFFFF"/>
                  </a:solidFill>
                  <a:latin typeface="Fira Sans Extra Condensed Medium"/>
                  <a:sym typeface="Fira Sans Extra Condensed Medium"/>
                </a:rPr>
                <a:t>230</a:t>
              </a:r>
              <a:endParaRPr sz="2000">
                <a:solidFill>
                  <a:srgbClr val="FFFFFF"/>
                </a:solidFill>
              </a:endParaRPr>
            </a:p>
          </p:txBody>
        </p:sp>
      </p:grpSp>
      <p:cxnSp>
        <p:nvCxnSpPr>
          <p:cNvPr id="49" name="Conector recto 48">
            <a:extLst>
              <a:ext uri="{FF2B5EF4-FFF2-40B4-BE49-F238E27FC236}">
                <a16:creationId xmlns:a16="http://schemas.microsoft.com/office/drawing/2014/main" id="{8A30BE46-6C43-4E56-B6BB-D6BD8249FFF8}"/>
              </a:ext>
            </a:extLst>
          </p:cNvPr>
          <p:cNvCxnSpPr/>
          <p:nvPr/>
        </p:nvCxnSpPr>
        <p:spPr>
          <a:xfrm>
            <a:off x="1245326" y="1671381"/>
            <a:ext cx="9962605" cy="0"/>
          </a:xfrm>
          <a:prstGeom prst="line">
            <a:avLst/>
          </a:prstGeom>
          <a:ln>
            <a:solidFill>
              <a:srgbClr val="004D86"/>
            </a:solidFill>
          </a:ln>
        </p:spPr>
        <p:style>
          <a:lnRef idx="1">
            <a:schemeClr val="accent4"/>
          </a:lnRef>
          <a:fillRef idx="0">
            <a:schemeClr val="accent4"/>
          </a:fillRef>
          <a:effectRef idx="0">
            <a:schemeClr val="accent4"/>
          </a:effectRef>
          <a:fontRef idx="minor">
            <a:schemeClr val="tx1"/>
          </a:fontRef>
        </p:style>
      </p:cxnSp>
      <p:sp>
        <p:nvSpPr>
          <p:cNvPr id="10" name="CuadroTexto 9">
            <a:extLst>
              <a:ext uri="{FF2B5EF4-FFF2-40B4-BE49-F238E27FC236}">
                <a16:creationId xmlns:a16="http://schemas.microsoft.com/office/drawing/2014/main" id="{C38A5879-B950-47CD-8EDC-1CB0E487A43A}"/>
              </a:ext>
            </a:extLst>
          </p:cNvPr>
          <p:cNvSpPr txBox="1"/>
          <p:nvPr/>
        </p:nvSpPr>
        <p:spPr>
          <a:xfrm>
            <a:off x="8589755" y="4067126"/>
            <a:ext cx="3167184" cy="646331"/>
          </a:xfrm>
          <a:prstGeom prst="rect">
            <a:avLst/>
          </a:prstGeom>
          <a:solidFill>
            <a:srgbClr val="92D050"/>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CR" sz="1200">
                <a:solidFill>
                  <a:schemeClr val="bg1"/>
                </a:solidFill>
                <a:latin typeface="Sagona ExtraLight" panose="02020303050505020204" pitchFamily="18" charset="0"/>
              </a:rPr>
              <a:t>         </a:t>
            </a:r>
            <a:r>
              <a:rPr lang="es-CR" sz="1200" b="1">
                <a:solidFill>
                  <a:schemeClr val="bg1"/>
                </a:solidFill>
                <a:latin typeface="Sagona ExtraLight" panose="02020303050505020204" pitchFamily="18" charset="0"/>
              </a:rPr>
              <a:t>Planes Anuales Operativos</a:t>
            </a:r>
          </a:p>
          <a:p>
            <a:pPr algn="ctr"/>
            <a:r>
              <a:rPr lang="es-CR" sz="1200">
                <a:solidFill>
                  <a:schemeClr val="bg1"/>
                </a:solidFill>
                <a:latin typeface="Sagona ExtraLight" panose="02020303050505020204" pitchFamily="18" charset="0"/>
              </a:rPr>
              <a:t>objetivos operativos </a:t>
            </a:r>
          </a:p>
          <a:p>
            <a:pPr algn="ctr"/>
            <a:r>
              <a:rPr lang="es-CR" sz="1200">
                <a:solidFill>
                  <a:schemeClr val="bg1"/>
                </a:solidFill>
                <a:latin typeface="Sagona ExtraLight" panose="02020303050505020204" pitchFamily="18" charset="0"/>
              </a:rPr>
              <a:t>ligados a la estrategia</a:t>
            </a:r>
          </a:p>
        </p:txBody>
      </p:sp>
      <p:cxnSp>
        <p:nvCxnSpPr>
          <p:cNvPr id="2060" name="Conector recto 2059">
            <a:extLst>
              <a:ext uri="{FF2B5EF4-FFF2-40B4-BE49-F238E27FC236}">
                <a16:creationId xmlns:a16="http://schemas.microsoft.com/office/drawing/2014/main" id="{8FE16353-6081-48EE-B8BD-BF72FA886C61}"/>
              </a:ext>
            </a:extLst>
          </p:cNvPr>
          <p:cNvCxnSpPr/>
          <p:nvPr/>
        </p:nvCxnSpPr>
        <p:spPr>
          <a:xfrm>
            <a:off x="6424518" y="4256971"/>
            <a:ext cx="1685581" cy="0"/>
          </a:xfrm>
          <a:prstGeom prst="line">
            <a:avLst/>
          </a:prstGeom>
          <a:ln>
            <a:solidFill>
              <a:srgbClr val="034793"/>
            </a:solidFill>
          </a:ln>
        </p:spPr>
        <p:style>
          <a:lnRef idx="1">
            <a:schemeClr val="accent1"/>
          </a:lnRef>
          <a:fillRef idx="0">
            <a:schemeClr val="accent1"/>
          </a:fillRef>
          <a:effectRef idx="0">
            <a:schemeClr val="accent1"/>
          </a:effectRef>
          <a:fontRef idx="minor">
            <a:schemeClr val="tx1"/>
          </a:fontRef>
        </p:style>
      </p:cxnSp>
      <p:cxnSp>
        <p:nvCxnSpPr>
          <p:cNvPr id="74" name="Conector recto 73">
            <a:extLst>
              <a:ext uri="{FF2B5EF4-FFF2-40B4-BE49-F238E27FC236}">
                <a16:creationId xmlns:a16="http://schemas.microsoft.com/office/drawing/2014/main" id="{E26B87A8-BB4E-4BF3-B147-DC7E6434B0E0}"/>
              </a:ext>
            </a:extLst>
          </p:cNvPr>
          <p:cNvCxnSpPr/>
          <p:nvPr/>
        </p:nvCxnSpPr>
        <p:spPr>
          <a:xfrm>
            <a:off x="6424517" y="4871126"/>
            <a:ext cx="1685581" cy="0"/>
          </a:xfrm>
          <a:prstGeom prst="line">
            <a:avLst/>
          </a:prstGeom>
          <a:ln>
            <a:solidFill>
              <a:srgbClr val="034793"/>
            </a:solidFill>
          </a:ln>
        </p:spPr>
        <p:style>
          <a:lnRef idx="1">
            <a:schemeClr val="accent1"/>
          </a:lnRef>
          <a:fillRef idx="0">
            <a:schemeClr val="accent1"/>
          </a:fillRef>
          <a:effectRef idx="0">
            <a:schemeClr val="accent1"/>
          </a:effectRef>
          <a:fontRef idx="minor">
            <a:schemeClr val="tx1"/>
          </a:fontRef>
        </p:style>
      </p:cxnSp>
      <p:sp>
        <p:nvSpPr>
          <p:cNvPr id="2063" name="CuadroTexto 2062">
            <a:extLst>
              <a:ext uri="{FF2B5EF4-FFF2-40B4-BE49-F238E27FC236}">
                <a16:creationId xmlns:a16="http://schemas.microsoft.com/office/drawing/2014/main" id="{686A13CF-1D96-44BE-AFFF-D3004B16DE45}"/>
              </a:ext>
            </a:extLst>
          </p:cNvPr>
          <p:cNvSpPr txBox="1"/>
          <p:nvPr/>
        </p:nvSpPr>
        <p:spPr>
          <a:xfrm>
            <a:off x="6520257" y="4384573"/>
            <a:ext cx="1333041" cy="523220"/>
          </a:xfrm>
          <a:prstGeom prst="rect">
            <a:avLst/>
          </a:prstGeom>
          <a:noFill/>
        </p:spPr>
        <p:txBody>
          <a:bodyPr wrap="square" rtlCol="0">
            <a:spAutoFit/>
          </a:bodyPr>
          <a:lstStyle/>
          <a:p>
            <a:r>
              <a:rPr lang="es-CR" sz="1400" b="1" cap="all">
                <a:latin typeface="Sagona ExtraLight" panose="02020303050505020204" pitchFamily="18" charset="0"/>
              </a:rPr>
              <a:t>SE GESTIONAN</a:t>
            </a:r>
          </a:p>
        </p:txBody>
      </p:sp>
      <p:sp>
        <p:nvSpPr>
          <p:cNvPr id="2065" name="Rectángulo 2064">
            <a:extLst>
              <a:ext uri="{FF2B5EF4-FFF2-40B4-BE49-F238E27FC236}">
                <a16:creationId xmlns:a16="http://schemas.microsoft.com/office/drawing/2014/main" id="{B52DA746-1844-455C-8444-548EA94F4FE1}"/>
              </a:ext>
            </a:extLst>
          </p:cNvPr>
          <p:cNvSpPr/>
          <p:nvPr/>
        </p:nvSpPr>
        <p:spPr>
          <a:xfrm>
            <a:off x="8589755" y="5334740"/>
            <a:ext cx="3275212" cy="276999"/>
          </a:xfrm>
          <a:prstGeom prst="rect">
            <a:avLst/>
          </a:prstGeom>
        </p:spPr>
        <p:txBody>
          <a:bodyPr wrap="square">
            <a:spAutoFit/>
          </a:bodyPr>
          <a:lstStyle/>
          <a:p>
            <a:pPr algn="ctr"/>
            <a:r>
              <a:rPr lang="es-CR" sz="1200">
                <a:latin typeface="Sagona ExtraLight" panose="02020303050505020204" pitchFamily="18" charset="0"/>
                <a:cs typeface="Arial" panose="020B0604020202020204" pitchFamily="34" charset="0"/>
              </a:rPr>
              <a:t>Metodología de SEVRI</a:t>
            </a:r>
            <a:endParaRPr lang="es-CR" sz="1200">
              <a:latin typeface="Sagona ExtraLight" panose="02020303050505020204" pitchFamily="18" charset="0"/>
            </a:endParaRPr>
          </a:p>
        </p:txBody>
      </p:sp>
      <p:sp>
        <p:nvSpPr>
          <p:cNvPr id="2067" name="Elipse 2066">
            <a:extLst>
              <a:ext uri="{FF2B5EF4-FFF2-40B4-BE49-F238E27FC236}">
                <a16:creationId xmlns:a16="http://schemas.microsoft.com/office/drawing/2014/main" id="{7784D60C-B9C4-4AF8-B34F-EDC3C2AF4B4E}"/>
              </a:ext>
            </a:extLst>
          </p:cNvPr>
          <p:cNvSpPr/>
          <p:nvPr/>
        </p:nvSpPr>
        <p:spPr>
          <a:xfrm>
            <a:off x="8048928" y="3820566"/>
            <a:ext cx="4040714" cy="1243431"/>
          </a:xfrm>
          <a:prstGeom prst="ellipse">
            <a:avLst/>
          </a:prstGeom>
          <a:noFill/>
          <a:ln w="28575">
            <a:solidFill>
              <a:srgbClr val="EC3A3B"/>
            </a:solidFill>
          </a:ln>
          <a:effectLst>
            <a:glow rad="101600">
              <a:srgbClr val="EC3A3B">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38" name="CuadroTexto 37">
            <a:extLst>
              <a:ext uri="{FF2B5EF4-FFF2-40B4-BE49-F238E27FC236}">
                <a16:creationId xmlns:a16="http://schemas.microsoft.com/office/drawing/2014/main" id="{DE3E9A11-E997-422B-99A8-1B0C6D81A620}"/>
              </a:ext>
            </a:extLst>
          </p:cNvPr>
          <p:cNvSpPr txBox="1"/>
          <p:nvPr/>
        </p:nvSpPr>
        <p:spPr>
          <a:xfrm>
            <a:off x="8700634" y="5679418"/>
            <a:ext cx="3167184" cy="738664"/>
          </a:xfrm>
          <a:prstGeom prst="rect">
            <a:avLst/>
          </a:prstGeom>
          <a:noFill/>
          <a:ln>
            <a:solidFill>
              <a:srgbClr val="FF5B5B"/>
            </a:solidFill>
          </a:ln>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CR" sz="1400">
                <a:solidFill>
                  <a:srgbClr val="48098D"/>
                </a:solidFill>
                <a:latin typeface="Sagona ExtraLight" panose="02020303050505020204" pitchFamily="18" charset="0"/>
              </a:rPr>
              <a:t>  La formulación de los riesgos se realiza en la misma oficina, en la cual se formula el PAO. </a:t>
            </a:r>
          </a:p>
        </p:txBody>
      </p:sp>
      <p:sp>
        <p:nvSpPr>
          <p:cNvPr id="3" name="Flecha: hacia abajo 2">
            <a:extLst>
              <a:ext uri="{FF2B5EF4-FFF2-40B4-BE49-F238E27FC236}">
                <a16:creationId xmlns:a16="http://schemas.microsoft.com/office/drawing/2014/main" id="{7EEC431B-CF6C-4E1A-AC75-9F592DE89B4A}"/>
              </a:ext>
            </a:extLst>
          </p:cNvPr>
          <p:cNvSpPr/>
          <p:nvPr/>
        </p:nvSpPr>
        <p:spPr>
          <a:xfrm>
            <a:off x="10028069" y="4951289"/>
            <a:ext cx="398584" cy="3592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Tree>
    <p:extLst>
      <p:ext uri="{BB962C8B-B14F-4D97-AF65-F5344CB8AC3E}">
        <p14:creationId xmlns:p14="http://schemas.microsoft.com/office/powerpoint/2010/main" val="4000606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6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63"/>
                                        </p:tgtEl>
                                        <p:attrNameLst>
                                          <p:attrName>style.visibility</p:attrName>
                                        </p:attrNameLst>
                                      </p:cBhvr>
                                      <p:to>
                                        <p:strVal val="visible"/>
                                      </p:to>
                                    </p:set>
                                  </p:childTnLst>
                                </p:cTn>
                              </p:par>
                              <p:par>
                                <p:cTn id="23" presetID="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065"/>
                                        </p:tgtEl>
                                        <p:attrNameLst>
                                          <p:attrName>style.visibility</p:attrName>
                                        </p:attrNameLst>
                                      </p:cBhvr>
                                      <p:to>
                                        <p:strVal val="visible"/>
                                      </p:to>
                                    </p:set>
                                    <p:animEffect transition="in" filter="wipe(down)">
                                      <p:cBhvr>
                                        <p:cTn id="31" dur="500"/>
                                        <p:tgtEl>
                                          <p:spTgt spid="2065"/>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067"/>
                                        </p:tgtEl>
                                        <p:attrNameLst>
                                          <p:attrName>style.visibility</p:attrName>
                                        </p:attrNameLst>
                                      </p:cBhvr>
                                      <p:to>
                                        <p:strVal val="visible"/>
                                      </p:to>
                                    </p:set>
                                    <p:anim calcmode="lin" valueType="num">
                                      <p:cBhvr>
                                        <p:cTn id="36" dur="500" fill="hold"/>
                                        <p:tgtEl>
                                          <p:spTgt spid="2067"/>
                                        </p:tgtEl>
                                        <p:attrNameLst>
                                          <p:attrName>ppt_w</p:attrName>
                                        </p:attrNameLst>
                                      </p:cBhvr>
                                      <p:tavLst>
                                        <p:tav tm="0">
                                          <p:val>
                                            <p:fltVal val="0"/>
                                          </p:val>
                                        </p:tav>
                                        <p:tav tm="100000">
                                          <p:val>
                                            <p:strVal val="#ppt_w"/>
                                          </p:val>
                                        </p:tav>
                                      </p:tavLst>
                                    </p:anim>
                                    <p:anim calcmode="lin" valueType="num">
                                      <p:cBhvr>
                                        <p:cTn id="37" dur="500" fill="hold"/>
                                        <p:tgtEl>
                                          <p:spTgt spid="2067"/>
                                        </p:tgtEl>
                                        <p:attrNameLst>
                                          <p:attrName>ppt_h</p:attrName>
                                        </p:attrNameLst>
                                      </p:cBhvr>
                                      <p:tavLst>
                                        <p:tav tm="0">
                                          <p:val>
                                            <p:fltVal val="0"/>
                                          </p:val>
                                        </p:tav>
                                        <p:tav tm="100000">
                                          <p:val>
                                            <p:strVal val="#ppt_h"/>
                                          </p:val>
                                        </p:tav>
                                      </p:tavLst>
                                    </p:anim>
                                    <p:animEffect transition="in" filter="fade">
                                      <p:cBhvr>
                                        <p:cTn id="38" dur="500"/>
                                        <p:tgtEl>
                                          <p:spTgt spid="2067"/>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063" grpId="0"/>
      <p:bldP spid="2065" grpId="0"/>
      <p:bldP spid="2067" grpId="0" animBg="1"/>
      <p:bldP spid="3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Marcador de posición de imagen 1024">
            <a:extLst>
              <a:ext uri="{FF2B5EF4-FFF2-40B4-BE49-F238E27FC236}">
                <a16:creationId xmlns:a16="http://schemas.microsoft.com/office/drawing/2014/main" id="{C3A9FB49-3AE8-49E2-9D19-F8FE2565A128}"/>
              </a:ext>
            </a:extLst>
          </p:cNvPr>
          <p:cNvPicPr>
            <a:picLocks noGrp="1" noChangeAspect="1"/>
          </p:cNvPicPr>
          <p:nvPr>
            <p:ph type="pic" sz="quarter" idx="13"/>
          </p:nvPr>
        </p:nvPicPr>
        <p:blipFill rotWithShape="1">
          <a:blip r:embed="rId3">
            <a:alphaModFix amt="20000"/>
          </a:blip>
          <a:srcRect t="4152" r="-1" b="2584"/>
          <a:stretch/>
        </p:blipFill>
        <p:spPr>
          <a:xfrm>
            <a:off x="1134319" y="1"/>
            <a:ext cx="11057681" cy="6858002"/>
          </a:xfrm>
          <a:prstGeom prst="rect">
            <a:avLst/>
          </a:prstGeom>
          <a:noFill/>
          <a:ln>
            <a:solidFill>
              <a:schemeClr val="tx1"/>
            </a:solidFill>
            <a:prstDash val="solid"/>
          </a:ln>
        </p:spPr>
      </p:pic>
      <p:sp>
        <p:nvSpPr>
          <p:cNvPr id="28" name="Título 27">
            <a:extLst>
              <a:ext uri="{FF2B5EF4-FFF2-40B4-BE49-F238E27FC236}">
                <a16:creationId xmlns:a16="http://schemas.microsoft.com/office/drawing/2014/main" id="{91768DBD-01CD-41F0-A047-133FA9542DAB}"/>
              </a:ext>
            </a:extLst>
          </p:cNvPr>
          <p:cNvSpPr>
            <a:spLocks noGrp="1"/>
          </p:cNvSpPr>
          <p:nvPr>
            <p:ph type="ctrTitle"/>
          </p:nvPr>
        </p:nvSpPr>
        <p:spPr>
          <a:xfrm>
            <a:off x="1353387" y="1550125"/>
            <a:ext cx="3253448" cy="2057933"/>
          </a:xfrm>
        </p:spPr>
        <p:txBody>
          <a:bodyPr anchor="b">
            <a:normAutofit fontScale="90000"/>
          </a:bodyPr>
          <a:lstStyle/>
          <a:p>
            <a:r>
              <a:rPr lang="es-ES" sz="3200"/>
              <a:t>Principales conceptos en materia de riesgos</a:t>
            </a:r>
            <a:br>
              <a:rPr lang="es-ES" sz="2100"/>
            </a:br>
            <a:endParaRPr lang="es-CR" sz="2100"/>
          </a:p>
        </p:txBody>
      </p:sp>
      <p:cxnSp>
        <p:nvCxnSpPr>
          <p:cNvPr id="1029" name="Conector recto 1028">
            <a:extLst>
              <a:ext uri="{FF2B5EF4-FFF2-40B4-BE49-F238E27FC236}">
                <a16:creationId xmlns:a16="http://schemas.microsoft.com/office/drawing/2014/main" id="{D635737E-1F03-40FC-9B36-445F6055FD9F}"/>
              </a:ext>
            </a:extLst>
          </p:cNvPr>
          <p:cNvCxnSpPr>
            <a:cxnSpLocks/>
          </p:cNvCxnSpPr>
          <p:nvPr/>
        </p:nvCxnSpPr>
        <p:spPr>
          <a:xfrm>
            <a:off x="1134319" y="-43031"/>
            <a:ext cx="0" cy="6901034"/>
          </a:xfrm>
          <a:prstGeom prst="line">
            <a:avLst/>
          </a:prstGeom>
          <a:ln w="57150">
            <a:solidFill>
              <a:srgbClr val="FFCC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58141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4" name="CuadroTexto 4103">
            <a:extLst>
              <a:ext uri="{FF2B5EF4-FFF2-40B4-BE49-F238E27FC236}">
                <a16:creationId xmlns:a16="http://schemas.microsoft.com/office/drawing/2014/main" id="{233A0D54-FFC0-4720-853B-DF17276566A0}"/>
              </a:ext>
            </a:extLst>
          </p:cNvPr>
          <p:cNvSpPr txBox="1"/>
          <p:nvPr/>
        </p:nvSpPr>
        <p:spPr>
          <a:xfrm>
            <a:off x="1213490" y="4049802"/>
            <a:ext cx="3088457" cy="1532334"/>
          </a:xfrm>
          <a:prstGeom prst="roundRect">
            <a:avLst/>
          </a:prstGeom>
          <a:solidFill>
            <a:schemeClr val="bg1">
              <a:lumMod val="95000"/>
            </a:schemeClr>
          </a:solidFill>
        </p:spPr>
        <p:txBody>
          <a:bodyPr wrap="square" rtlCol="0">
            <a:spAutoFit/>
          </a:bodyPr>
          <a:lstStyle/>
          <a:p>
            <a:r>
              <a:rPr lang="es-CR" sz="1400">
                <a:latin typeface="Sagona ExtraLight" panose="02020303050505020204" pitchFamily="18" charset="0"/>
              </a:rPr>
              <a:t>Sistema Específico de Valoración del Riesgo Institucional por  objetivos, áreas, sectores, actividades o tarea (...)a fin de analizar y administrar el nivel de dicho riesgo.</a:t>
            </a:r>
          </a:p>
        </p:txBody>
      </p:sp>
      <p:sp>
        <p:nvSpPr>
          <p:cNvPr id="4103" name="CuadroTexto 4102">
            <a:extLst>
              <a:ext uri="{FF2B5EF4-FFF2-40B4-BE49-F238E27FC236}">
                <a16:creationId xmlns:a16="http://schemas.microsoft.com/office/drawing/2014/main" id="{6CB80BA5-4950-46EE-8C69-E9D6D3435C30}"/>
              </a:ext>
            </a:extLst>
          </p:cNvPr>
          <p:cNvSpPr txBox="1"/>
          <p:nvPr/>
        </p:nvSpPr>
        <p:spPr>
          <a:xfrm>
            <a:off x="7823740" y="4336677"/>
            <a:ext cx="3479985" cy="919401"/>
          </a:xfrm>
          <a:prstGeom prst="roundRect">
            <a:avLst/>
          </a:prstGeom>
          <a:solidFill>
            <a:schemeClr val="bg1">
              <a:lumMod val="95000"/>
            </a:schemeClr>
          </a:solidFill>
        </p:spPr>
        <p:txBody>
          <a:bodyPr wrap="square" rtlCol="0">
            <a:spAutoFit/>
          </a:bodyPr>
          <a:lstStyle/>
          <a:p>
            <a:pPr marL="182563" indent="-182563" defTabSz="179388">
              <a:tabLst>
                <a:tab pos="182563" algn="l"/>
              </a:tabLst>
            </a:pPr>
            <a:r>
              <a:rPr lang="es-CR" sz="1600">
                <a:solidFill>
                  <a:srgbClr val="EC3A3B"/>
                </a:solidFill>
                <a:latin typeface="Sagona ExtraLight" panose="02020303050505020204" pitchFamily="18" charset="0"/>
              </a:rPr>
              <a:t>	</a:t>
            </a:r>
            <a:r>
              <a:rPr lang="es-CR" sz="1600">
                <a:latin typeface="Sagona ExtraLight" panose="02020303050505020204" pitchFamily="18" charset="0"/>
              </a:rPr>
              <a:t>Jefatura del despacho u oficina judicial con todo el equipo de trabajo.</a:t>
            </a:r>
          </a:p>
        </p:txBody>
      </p:sp>
      <p:sp>
        <p:nvSpPr>
          <p:cNvPr id="4102" name="CuadroTexto 4101">
            <a:extLst>
              <a:ext uri="{FF2B5EF4-FFF2-40B4-BE49-F238E27FC236}">
                <a16:creationId xmlns:a16="http://schemas.microsoft.com/office/drawing/2014/main" id="{CD7743D3-924C-4130-94CF-120C8D7E1A6A}"/>
              </a:ext>
            </a:extLst>
          </p:cNvPr>
          <p:cNvSpPr txBox="1"/>
          <p:nvPr/>
        </p:nvSpPr>
        <p:spPr>
          <a:xfrm>
            <a:off x="7893141" y="1753270"/>
            <a:ext cx="3793762" cy="1566386"/>
          </a:xfrm>
          <a:prstGeom prst="roundRect">
            <a:avLst/>
          </a:prstGeom>
          <a:solidFill>
            <a:schemeClr val="bg1">
              <a:lumMod val="95000"/>
            </a:schemeClr>
          </a:solidFill>
        </p:spPr>
        <p:txBody>
          <a:bodyPr wrap="square" rtlCol="0">
            <a:spAutoFit/>
          </a:bodyPr>
          <a:lstStyle/>
          <a:p>
            <a:pPr marL="182563" indent="-182563" algn="just" defTabSz="179388">
              <a:tabLst>
                <a:tab pos="182563" algn="l"/>
              </a:tabLst>
            </a:pPr>
            <a:r>
              <a:rPr lang="es-CR" sz="1400">
                <a:solidFill>
                  <a:srgbClr val="EC3A3B"/>
                </a:solidFill>
                <a:latin typeface="Sagona ExtraLight" panose="02020303050505020204" pitchFamily="18" charset="0"/>
              </a:rPr>
              <a:t>	</a:t>
            </a:r>
            <a:r>
              <a:rPr lang="es-CR" sz="1400">
                <a:latin typeface="Sagona ExtraLight" panose="02020303050505020204" pitchFamily="18" charset="0"/>
              </a:rPr>
              <a:t>Es identificar y analizar los eventos que afectan el logro de los objetivos y las metas institucionales y su posible efecto, para posteriormente decidir las acciones que se tomaran para minimizar su impacto. </a:t>
            </a:r>
          </a:p>
        </p:txBody>
      </p:sp>
      <p:sp>
        <p:nvSpPr>
          <p:cNvPr id="4096" name="CuadroTexto 4095">
            <a:extLst>
              <a:ext uri="{FF2B5EF4-FFF2-40B4-BE49-F238E27FC236}">
                <a16:creationId xmlns:a16="http://schemas.microsoft.com/office/drawing/2014/main" id="{35EB3EA7-59A6-47FD-A195-E3A3FED83FED}"/>
              </a:ext>
            </a:extLst>
          </p:cNvPr>
          <p:cNvSpPr txBox="1"/>
          <p:nvPr/>
        </p:nvSpPr>
        <p:spPr>
          <a:xfrm>
            <a:off x="1735261" y="1785172"/>
            <a:ext cx="2598522" cy="1328023"/>
          </a:xfrm>
          <a:prstGeom prst="roundRect">
            <a:avLst/>
          </a:prstGeom>
          <a:solidFill>
            <a:schemeClr val="bg1">
              <a:lumMod val="95000"/>
            </a:schemeClr>
          </a:solidFill>
        </p:spPr>
        <p:txBody>
          <a:bodyPr wrap="square" rtlCol="0">
            <a:spAutoFit/>
          </a:bodyPr>
          <a:lstStyle/>
          <a:p>
            <a:r>
              <a:rPr lang="es-CR" sz="1400">
                <a:latin typeface="Sagona ExtraLight" panose="02020303050505020204" pitchFamily="18" charset="0"/>
              </a:rPr>
              <a:t>Probabilidad de que ocurran eventos que tendrían consecuencias sobre el cumplimiento de los objetivos fijados</a:t>
            </a:r>
            <a:r>
              <a:rPr lang="es-CR" sz="1600">
                <a:latin typeface="Sagona ExtraLight" panose="02020303050505020204" pitchFamily="18" charset="0"/>
              </a:rPr>
              <a:t>.</a:t>
            </a:r>
          </a:p>
        </p:txBody>
      </p:sp>
      <p:sp>
        <p:nvSpPr>
          <p:cNvPr id="3" name="Título 2">
            <a:extLst>
              <a:ext uri="{FF2B5EF4-FFF2-40B4-BE49-F238E27FC236}">
                <a16:creationId xmlns:a16="http://schemas.microsoft.com/office/drawing/2014/main" id="{12B178B4-CDED-454C-BED2-2E2B10ADA703}"/>
              </a:ext>
            </a:extLst>
          </p:cNvPr>
          <p:cNvSpPr>
            <a:spLocks noGrp="1"/>
          </p:cNvSpPr>
          <p:nvPr>
            <p:ph type="ctrTitle"/>
          </p:nvPr>
        </p:nvSpPr>
        <p:spPr/>
        <p:txBody>
          <a:bodyPr rtlCol="0"/>
          <a:lstStyle/>
          <a:p>
            <a:r>
              <a:rPr lang="es-ES" sz="3200"/>
              <a:t>Sistema específico de valoración del riesgo (</a:t>
            </a:r>
            <a:r>
              <a:rPr lang="es-ES" sz="3200" err="1"/>
              <a:t>sevri</a:t>
            </a:r>
            <a:r>
              <a:rPr lang="es-ES" sz="3200"/>
              <a:t>)</a:t>
            </a:r>
          </a:p>
        </p:txBody>
      </p:sp>
      <p:grpSp>
        <p:nvGrpSpPr>
          <p:cNvPr id="34" name="그룹 25">
            <a:extLst>
              <a:ext uri="{FF2B5EF4-FFF2-40B4-BE49-F238E27FC236}">
                <a16:creationId xmlns:a16="http://schemas.microsoft.com/office/drawing/2014/main" id="{7A86FE9D-FB6D-4165-8B85-86189EFA6C77}"/>
              </a:ext>
            </a:extLst>
          </p:cNvPr>
          <p:cNvGrpSpPr/>
          <p:nvPr/>
        </p:nvGrpSpPr>
        <p:grpSpPr>
          <a:xfrm>
            <a:off x="9277456" y="6563861"/>
            <a:ext cx="333606" cy="333604"/>
            <a:chOff x="752656" y="1562597"/>
            <a:chExt cx="390525" cy="390525"/>
          </a:xfrm>
          <a:solidFill>
            <a:schemeClr val="bg1"/>
          </a:solidFill>
        </p:grpSpPr>
        <p:sp>
          <p:nvSpPr>
            <p:cNvPr id="35" name="자유형: 도형 26">
              <a:extLst>
                <a:ext uri="{FF2B5EF4-FFF2-40B4-BE49-F238E27FC236}">
                  <a16:creationId xmlns:a16="http://schemas.microsoft.com/office/drawing/2014/main" id="{2D3BFAEA-64A1-4266-AC77-6CD6E649AABA}"/>
                </a:ext>
              </a:extLst>
            </p:cNvPr>
            <p:cNvSpPr/>
            <p:nvPr/>
          </p:nvSpPr>
          <p:spPr>
            <a:xfrm>
              <a:off x="797621" y="1607153"/>
              <a:ext cx="209550" cy="161925"/>
            </a:xfrm>
            <a:custGeom>
              <a:avLst/>
              <a:gdLst>
                <a:gd name="connsiteX0" fmla="*/ 26568 w 209550"/>
                <a:gd name="connsiteY0" fmla="*/ 159925 h 161925"/>
                <a:gd name="connsiteX1" fmla="*/ 85528 w 209550"/>
                <a:gd name="connsiteY1" fmla="*/ 100965 h 161925"/>
                <a:gd name="connsiteX2" fmla="*/ 102292 w 209550"/>
                <a:gd name="connsiteY2" fmla="*/ 117729 h 161925"/>
                <a:gd name="connsiteX3" fmla="*/ 113437 w 209550"/>
                <a:gd name="connsiteY3" fmla="*/ 117729 h 161925"/>
                <a:gd name="connsiteX4" fmla="*/ 185922 w 209550"/>
                <a:gd name="connsiteY4" fmla="*/ 45244 h 161925"/>
                <a:gd name="connsiteX5" fmla="*/ 185922 w 209550"/>
                <a:gd name="connsiteY5" fmla="*/ 64770 h 161925"/>
                <a:gd name="connsiteX6" fmla="*/ 189065 w 209550"/>
                <a:gd name="connsiteY6" fmla="*/ 71152 h 161925"/>
                <a:gd name="connsiteX7" fmla="*/ 208210 w 209550"/>
                <a:gd name="connsiteY7" fmla="*/ 62865 h 161925"/>
                <a:gd name="connsiteX8" fmla="*/ 208210 w 209550"/>
                <a:gd name="connsiteY8" fmla="*/ 18288 h 161925"/>
                <a:gd name="connsiteX9" fmla="*/ 197066 w 209550"/>
                <a:gd name="connsiteY9" fmla="*/ 7144 h 161925"/>
                <a:gd name="connsiteX10" fmla="*/ 150584 w 209550"/>
                <a:gd name="connsiteY10" fmla="*/ 7144 h 161925"/>
                <a:gd name="connsiteX11" fmla="*/ 144202 w 209550"/>
                <a:gd name="connsiteY11" fmla="*/ 10287 h 161925"/>
                <a:gd name="connsiteX12" fmla="*/ 152489 w 209550"/>
                <a:gd name="connsiteY12" fmla="*/ 29432 h 161925"/>
                <a:gd name="connsiteX13" fmla="*/ 170205 w 209550"/>
                <a:gd name="connsiteY13" fmla="*/ 29432 h 161925"/>
                <a:gd name="connsiteX14" fmla="*/ 107912 w 209550"/>
                <a:gd name="connsiteY14" fmla="*/ 91726 h 161925"/>
                <a:gd name="connsiteX15" fmla="*/ 91148 w 209550"/>
                <a:gd name="connsiteY15" fmla="*/ 74962 h 161925"/>
                <a:gd name="connsiteX16" fmla="*/ 80004 w 209550"/>
                <a:gd name="connsiteY16" fmla="*/ 74962 h 161925"/>
                <a:gd name="connsiteX17" fmla="*/ 9519 w 209550"/>
                <a:gd name="connsiteY17" fmla="*/ 145447 h 161925"/>
                <a:gd name="connsiteX18" fmla="*/ 7233 w 209550"/>
                <a:gd name="connsiteY18" fmla="*/ 152209 h 161925"/>
                <a:gd name="connsiteX19" fmla="*/ 26568 w 209550"/>
                <a:gd name="connsiteY19" fmla="*/ 159925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9550" h="161925">
                  <a:moveTo>
                    <a:pt x="26568" y="159925"/>
                  </a:moveTo>
                  <a:lnTo>
                    <a:pt x="85528" y="100965"/>
                  </a:lnTo>
                  <a:lnTo>
                    <a:pt x="102292" y="117729"/>
                  </a:lnTo>
                  <a:cubicBezTo>
                    <a:pt x="105340" y="120777"/>
                    <a:pt x="110388" y="120777"/>
                    <a:pt x="113437" y="117729"/>
                  </a:cubicBezTo>
                  <a:lnTo>
                    <a:pt x="185922" y="45244"/>
                  </a:lnTo>
                  <a:lnTo>
                    <a:pt x="185922" y="64770"/>
                  </a:lnTo>
                  <a:cubicBezTo>
                    <a:pt x="185922" y="67246"/>
                    <a:pt x="187065" y="69723"/>
                    <a:pt x="189065" y="71152"/>
                  </a:cubicBezTo>
                  <a:cubicBezTo>
                    <a:pt x="198209" y="77915"/>
                    <a:pt x="208210" y="71533"/>
                    <a:pt x="208210" y="62865"/>
                  </a:cubicBezTo>
                  <a:lnTo>
                    <a:pt x="208210" y="18288"/>
                  </a:lnTo>
                  <a:cubicBezTo>
                    <a:pt x="208210" y="12097"/>
                    <a:pt x="203162" y="7144"/>
                    <a:pt x="197066" y="7144"/>
                  </a:cubicBezTo>
                  <a:lnTo>
                    <a:pt x="150584" y="7144"/>
                  </a:lnTo>
                  <a:cubicBezTo>
                    <a:pt x="148107" y="7144"/>
                    <a:pt x="145631" y="8287"/>
                    <a:pt x="144202" y="10287"/>
                  </a:cubicBezTo>
                  <a:cubicBezTo>
                    <a:pt x="137439" y="19431"/>
                    <a:pt x="143821" y="29432"/>
                    <a:pt x="152489" y="29432"/>
                  </a:cubicBezTo>
                  <a:lnTo>
                    <a:pt x="170205" y="29432"/>
                  </a:lnTo>
                  <a:lnTo>
                    <a:pt x="107912" y="91726"/>
                  </a:lnTo>
                  <a:lnTo>
                    <a:pt x="91148" y="74962"/>
                  </a:lnTo>
                  <a:cubicBezTo>
                    <a:pt x="88100" y="71914"/>
                    <a:pt x="83052" y="71914"/>
                    <a:pt x="80004" y="74962"/>
                  </a:cubicBezTo>
                  <a:lnTo>
                    <a:pt x="9519" y="145447"/>
                  </a:lnTo>
                  <a:cubicBezTo>
                    <a:pt x="7709" y="147256"/>
                    <a:pt x="6852" y="149733"/>
                    <a:pt x="7233" y="152209"/>
                  </a:cubicBezTo>
                  <a:cubicBezTo>
                    <a:pt x="8852" y="163544"/>
                    <a:pt x="20377" y="166116"/>
                    <a:pt x="26568" y="159925"/>
                  </a:cubicBezTo>
                  <a:close/>
                </a:path>
              </a:pathLst>
            </a:custGeom>
            <a:grpFill/>
            <a:ln w="9525" cap="flat">
              <a:noFill/>
              <a:prstDash val="solid"/>
              <a:miter/>
            </a:ln>
          </p:spPr>
          <p:txBody>
            <a:bodyPr rtlCol="0" anchor="ctr"/>
            <a:lstStyle/>
            <a:p>
              <a:endParaRPr lang="ko-KR" altLang="en-US"/>
            </a:p>
          </p:txBody>
        </p:sp>
        <p:sp>
          <p:nvSpPr>
            <p:cNvPr id="36" name="자유형: 도형 27">
              <a:extLst>
                <a:ext uri="{FF2B5EF4-FFF2-40B4-BE49-F238E27FC236}">
                  <a16:creationId xmlns:a16="http://schemas.microsoft.com/office/drawing/2014/main" id="{B504F7B4-A8A2-4FE4-B5C0-85B0B94D60CB}"/>
                </a:ext>
              </a:extLst>
            </p:cNvPr>
            <p:cNvSpPr/>
            <p:nvPr/>
          </p:nvSpPr>
          <p:spPr>
            <a:xfrm>
              <a:off x="797995" y="1807749"/>
              <a:ext cx="95250" cy="104775"/>
            </a:xfrm>
            <a:custGeom>
              <a:avLst/>
              <a:gdLst>
                <a:gd name="connsiteX0" fmla="*/ 18288 w 95250"/>
                <a:gd name="connsiteY0" fmla="*/ 97822 h 104775"/>
                <a:gd name="connsiteX1" fmla="*/ 85154 w 95250"/>
                <a:gd name="connsiteY1" fmla="*/ 97822 h 104775"/>
                <a:gd name="connsiteX2" fmla="*/ 96298 w 95250"/>
                <a:gd name="connsiteY2" fmla="*/ 86677 h 104775"/>
                <a:gd name="connsiteX3" fmla="*/ 96298 w 95250"/>
                <a:gd name="connsiteY3" fmla="*/ 18288 h 104775"/>
                <a:gd name="connsiteX4" fmla="*/ 85154 w 95250"/>
                <a:gd name="connsiteY4" fmla="*/ 7144 h 104775"/>
                <a:gd name="connsiteX5" fmla="*/ 18288 w 95250"/>
                <a:gd name="connsiteY5" fmla="*/ 7144 h 104775"/>
                <a:gd name="connsiteX6" fmla="*/ 7144 w 95250"/>
                <a:gd name="connsiteY6" fmla="*/ 18288 h 104775"/>
                <a:gd name="connsiteX7" fmla="*/ 7144 w 95250"/>
                <a:gd name="connsiteY7" fmla="*/ 86677 h 104775"/>
                <a:gd name="connsiteX8" fmla="*/ 18288 w 95250"/>
                <a:gd name="connsiteY8" fmla="*/ 97822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8288" y="97822"/>
                  </a:moveTo>
                  <a:lnTo>
                    <a:pt x="85154" y="97822"/>
                  </a:lnTo>
                  <a:cubicBezTo>
                    <a:pt x="91345" y="97822"/>
                    <a:pt x="96298" y="92869"/>
                    <a:pt x="96298" y="86677"/>
                  </a:cubicBezTo>
                  <a:lnTo>
                    <a:pt x="96298" y="18288"/>
                  </a:lnTo>
                  <a:cubicBezTo>
                    <a:pt x="96298" y="12097"/>
                    <a:pt x="91345" y="7144"/>
                    <a:pt x="85154" y="7144"/>
                  </a:cubicBezTo>
                  <a:lnTo>
                    <a:pt x="18288" y="7144"/>
                  </a:lnTo>
                  <a:cubicBezTo>
                    <a:pt x="12097" y="7144"/>
                    <a:pt x="7144" y="12097"/>
                    <a:pt x="7144" y="18288"/>
                  </a:cubicBezTo>
                  <a:lnTo>
                    <a:pt x="7144" y="86677"/>
                  </a:lnTo>
                  <a:cubicBezTo>
                    <a:pt x="7144" y="92773"/>
                    <a:pt x="12097" y="97822"/>
                    <a:pt x="18288" y="97822"/>
                  </a:cubicBezTo>
                  <a:close/>
                </a:path>
              </a:pathLst>
            </a:custGeom>
            <a:grpFill/>
            <a:ln w="9525" cap="flat">
              <a:noFill/>
              <a:prstDash val="solid"/>
              <a:miter/>
            </a:ln>
          </p:spPr>
          <p:txBody>
            <a:bodyPr rtlCol="0" anchor="ctr"/>
            <a:lstStyle/>
            <a:p>
              <a:endParaRPr lang="ko-KR" altLang="en-US"/>
            </a:p>
          </p:txBody>
        </p:sp>
        <p:sp>
          <p:nvSpPr>
            <p:cNvPr id="37" name="자유형: 도형 28">
              <a:extLst>
                <a:ext uri="{FF2B5EF4-FFF2-40B4-BE49-F238E27FC236}">
                  <a16:creationId xmlns:a16="http://schemas.microsoft.com/office/drawing/2014/main" id="{A5C7EC87-5535-470D-A3E4-C894AB6B152E}"/>
                </a:ext>
              </a:extLst>
            </p:cNvPr>
            <p:cNvSpPr/>
            <p:nvPr/>
          </p:nvSpPr>
          <p:spPr>
            <a:xfrm>
              <a:off x="909438" y="1740884"/>
              <a:ext cx="95250" cy="171450"/>
            </a:xfrm>
            <a:custGeom>
              <a:avLst/>
              <a:gdLst>
                <a:gd name="connsiteX0" fmla="*/ 85153 w 95250"/>
                <a:gd name="connsiteY0" fmla="*/ 7144 h 171450"/>
                <a:gd name="connsiteX1" fmla="*/ 18288 w 95250"/>
                <a:gd name="connsiteY1" fmla="*/ 7144 h 171450"/>
                <a:gd name="connsiteX2" fmla="*/ 7144 w 95250"/>
                <a:gd name="connsiteY2" fmla="*/ 18288 h 171450"/>
                <a:gd name="connsiteX3" fmla="*/ 7144 w 95250"/>
                <a:gd name="connsiteY3" fmla="*/ 153543 h 171450"/>
                <a:gd name="connsiteX4" fmla="*/ 18288 w 95250"/>
                <a:gd name="connsiteY4" fmla="*/ 164687 h 171450"/>
                <a:gd name="connsiteX5" fmla="*/ 85153 w 95250"/>
                <a:gd name="connsiteY5" fmla="*/ 164687 h 171450"/>
                <a:gd name="connsiteX6" fmla="*/ 96298 w 95250"/>
                <a:gd name="connsiteY6" fmla="*/ 153543 h 171450"/>
                <a:gd name="connsiteX7" fmla="*/ 96298 w 95250"/>
                <a:gd name="connsiteY7" fmla="*/ 18288 h 171450"/>
                <a:gd name="connsiteX8" fmla="*/ 85153 w 95250"/>
                <a:gd name="connsiteY8" fmla="*/ 714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71450">
                  <a:moveTo>
                    <a:pt x="85153" y="7144"/>
                  </a:moveTo>
                  <a:lnTo>
                    <a:pt x="18288" y="7144"/>
                  </a:lnTo>
                  <a:cubicBezTo>
                    <a:pt x="12097" y="7144"/>
                    <a:pt x="7144" y="12097"/>
                    <a:pt x="7144" y="18288"/>
                  </a:cubicBezTo>
                  <a:lnTo>
                    <a:pt x="7144" y="153543"/>
                  </a:lnTo>
                  <a:cubicBezTo>
                    <a:pt x="7144" y="159734"/>
                    <a:pt x="12097" y="164687"/>
                    <a:pt x="18288" y="164687"/>
                  </a:cubicBezTo>
                  <a:lnTo>
                    <a:pt x="85153" y="164687"/>
                  </a:lnTo>
                  <a:cubicBezTo>
                    <a:pt x="91345" y="164687"/>
                    <a:pt x="96298" y="159734"/>
                    <a:pt x="96298" y="153543"/>
                  </a:cubicBezTo>
                  <a:lnTo>
                    <a:pt x="96298" y="18288"/>
                  </a:lnTo>
                  <a:cubicBezTo>
                    <a:pt x="96298" y="12192"/>
                    <a:pt x="91345" y="7144"/>
                    <a:pt x="85153" y="7144"/>
                  </a:cubicBezTo>
                  <a:close/>
                </a:path>
              </a:pathLst>
            </a:custGeom>
            <a:grpFill/>
            <a:ln w="9525" cap="flat">
              <a:noFill/>
              <a:prstDash val="solid"/>
              <a:miter/>
            </a:ln>
          </p:spPr>
          <p:txBody>
            <a:bodyPr rtlCol="0" anchor="ctr"/>
            <a:lstStyle/>
            <a:p>
              <a:endParaRPr lang="ko-KR" altLang="en-US"/>
            </a:p>
          </p:txBody>
        </p:sp>
        <p:sp>
          <p:nvSpPr>
            <p:cNvPr id="38" name="자유형: 도형 29">
              <a:extLst>
                <a:ext uri="{FF2B5EF4-FFF2-40B4-BE49-F238E27FC236}">
                  <a16:creationId xmlns:a16="http://schemas.microsoft.com/office/drawing/2014/main" id="{E550BD8A-707E-4D13-986E-4FD4F2AE68B7}"/>
                </a:ext>
              </a:extLst>
            </p:cNvPr>
            <p:cNvSpPr/>
            <p:nvPr/>
          </p:nvSpPr>
          <p:spPr>
            <a:xfrm>
              <a:off x="998589" y="1607534"/>
              <a:ext cx="142875" cy="304800"/>
            </a:xfrm>
            <a:custGeom>
              <a:avLst/>
              <a:gdLst>
                <a:gd name="connsiteX0" fmla="*/ 18291 w 142875"/>
                <a:gd name="connsiteY0" fmla="*/ 118205 h 304800"/>
                <a:gd name="connsiteX1" fmla="*/ 29435 w 142875"/>
                <a:gd name="connsiteY1" fmla="*/ 118205 h 304800"/>
                <a:gd name="connsiteX2" fmla="*/ 29435 w 142875"/>
                <a:gd name="connsiteY2" fmla="*/ 286893 h 304800"/>
                <a:gd name="connsiteX3" fmla="*/ 40580 w 142875"/>
                <a:gd name="connsiteY3" fmla="*/ 298037 h 304800"/>
                <a:gd name="connsiteX4" fmla="*/ 108207 w 142875"/>
                <a:gd name="connsiteY4" fmla="*/ 298037 h 304800"/>
                <a:gd name="connsiteX5" fmla="*/ 119352 w 142875"/>
                <a:gd name="connsiteY5" fmla="*/ 286893 h 304800"/>
                <a:gd name="connsiteX6" fmla="*/ 119352 w 142875"/>
                <a:gd name="connsiteY6" fmla="*/ 118205 h 304800"/>
                <a:gd name="connsiteX7" fmla="*/ 130496 w 142875"/>
                <a:gd name="connsiteY7" fmla="*/ 118205 h 304800"/>
                <a:gd name="connsiteX8" fmla="*/ 140211 w 142875"/>
                <a:gd name="connsiteY8" fmla="*/ 112490 h 304800"/>
                <a:gd name="connsiteX9" fmla="*/ 139926 w 142875"/>
                <a:gd name="connsiteY9" fmla="*/ 101156 h 304800"/>
                <a:gd name="connsiteX10" fmla="*/ 83442 w 142875"/>
                <a:gd name="connsiteY10" fmla="*/ 12002 h 304800"/>
                <a:gd name="connsiteX11" fmla="*/ 64583 w 142875"/>
                <a:gd name="connsiteY11" fmla="*/ 12002 h 304800"/>
                <a:gd name="connsiteX12" fmla="*/ 8861 w 142875"/>
                <a:gd name="connsiteY12" fmla="*/ 101156 h 304800"/>
                <a:gd name="connsiteX13" fmla="*/ 8576 w 142875"/>
                <a:gd name="connsiteY13" fmla="*/ 112490 h 304800"/>
                <a:gd name="connsiteX14" fmla="*/ 18291 w 142875"/>
                <a:gd name="connsiteY14" fmla="*/ 118205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2875" h="304800">
                  <a:moveTo>
                    <a:pt x="18291" y="118205"/>
                  </a:moveTo>
                  <a:lnTo>
                    <a:pt x="29435" y="118205"/>
                  </a:lnTo>
                  <a:lnTo>
                    <a:pt x="29435" y="286893"/>
                  </a:lnTo>
                  <a:cubicBezTo>
                    <a:pt x="29435" y="293084"/>
                    <a:pt x="34388" y="298037"/>
                    <a:pt x="40580" y="298037"/>
                  </a:cubicBezTo>
                  <a:lnTo>
                    <a:pt x="108207" y="298037"/>
                  </a:lnTo>
                  <a:cubicBezTo>
                    <a:pt x="114398" y="298037"/>
                    <a:pt x="119352" y="293084"/>
                    <a:pt x="119352" y="286893"/>
                  </a:cubicBezTo>
                  <a:lnTo>
                    <a:pt x="119352" y="118205"/>
                  </a:lnTo>
                  <a:lnTo>
                    <a:pt x="130496" y="118205"/>
                  </a:lnTo>
                  <a:cubicBezTo>
                    <a:pt x="134591" y="118205"/>
                    <a:pt x="138306" y="116014"/>
                    <a:pt x="140211" y="112490"/>
                  </a:cubicBezTo>
                  <a:cubicBezTo>
                    <a:pt x="142212" y="108966"/>
                    <a:pt x="142021" y="104585"/>
                    <a:pt x="139926" y="101156"/>
                  </a:cubicBezTo>
                  <a:lnTo>
                    <a:pt x="83442" y="12002"/>
                  </a:lnTo>
                  <a:cubicBezTo>
                    <a:pt x="79346" y="5524"/>
                    <a:pt x="68583" y="5524"/>
                    <a:pt x="64583" y="12002"/>
                  </a:cubicBezTo>
                  <a:lnTo>
                    <a:pt x="8861" y="101156"/>
                  </a:lnTo>
                  <a:cubicBezTo>
                    <a:pt x="6671" y="104585"/>
                    <a:pt x="6575" y="108966"/>
                    <a:pt x="8576" y="112490"/>
                  </a:cubicBezTo>
                  <a:cubicBezTo>
                    <a:pt x="10481" y="116014"/>
                    <a:pt x="14291" y="118205"/>
                    <a:pt x="18291" y="118205"/>
                  </a:cubicBezTo>
                  <a:close/>
                </a:path>
              </a:pathLst>
            </a:custGeom>
            <a:grpFill/>
            <a:ln w="9525" cap="flat">
              <a:noFill/>
              <a:prstDash val="solid"/>
              <a:miter/>
            </a:ln>
          </p:spPr>
          <p:txBody>
            <a:bodyPr rtlCol="0" anchor="ctr"/>
            <a:lstStyle/>
            <a:p>
              <a:endParaRPr lang="ko-KR" altLang="en-US"/>
            </a:p>
          </p:txBody>
        </p:sp>
        <p:sp>
          <p:nvSpPr>
            <p:cNvPr id="39" name="자유형: 도형 30">
              <a:extLst>
                <a:ext uri="{FF2B5EF4-FFF2-40B4-BE49-F238E27FC236}">
                  <a16:creationId xmlns:a16="http://schemas.microsoft.com/office/drawing/2014/main" id="{CFD266B7-DA25-4A88-8AB3-7E2AD271340F}"/>
                </a:ext>
              </a:extLst>
            </p:cNvPr>
            <p:cNvSpPr/>
            <p:nvPr/>
          </p:nvSpPr>
          <p:spPr>
            <a:xfrm>
              <a:off x="752656" y="1562597"/>
              <a:ext cx="390525" cy="390525"/>
            </a:xfrm>
            <a:custGeom>
              <a:avLst/>
              <a:gdLst>
                <a:gd name="connsiteX0" fmla="*/ 376142 w 390525"/>
                <a:gd name="connsiteY0" fmla="*/ 365262 h 390525"/>
                <a:gd name="connsiteX1" fmla="*/ 29432 w 390525"/>
                <a:gd name="connsiteY1" fmla="*/ 365262 h 390525"/>
                <a:gd name="connsiteX2" fmla="*/ 29432 w 390525"/>
                <a:gd name="connsiteY2" fmla="*/ 18552 h 390525"/>
                <a:gd name="connsiteX3" fmla="*/ 19526 w 390525"/>
                <a:gd name="connsiteY3" fmla="*/ 7218 h 390525"/>
                <a:gd name="connsiteX4" fmla="*/ 7144 w 390525"/>
                <a:gd name="connsiteY4" fmla="*/ 18267 h 390525"/>
                <a:gd name="connsiteX5" fmla="*/ 7144 w 390525"/>
                <a:gd name="connsiteY5" fmla="*/ 376407 h 390525"/>
                <a:gd name="connsiteX6" fmla="*/ 18288 w 390525"/>
                <a:gd name="connsiteY6" fmla="*/ 387551 h 390525"/>
                <a:gd name="connsiteX7" fmla="*/ 376428 w 390525"/>
                <a:gd name="connsiteY7" fmla="*/ 387551 h 390525"/>
                <a:gd name="connsiteX8" fmla="*/ 387477 w 390525"/>
                <a:gd name="connsiteY8" fmla="*/ 375168 h 390525"/>
                <a:gd name="connsiteX9" fmla="*/ 376142 w 390525"/>
                <a:gd name="connsiteY9" fmla="*/ 365262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525" h="390525">
                  <a:moveTo>
                    <a:pt x="376142" y="365262"/>
                  </a:moveTo>
                  <a:lnTo>
                    <a:pt x="29432" y="365262"/>
                  </a:lnTo>
                  <a:lnTo>
                    <a:pt x="29432" y="18552"/>
                  </a:lnTo>
                  <a:cubicBezTo>
                    <a:pt x="29432" y="12837"/>
                    <a:pt x="25241" y="7789"/>
                    <a:pt x="19526" y="7218"/>
                  </a:cubicBezTo>
                  <a:cubicBezTo>
                    <a:pt x="12764" y="6456"/>
                    <a:pt x="7144" y="11694"/>
                    <a:pt x="7144" y="18267"/>
                  </a:cubicBezTo>
                  <a:lnTo>
                    <a:pt x="7144" y="376407"/>
                  </a:lnTo>
                  <a:cubicBezTo>
                    <a:pt x="7144" y="382598"/>
                    <a:pt x="12097" y="387551"/>
                    <a:pt x="18288" y="387551"/>
                  </a:cubicBezTo>
                  <a:lnTo>
                    <a:pt x="376428" y="387551"/>
                  </a:lnTo>
                  <a:cubicBezTo>
                    <a:pt x="383000" y="387551"/>
                    <a:pt x="388239" y="381836"/>
                    <a:pt x="387477" y="375168"/>
                  </a:cubicBezTo>
                  <a:cubicBezTo>
                    <a:pt x="386906" y="369453"/>
                    <a:pt x="381857" y="365262"/>
                    <a:pt x="376142" y="365262"/>
                  </a:cubicBezTo>
                  <a:close/>
                </a:path>
              </a:pathLst>
            </a:custGeom>
            <a:grpFill/>
            <a:ln w="9525" cap="flat">
              <a:noFill/>
              <a:prstDash val="solid"/>
              <a:miter/>
            </a:ln>
          </p:spPr>
          <p:txBody>
            <a:bodyPr rtlCol="0" anchor="ctr"/>
            <a:lstStyle/>
            <a:p>
              <a:endParaRPr lang="ko-KR" altLang="en-US"/>
            </a:p>
          </p:txBody>
        </p:sp>
      </p:grpSp>
      <p:cxnSp>
        <p:nvCxnSpPr>
          <p:cNvPr id="5" name="Conector recto 4">
            <a:extLst>
              <a:ext uri="{FF2B5EF4-FFF2-40B4-BE49-F238E27FC236}">
                <a16:creationId xmlns:a16="http://schemas.microsoft.com/office/drawing/2014/main" id="{A37E05DE-69FD-48E9-8260-847B67B3F28A}"/>
              </a:ext>
            </a:extLst>
          </p:cNvPr>
          <p:cNvCxnSpPr/>
          <p:nvPr/>
        </p:nvCxnSpPr>
        <p:spPr>
          <a:xfrm>
            <a:off x="1245326" y="1342197"/>
            <a:ext cx="9962605" cy="0"/>
          </a:xfrm>
          <a:prstGeom prst="line">
            <a:avLst/>
          </a:prstGeom>
          <a:ln>
            <a:solidFill>
              <a:srgbClr val="004D86"/>
            </a:solidFill>
          </a:ln>
        </p:spPr>
        <p:style>
          <a:lnRef idx="1">
            <a:schemeClr val="accent4"/>
          </a:lnRef>
          <a:fillRef idx="0">
            <a:schemeClr val="accent4"/>
          </a:fillRef>
          <a:effectRef idx="0">
            <a:schemeClr val="accent4"/>
          </a:effectRef>
          <a:fontRef idx="minor">
            <a:schemeClr val="tx1"/>
          </a:fontRef>
        </p:style>
      </p:cxnSp>
      <p:sp>
        <p:nvSpPr>
          <p:cNvPr id="8" name="CuadroTexto 7">
            <a:extLst>
              <a:ext uri="{FF2B5EF4-FFF2-40B4-BE49-F238E27FC236}">
                <a16:creationId xmlns:a16="http://schemas.microsoft.com/office/drawing/2014/main" id="{8D3E82FD-4275-476B-82FD-CBF6DB71D125}"/>
              </a:ext>
            </a:extLst>
          </p:cNvPr>
          <p:cNvSpPr txBox="1"/>
          <p:nvPr/>
        </p:nvSpPr>
        <p:spPr>
          <a:xfrm>
            <a:off x="1348380" y="6379195"/>
            <a:ext cx="4941584" cy="307777"/>
          </a:xfrm>
          <a:prstGeom prst="rect">
            <a:avLst/>
          </a:prstGeom>
          <a:noFill/>
        </p:spPr>
        <p:txBody>
          <a:bodyPr wrap="square" rtlCol="0">
            <a:spAutoFit/>
          </a:bodyPr>
          <a:lstStyle/>
          <a:p>
            <a:r>
              <a:rPr lang="es-CR" sz="1400">
                <a:latin typeface="Sagona ExtraLight" panose="02020303050505020204" pitchFamily="18" charset="0"/>
              </a:rPr>
              <a:t>Fuente: Ley General de Control Interno</a:t>
            </a:r>
          </a:p>
        </p:txBody>
      </p:sp>
      <p:sp>
        <p:nvSpPr>
          <p:cNvPr id="74" name="Google Shape;745;p30">
            <a:extLst>
              <a:ext uri="{FF2B5EF4-FFF2-40B4-BE49-F238E27FC236}">
                <a16:creationId xmlns:a16="http://schemas.microsoft.com/office/drawing/2014/main" id="{0F671640-82B7-4F39-9269-EE77FAF9F45E}"/>
              </a:ext>
            </a:extLst>
          </p:cNvPr>
          <p:cNvSpPr/>
          <p:nvPr/>
        </p:nvSpPr>
        <p:spPr>
          <a:xfrm>
            <a:off x="4960319" y="3429000"/>
            <a:ext cx="2161222" cy="2026230"/>
          </a:xfrm>
          <a:custGeom>
            <a:avLst/>
            <a:gdLst/>
            <a:ahLst/>
            <a:cxnLst/>
            <a:rect l="l" t="t" r="r" b="b"/>
            <a:pathLst>
              <a:path w="69510" h="64182" extrusionOk="0">
                <a:moveTo>
                  <a:pt x="34755" y="1"/>
                </a:moveTo>
                <a:lnTo>
                  <a:pt x="0" y="34755"/>
                </a:lnTo>
                <a:lnTo>
                  <a:pt x="25670" y="60413"/>
                </a:lnTo>
                <a:cubicBezTo>
                  <a:pt x="28183" y="62925"/>
                  <a:pt x="31472" y="64181"/>
                  <a:pt x="34761" y="64181"/>
                </a:cubicBezTo>
                <a:cubicBezTo>
                  <a:pt x="38050" y="64181"/>
                  <a:pt x="41339" y="62925"/>
                  <a:pt x="43851" y="60413"/>
                </a:cubicBezTo>
                <a:lnTo>
                  <a:pt x="69509" y="34755"/>
                </a:lnTo>
                <a:lnTo>
                  <a:pt x="34755" y="1"/>
                </a:lnTo>
                <a:close/>
              </a:path>
            </a:pathLst>
          </a:custGeom>
          <a:solidFill>
            <a:srgbClr val="0C8AE8"/>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a:solidFill>
                <a:srgbClr val="434343"/>
              </a:solidFill>
              <a:latin typeface="Fira Sans Extra Condensed Medium"/>
              <a:ea typeface="Fira Sans Extra Condensed Medium"/>
              <a:cs typeface="Fira Sans Extra Condensed Medium"/>
              <a:sym typeface="Fira Sans Extra Condensed Medium"/>
            </a:endParaRPr>
          </a:p>
        </p:txBody>
      </p:sp>
      <p:sp>
        <p:nvSpPr>
          <p:cNvPr id="77" name="Google Shape;748;p30">
            <a:extLst>
              <a:ext uri="{FF2B5EF4-FFF2-40B4-BE49-F238E27FC236}">
                <a16:creationId xmlns:a16="http://schemas.microsoft.com/office/drawing/2014/main" id="{2C79A8C8-B5ED-4ADD-9FD5-ED82B5D646FE}"/>
              </a:ext>
            </a:extLst>
          </p:cNvPr>
          <p:cNvSpPr/>
          <p:nvPr/>
        </p:nvSpPr>
        <p:spPr>
          <a:xfrm>
            <a:off x="5953621" y="2397993"/>
            <a:ext cx="2034989" cy="2194435"/>
          </a:xfrm>
          <a:custGeom>
            <a:avLst/>
            <a:gdLst/>
            <a:ahLst/>
            <a:cxnLst/>
            <a:rect l="l" t="t" r="r" b="b"/>
            <a:pathLst>
              <a:path w="65450" h="69510" extrusionOk="0">
                <a:moveTo>
                  <a:pt x="34755" y="1"/>
                </a:moveTo>
                <a:lnTo>
                  <a:pt x="1" y="34755"/>
                </a:lnTo>
                <a:lnTo>
                  <a:pt x="34755" y="69509"/>
                </a:lnTo>
                <a:lnTo>
                  <a:pt x="60425" y="43839"/>
                </a:lnTo>
                <a:cubicBezTo>
                  <a:pt x="65449" y="38827"/>
                  <a:pt x="65449" y="30683"/>
                  <a:pt x="60425" y="25658"/>
                </a:cubicBezTo>
                <a:lnTo>
                  <a:pt x="34755" y="1"/>
                </a:lnTo>
                <a:close/>
              </a:path>
            </a:pathLst>
          </a:custGeom>
          <a:solidFill>
            <a:srgbClr val="C1101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a:solidFill>
                <a:srgbClr val="434343"/>
              </a:solidFill>
              <a:latin typeface="Fira Sans Extra Condensed Medium"/>
              <a:ea typeface="Fira Sans Extra Condensed Medium"/>
              <a:cs typeface="Fira Sans Extra Condensed Medium"/>
              <a:sym typeface="Fira Sans Extra Condensed Medium"/>
            </a:endParaRPr>
          </a:p>
        </p:txBody>
      </p:sp>
      <p:sp>
        <p:nvSpPr>
          <p:cNvPr id="79" name="Google Shape;750;p30">
            <a:extLst>
              <a:ext uri="{FF2B5EF4-FFF2-40B4-BE49-F238E27FC236}">
                <a16:creationId xmlns:a16="http://schemas.microsoft.com/office/drawing/2014/main" id="{4B5249B8-1E21-4FA0-922B-1A5EADD69569}"/>
              </a:ext>
            </a:extLst>
          </p:cNvPr>
          <p:cNvSpPr/>
          <p:nvPr/>
        </p:nvSpPr>
        <p:spPr>
          <a:xfrm>
            <a:off x="6494045" y="3885440"/>
            <a:ext cx="1553711" cy="1574998"/>
          </a:xfrm>
          <a:custGeom>
            <a:avLst/>
            <a:gdLst/>
            <a:ahLst/>
            <a:cxnLst/>
            <a:rect l="l" t="t" r="r" b="b"/>
            <a:pathLst>
              <a:path w="49971" h="49889" extrusionOk="0">
                <a:moveTo>
                  <a:pt x="3715" y="1"/>
                </a:moveTo>
                <a:cubicBezTo>
                  <a:pt x="1667" y="1"/>
                  <a:pt x="0" y="1668"/>
                  <a:pt x="0" y="3727"/>
                </a:cubicBezTo>
                <a:lnTo>
                  <a:pt x="0" y="24504"/>
                </a:lnTo>
                <a:cubicBezTo>
                  <a:pt x="0" y="38365"/>
                  <a:pt x="11112" y="49888"/>
                  <a:pt x="24952" y="49888"/>
                </a:cubicBezTo>
                <a:cubicBezTo>
                  <a:pt x="25009" y="49888"/>
                  <a:pt x="25065" y="49888"/>
                  <a:pt x="25122" y="49888"/>
                </a:cubicBezTo>
                <a:cubicBezTo>
                  <a:pt x="38755" y="49793"/>
                  <a:pt x="49780" y="38767"/>
                  <a:pt x="49875" y="25135"/>
                </a:cubicBezTo>
                <a:cubicBezTo>
                  <a:pt x="49971" y="11216"/>
                  <a:pt x="38410" y="1"/>
                  <a:pt x="24491" y="1"/>
                </a:cubicBezTo>
                <a:close/>
              </a:path>
            </a:pathLst>
          </a:custGeom>
          <a:solidFill>
            <a:srgbClr val="EC3A3B"/>
          </a:solidFill>
          <a:ln>
            <a:noFill/>
          </a:ln>
        </p:spPr>
        <p:txBody>
          <a:bodyPr spcFirstLastPara="1" wrap="square" lIns="91425" tIns="91425" rIns="91425" bIns="91425" anchor="ctr" anchorCtr="0">
            <a:noAutofit/>
          </a:bodyPr>
          <a:lstStyle/>
          <a:p>
            <a:pPr algn="ctr">
              <a:buClr>
                <a:schemeClr val="dk1"/>
              </a:buClr>
              <a:buSzPts val="1100"/>
            </a:pPr>
            <a:r>
              <a:rPr lang="en">
                <a:solidFill>
                  <a:schemeClr val="bg1"/>
                </a:solidFill>
                <a:latin typeface="Sagona ExtraLight" panose="02020303050505020204" pitchFamily="18" charset="0"/>
                <a:sym typeface="Fira Sans Extra Condensed Medium"/>
              </a:rPr>
              <a:t>¿Quiénes participan?</a:t>
            </a:r>
            <a:endParaRPr>
              <a:solidFill>
                <a:schemeClr val="bg1"/>
              </a:solidFill>
              <a:latin typeface="Sagona ExtraLight" panose="02020303050505020204" pitchFamily="18" charset="0"/>
            </a:endParaRPr>
          </a:p>
        </p:txBody>
      </p:sp>
      <p:sp>
        <p:nvSpPr>
          <p:cNvPr id="81" name="Google Shape;752;p30">
            <a:extLst>
              <a:ext uri="{FF2B5EF4-FFF2-40B4-BE49-F238E27FC236}">
                <a16:creationId xmlns:a16="http://schemas.microsoft.com/office/drawing/2014/main" id="{CE3E903E-93D5-4BB1-9FCE-F08DE7F19BB3}"/>
              </a:ext>
            </a:extLst>
          </p:cNvPr>
          <p:cNvSpPr/>
          <p:nvPr/>
        </p:nvSpPr>
        <p:spPr>
          <a:xfrm>
            <a:off x="4960319" y="1527219"/>
            <a:ext cx="2161191" cy="2026293"/>
          </a:xfrm>
          <a:custGeom>
            <a:avLst/>
            <a:gdLst/>
            <a:ahLst/>
            <a:cxnLst/>
            <a:rect l="l" t="t" r="r" b="b"/>
            <a:pathLst>
              <a:path w="69509" h="64184" extrusionOk="0">
                <a:moveTo>
                  <a:pt x="34755" y="0"/>
                </a:moveTo>
                <a:cubicBezTo>
                  <a:pt x="31465" y="0"/>
                  <a:pt x="28176" y="1253"/>
                  <a:pt x="25670" y="3760"/>
                </a:cubicBezTo>
                <a:lnTo>
                  <a:pt x="0" y="29430"/>
                </a:lnTo>
                <a:lnTo>
                  <a:pt x="34755" y="64184"/>
                </a:lnTo>
                <a:lnTo>
                  <a:pt x="69509" y="29430"/>
                </a:lnTo>
                <a:lnTo>
                  <a:pt x="43839" y="3760"/>
                </a:lnTo>
                <a:cubicBezTo>
                  <a:pt x="41333" y="1253"/>
                  <a:pt x="38044" y="0"/>
                  <a:pt x="34755" y="0"/>
                </a:cubicBezTo>
                <a:close/>
              </a:path>
            </a:pathLst>
          </a:custGeom>
          <a:solidFill>
            <a:srgbClr val="24D14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a:solidFill>
                <a:srgbClr val="434343"/>
              </a:solidFill>
              <a:latin typeface="Fira Sans Extra Condensed Medium"/>
              <a:ea typeface="Fira Sans Extra Condensed Medium"/>
              <a:cs typeface="Fira Sans Extra Condensed Medium"/>
              <a:sym typeface="Fira Sans Extra Condensed Medium"/>
            </a:endParaRPr>
          </a:p>
        </p:txBody>
      </p:sp>
      <p:sp>
        <p:nvSpPr>
          <p:cNvPr id="85" name="Google Shape;756;p30">
            <a:extLst>
              <a:ext uri="{FF2B5EF4-FFF2-40B4-BE49-F238E27FC236}">
                <a16:creationId xmlns:a16="http://schemas.microsoft.com/office/drawing/2014/main" id="{4368CB45-EB28-4C81-9781-B139F74A14CA}"/>
              </a:ext>
            </a:extLst>
          </p:cNvPr>
          <p:cNvSpPr/>
          <p:nvPr/>
        </p:nvSpPr>
        <p:spPr>
          <a:xfrm>
            <a:off x="6549418" y="1610682"/>
            <a:ext cx="1553711" cy="1574620"/>
          </a:xfrm>
          <a:custGeom>
            <a:avLst/>
            <a:gdLst/>
            <a:ahLst/>
            <a:cxnLst/>
            <a:rect l="l" t="t" r="r" b="b"/>
            <a:pathLst>
              <a:path w="49971" h="49877" extrusionOk="0">
                <a:moveTo>
                  <a:pt x="24931" y="0"/>
                </a:moveTo>
                <a:cubicBezTo>
                  <a:pt x="11101" y="0"/>
                  <a:pt x="0" y="11531"/>
                  <a:pt x="0" y="25385"/>
                </a:cubicBezTo>
                <a:lnTo>
                  <a:pt x="0" y="46162"/>
                </a:lnTo>
                <a:cubicBezTo>
                  <a:pt x="0" y="48209"/>
                  <a:pt x="1667" y="49876"/>
                  <a:pt x="3715" y="49876"/>
                </a:cubicBezTo>
                <a:lnTo>
                  <a:pt x="24491" y="49876"/>
                </a:lnTo>
                <a:cubicBezTo>
                  <a:pt x="38410" y="49876"/>
                  <a:pt x="49971" y="38673"/>
                  <a:pt x="49875" y="24754"/>
                </a:cubicBezTo>
                <a:cubicBezTo>
                  <a:pt x="49780" y="11122"/>
                  <a:pt x="38755" y="96"/>
                  <a:pt x="25122" y="1"/>
                </a:cubicBezTo>
                <a:cubicBezTo>
                  <a:pt x="25058" y="1"/>
                  <a:pt x="24995" y="0"/>
                  <a:pt x="24931" y="0"/>
                </a:cubicBezTo>
                <a:close/>
              </a:path>
            </a:pathLst>
          </a:custGeom>
          <a:solidFill>
            <a:schemeClr val="accent2"/>
          </a:solidFill>
          <a:ln>
            <a:noFill/>
          </a:ln>
        </p:spPr>
        <p:txBody>
          <a:bodyPr spcFirstLastPara="1" wrap="square" lIns="91425" tIns="91425" rIns="91425" bIns="91425" anchor="ctr" anchorCtr="0">
            <a:noAutofit/>
          </a:bodyPr>
          <a:lstStyle/>
          <a:p>
            <a:pPr lvl="0" indent="0" algn="ctr">
              <a:spcBef>
                <a:spcPts val="0"/>
              </a:spcBef>
              <a:spcAft>
                <a:spcPts val="0"/>
              </a:spcAft>
              <a:buClr>
                <a:schemeClr val="dk1"/>
              </a:buClr>
              <a:buSzPts val="1100"/>
              <a:buFont typeface="Arial"/>
              <a:buNone/>
            </a:pPr>
            <a:r>
              <a:rPr lang="es-CR">
                <a:solidFill>
                  <a:schemeClr val="bg1"/>
                </a:solidFill>
                <a:latin typeface="Sagona ExtraLight" panose="02020303050505020204" pitchFamily="18" charset="0"/>
                <a:sym typeface="Fira Sans Extra Condensed Medium"/>
              </a:rPr>
              <a:t>¿Qué es la valoración</a:t>
            </a:r>
            <a:r>
              <a:rPr lang="en">
                <a:solidFill>
                  <a:schemeClr val="bg1"/>
                </a:solidFill>
                <a:latin typeface="Sagona ExtraLight" panose="02020303050505020204" pitchFamily="18" charset="0"/>
                <a:sym typeface="Fira Sans Extra Condensed Medium"/>
              </a:rPr>
              <a:t>? </a:t>
            </a:r>
            <a:endParaRPr>
              <a:solidFill>
                <a:schemeClr val="bg1"/>
              </a:solidFill>
              <a:latin typeface="Sagona ExtraLight" panose="02020303050505020204" pitchFamily="18" charset="0"/>
            </a:endParaRPr>
          </a:p>
        </p:txBody>
      </p:sp>
      <p:sp>
        <p:nvSpPr>
          <p:cNvPr id="87" name="Google Shape;758;p30">
            <a:extLst>
              <a:ext uri="{FF2B5EF4-FFF2-40B4-BE49-F238E27FC236}">
                <a16:creationId xmlns:a16="http://schemas.microsoft.com/office/drawing/2014/main" id="{BA1A9054-C216-4AFC-B1DA-DE9CD4ACB6D9}"/>
              </a:ext>
            </a:extLst>
          </p:cNvPr>
          <p:cNvSpPr/>
          <p:nvPr/>
        </p:nvSpPr>
        <p:spPr>
          <a:xfrm>
            <a:off x="4060724" y="2426633"/>
            <a:ext cx="2034584" cy="2194435"/>
          </a:xfrm>
          <a:custGeom>
            <a:avLst/>
            <a:gdLst/>
            <a:ahLst/>
            <a:cxnLst/>
            <a:rect l="l" t="t" r="r" b="b"/>
            <a:pathLst>
              <a:path w="65437" h="69510" extrusionOk="0">
                <a:moveTo>
                  <a:pt x="30682" y="1"/>
                </a:moveTo>
                <a:lnTo>
                  <a:pt x="5025" y="25658"/>
                </a:lnTo>
                <a:cubicBezTo>
                  <a:pt x="0" y="30683"/>
                  <a:pt x="0" y="38827"/>
                  <a:pt x="5025" y="43839"/>
                </a:cubicBezTo>
                <a:lnTo>
                  <a:pt x="30682" y="69509"/>
                </a:lnTo>
                <a:lnTo>
                  <a:pt x="65437" y="34755"/>
                </a:lnTo>
                <a:lnTo>
                  <a:pt x="30682" y="1"/>
                </a:lnTo>
                <a:close/>
              </a:path>
            </a:pathLst>
          </a:custGeom>
          <a:solidFill>
            <a:srgbClr val="ED97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a:solidFill>
                <a:srgbClr val="434343"/>
              </a:solidFill>
              <a:latin typeface="Fira Sans Extra Condensed Medium"/>
              <a:ea typeface="Fira Sans Extra Condensed Medium"/>
              <a:cs typeface="Fira Sans Extra Condensed Medium"/>
              <a:sym typeface="Fira Sans Extra Condensed Medium"/>
            </a:endParaRPr>
          </a:p>
        </p:txBody>
      </p:sp>
      <p:sp>
        <p:nvSpPr>
          <p:cNvPr id="91" name="Google Shape;762;p30">
            <a:extLst>
              <a:ext uri="{FF2B5EF4-FFF2-40B4-BE49-F238E27FC236}">
                <a16:creationId xmlns:a16="http://schemas.microsoft.com/office/drawing/2014/main" id="{A9172531-9555-4D65-BB4D-89AD17AAED42}"/>
              </a:ext>
            </a:extLst>
          </p:cNvPr>
          <p:cNvSpPr/>
          <p:nvPr/>
        </p:nvSpPr>
        <p:spPr>
          <a:xfrm>
            <a:off x="4008194" y="1588571"/>
            <a:ext cx="1553711" cy="1574620"/>
          </a:xfrm>
          <a:custGeom>
            <a:avLst/>
            <a:gdLst/>
            <a:ahLst/>
            <a:cxnLst/>
            <a:rect l="l" t="t" r="r" b="b"/>
            <a:pathLst>
              <a:path w="49971" h="49877" extrusionOk="0">
                <a:moveTo>
                  <a:pt x="25040" y="0"/>
                </a:moveTo>
                <a:cubicBezTo>
                  <a:pt x="24976" y="0"/>
                  <a:pt x="24912" y="1"/>
                  <a:pt x="24849" y="1"/>
                </a:cubicBezTo>
                <a:cubicBezTo>
                  <a:pt x="11216" y="96"/>
                  <a:pt x="191" y="11122"/>
                  <a:pt x="95" y="24754"/>
                </a:cubicBezTo>
                <a:cubicBezTo>
                  <a:pt x="0" y="38673"/>
                  <a:pt x="11561" y="49876"/>
                  <a:pt x="25480" y="49876"/>
                </a:cubicBezTo>
                <a:lnTo>
                  <a:pt x="46256" y="49876"/>
                </a:lnTo>
                <a:cubicBezTo>
                  <a:pt x="48316" y="49876"/>
                  <a:pt x="49971" y="48209"/>
                  <a:pt x="49971" y="46162"/>
                </a:cubicBezTo>
                <a:lnTo>
                  <a:pt x="49971" y="25385"/>
                </a:lnTo>
                <a:cubicBezTo>
                  <a:pt x="49971" y="11531"/>
                  <a:pt x="38870" y="0"/>
                  <a:pt x="25040" y="0"/>
                </a:cubicBezTo>
                <a:close/>
              </a:path>
            </a:pathLst>
          </a:custGeom>
          <a:solidFill>
            <a:srgbClr val="FCBD24"/>
          </a:solidFill>
          <a:ln>
            <a:noFill/>
          </a:ln>
        </p:spPr>
        <p:txBody>
          <a:bodyPr spcFirstLastPara="1" wrap="square" lIns="91425" tIns="91425" rIns="91425" bIns="91425" anchor="ctr" anchorCtr="0">
            <a:noAutofit/>
          </a:bodyPr>
          <a:lstStyle/>
          <a:p>
            <a:pPr algn="ctr"/>
            <a:r>
              <a:rPr lang="es-CR" sz="2000">
                <a:solidFill>
                  <a:schemeClr val="bg1"/>
                </a:solidFill>
                <a:latin typeface="Sagona ExtraLight" panose="02020303050505020204" pitchFamily="18" charset="0"/>
              </a:rPr>
              <a:t>¿Qué son?</a:t>
            </a:r>
          </a:p>
        </p:txBody>
      </p:sp>
      <p:sp>
        <p:nvSpPr>
          <p:cNvPr id="92" name="Google Shape;763;p30">
            <a:extLst>
              <a:ext uri="{FF2B5EF4-FFF2-40B4-BE49-F238E27FC236}">
                <a16:creationId xmlns:a16="http://schemas.microsoft.com/office/drawing/2014/main" id="{2F0BDA4F-37AA-487B-9ADE-B64D4817E69C}"/>
              </a:ext>
            </a:extLst>
          </p:cNvPr>
          <p:cNvSpPr/>
          <p:nvPr/>
        </p:nvSpPr>
        <p:spPr>
          <a:xfrm>
            <a:off x="4093096" y="3840610"/>
            <a:ext cx="1553711" cy="1574998"/>
          </a:xfrm>
          <a:custGeom>
            <a:avLst/>
            <a:gdLst/>
            <a:ahLst/>
            <a:cxnLst/>
            <a:rect l="l" t="t" r="r" b="b"/>
            <a:pathLst>
              <a:path w="49971" h="49889" extrusionOk="0">
                <a:moveTo>
                  <a:pt x="25480" y="1"/>
                </a:moveTo>
                <a:cubicBezTo>
                  <a:pt x="11561" y="1"/>
                  <a:pt x="0" y="11216"/>
                  <a:pt x="95" y="25135"/>
                </a:cubicBezTo>
                <a:cubicBezTo>
                  <a:pt x="191" y="38767"/>
                  <a:pt x="11216" y="49793"/>
                  <a:pt x="24849" y="49888"/>
                </a:cubicBezTo>
                <a:cubicBezTo>
                  <a:pt x="24905" y="49888"/>
                  <a:pt x="24962" y="49888"/>
                  <a:pt x="25019" y="49888"/>
                </a:cubicBezTo>
                <a:cubicBezTo>
                  <a:pt x="38858" y="49888"/>
                  <a:pt x="49971" y="38365"/>
                  <a:pt x="49971" y="24504"/>
                </a:cubicBezTo>
                <a:lnTo>
                  <a:pt x="49971" y="3727"/>
                </a:lnTo>
                <a:cubicBezTo>
                  <a:pt x="49971" y="1668"/>
                  <a:pt x="48316" y="1"/>
                  <a:pt x="46256" y="1"/>
                </a:cubicBezTo>
                <a:close/>
              </a:path>
            </a:pathLst>
          </a:custGeom>
          <a:solidFill>
            <a:srgbClr val="5EB2FC"/>
          </a:solidFill>
          <a:ln>
            <a:noFill/>
          </a:ln>
        </p:spPr>
        <p:txBody>
          <a:bodyPr spcFirstLastPara="1" wrap="square" lIns="91425" tIns="91425" rIns="91425" bIns="91425" anchor="ctr" anchorCtr="0">
            <a:noAutofit/>
          </a:bodyPr>
          <a:lstStyle/>
          <a:p>
            <a:pPr lvl="0" indent="0" algn="ctr">
              <a:spcBef>
                <a:spcPts val="0"/>
              </a:spcBef>
              <a:spcAft>
                <a:spcPts val="0"/>
              </a:spcAft>
              <a:buClr>
                <a:schemeClr val="dk1"/>
              </a:buClr>
              <a:buSzPts val="1100"/>
              <a:buFont typeface="Arial"/>
              <a:buNone/>
            </a:pPr>
            <a:r>
              <a:rPr lang="en">
                <a:solidFill>
                  <a:schemeClr val="bg1"/>
                </a:solidFill>
                <a:latin typeface="Sagona ExtraLight" panose="02020303050505020204" pitchFamily="18" charset="0"/>
                <a:sym typeface="Fira Sans Extra Condensed Medium"/>
              </a:rPr>
              <a:t>¿Cómo se monitorean?</a:t>
            </a:r>
            <a:endParaRPr>
              <a:solidFill>
                <a:schemeClr val="bg1"/>
              </a:solidFill>
              <a:latin typeface="Sagona ExtraLight" panose="02020303050505020204" pitchFamily="18" charset="0"/>
            </a:endParaRPr>
          </a:p>
        </p:txBody>
      </p:sp>
      <p:sp>
        <p:nvSpPr>
          <p:cNvPr id="94" name="Google Shape;765;p30">
            <a:extLst>
              <a:ext uri="{FF2B5EF4-FFF2-40B4-BE49-F238E27FC236}">
                <a16:creationId xmlns:a16="http://schemas.microsoft.com/office/drawing/2014/main" id="{827331E6-66B7-457F-BF01-B7C7A6793882}"/>
              </a:ext>
            </a:extLst>
          </p:cNvPr>
          <p:cNvSpPr/>
          <p:nvPr/>
        </p:nvSpPr>
        <p:spPr>
          <a:xfrm>
            <a:off x="4966108" y="2411310"/>
            <a:ext cx="2182302" cy="2173377"/>
          </a:xfrm>
          <a:custGeom>
            <a:avLst/>
            <a:gdLst/>
            <a:ahLst/>
            <a:cxnLst/>
            <a:rect l="l" t="t" r="r" b="b"/>
            <a:pathLst>
              <a:path w="70188" h="68843" extrusionOk="0">
                <a:moveTo>
                  <a:pt x="35094" y="1"/>
                </a:moveTo>
                <a:cubicBezTo>
                  <a:pt x="33329" y="1"/>
                  <a:pt x="31564" y="674"/>
                  <a:pt x="30218" y="2019"/>
                </a:cubicBezTo>
                <a:lnTo>
                  <a:pt x="2691" y="29546"/>
                </a:lnTo>
                <a:cubicBezTo>
                  <a:pt x="0" y="32249"/>
                  <a:pt x="0" y="36607"/>
                  <a:pt x="2691" y="39297"/>
                </a:cubicBezTo>
                <a:lnTo>
                  <a:pt x="30218" y="66825"/>
                </a:lnTo>
                <a:cubicBezTo>
                  <a:pt x="31564" y="68170"/>
                  <a:pt x="33329" y="68843"/>
                  <a:pt x="35094" y="68843"/>
                </a:cubicBezTo>
                <a:cubicBezTo>
                  <a:pt x="36859" y="68843"/>
                  <a:pt x="38624" y="68170"/>
                  <a:pt x="39969" y="66825"/>
                </a:cubicBezTo>
                <a:lnTo>
                  <a:pt x="67497" y="39297"/>
                </a:lnTo>
                <a:cubicBezTo>
                  <a:pt x="70187" y="36607"/>
                  <a:pt x="70187" y="32249"/>
                  <a:pt x="67497" y="29546"/>
                </a:cubicBezTo>
                <a:lnTo>
                  <a:pt x="39969" y="2019"/>
                </a:lnTo>
                <a:cubicBezTo>
                  <a:pt x="38624" y="674"/>
                  <a:pt x="36859" y="1"/>
                  <a:pt x="35094" y="1"/>
                </a:cubicBezTo>
                <a:close/>
              </a:path>
            </a:pathLst>
          </a:cu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rgbClr val="434343"/>
                </a:solidFill>
                <a:latin typeface="Fira Sans Extra Condensed Medium"/>
                <a:ea typeface="Fira Sans Extra Condensed Medium"/>
                <a:cs typeface="Fira Sans Extra Condensed Medium"/>
                <a:sym typeface="Fira Sans Extra Condensed Medium"/>
              </a:rPr>
              <a:t>RIESGOS</a:t>
            </a:r>
            <a:endParaRPr sz="2000">
              <a:solidFill>
                <a:srgbClr val="434343"/>
              </a:solidFill>
              <a:latin typeface="Fira Sans Extra Condensed Medium"/>
              <a:ea typeface="Fira Sans Extra Condensed Medium"/>
              <a:cs typeface="Fira Sans Extra Condensed Medium"/>
              <a:sym typeface="Fira Sans Extra Condensed Medium"/>
            </a:endParaRPr>
          </a:p>
        </p:txBody>
      </p:sp>
      <p:pic>
        <p:nvPicPr>
          <p:cNvPr id="1026" name="Picture 2" descr="icono-tuerca-rojo-final – Cuatrodieciocho">
            <a:extLst>
              <a:ext uri="{FF2B5EF4-FFF2-40B4-BE49-F238E27FC236}">
                <a16:creationId xmlns:a16="http://schemas.microsoft.com/office/drawing/2014/main" id="{6848CBFB-C5B8-4AEE-A4BE-26B5FBCF7C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24960" y="256849"/>
            <a:ext cx="473460" cy="473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8637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09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10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10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4" grpId="0" animBg="1"/>
      <p:bldP spid="4103" grpId="0" animBg="1"/>
      <p:bldP spid="4102" grpId="0" animBg="1"/>
      <p:bldP spid="4096" grpId="0" animBg="1"/>
      <p:bldP spid="74" grpId="0" animBg="1"/>
      <p:bldP spid="77" grpId="0" animBg="1"/>
      <p:bldP spid="79" grpId="0" animBg="1"/>
      <p:bldP spid="81" grpId="0" animBg="1"/>
      <p:bldP spid="85" grpId="0" animBg="1"/>
      <p:bldP spid="87" grpId="0" animBg="1"/>
      <p:bldP spid="91" grpId="0" animBg="1"/>
      <p:bldP spid="92" grpId="0" animBg="1"/>
      <p:bldP spid="9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lementos multimedia en línea 6" title="¿Qué es un Riesgo?">
            <a:hlinkClick r:id="" action="ppaction://media"/>
            <a:extLst>
              <a:ext uri="{FF2B5EF4-FFF2-40B4-BE49-F238E27FC236}">
                <a16:creationId xmlns:a16="http://schemas.microsoft.com/office/drawing/2014/main" id="{A20466A3-94D8-403F-90CB-00297EC9B9E1}"/>
              </a:ext>
            </a:extLst>
          </p:cNvPr>
          <p:cNvPicPr>
            <a:picLocks noRot="1" noChangeAspect="1"/>
          </p:cNvPicPr>
          <p:nvPr>
            <a:videoFile r:link="rId1"/>
          </p:nvPr>
        </p:nvPicPr>
        <p:blipFill rotWithShape="1">
          <a:blip r:embed="rId3"/>
          <a:srcRect/>
          <a:stretch/>
        </p:blipFill>
        <p:spPr>
          <a:xfrm>
            <a:off x="20" y="10"/>
            <a:ext cx="12191980" cy="6857990"/>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noFill/>
        </p:spPr>
      </p:pic>
    </p:spTree>
    <p:extLst>
      <p:ext uri="{BB962C8B-B14F-4D97-AF65-F5344CB8AC3E}">
        <p14:creationId xmlns:p14="http://schemas.microsoft.com/office/powerpoint/2010/main" val="297130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12B178B4-CDED-454C-BED2-2E2B10ADA703}"/>
              </a:ext>
            </a:extLst>
          </p:cNvPr>
          <p:cNvSpPr>
            <a:spLocks noGrp="1"/>
          </p:cNvSpPr>
          <p:nvPr>
            <p:ph type="ctrTitle"/>
          </p:nvPr>
        </p:nvSpPr>
        <p:spPr/>
        <p:txBody>
          <a:bodyPr rtlCol="0"/>
          <a:lstStyle/>
          <a:p>
            <a:r>
              <a:rPr lang="es-ES" sz="3200"/>
              <a:t>Sistema específico de valoración del riesgo (sevri)</a:t>
            </a:r>
          </a:p>
        </p:txBody>
      </p:sp>
      <p:grpSp>
        <p:nvGrpSpPr>
          <p:cNvPr id="34" name="그룹 25">
            <a:extLst>
              <a:ext uri="{FF2B5EF4-FFF2-40B4-BE49-F238E27FC236}">
                <a16:creationId xmlns:a16="http://schemas.microsoft.com/office/drawing/2014/main" id="{7A86FE9D-FB6D-4165-8B85-86189EFA6C77}"/>
              </a:ext>
            </a:extLst>
          </p:cNvPr>
          <p:cNvGrpSpPr/>
          <p:nvPr/>
        </p:nvGrpSpPr>
        <p:grpSpPr>
          <a:xfrm>
            <a:off x="9277456" y="6563861"/>
            <a:ext cx="333606" cy="333604"/>
            <a:chOff x="752656" y="1562597"/>
            <a:chExt cx="390525" cy="390525"/>
          </a:xfrm>
          <a:solidFill>
            <a:schemeClr val="bg1"/>
          </a:solidFill>
        </p:grpSpPr>
        <p:sp>
          <p:nvSpPr>
            <p:cNvPr id="35" name="자유형: 도형 26">
              <a:extLst>
                <a:ext uri="{FF2B5EF4-FFF2-40B4-BE49-F238E27FC236}">
                  <a16:creationId xmlns:a16="http://schemas.microsoft.com/office/drawing/2014/main" id="{2D3BFAEA-64A1-4266-AC77-6CD6E649AABA}"/>
                </a:ext>
              </a:extLst>
            </p:cNvPr>
            <p:cNvSpPr/>
            <p:nvPr/>
          </p:nvSpPr>
          <p:spPr>
            <a:xfrm>
              <a:off x="797621" y="1607153"/>
              <a:ext cx="209550" cy="161925"/>
            </a:xfrm>
            <a:custGeom>
              <a:avLst/>
              <a:gdLst>
                <a:gd name="connsiteX0" fmla="*/ 26568 w 209550"/>
                <a:gd name="connsiteY0" fmla="*/ 159925 h 161925"/>
                <a:gd name="connsiteX1" fmla="*/ 85528 w 209550"/>
                <a:gd name="connsiteY1" fmla="*/ 100965 h 161925"/>
                <a:gd name="connsiteX2" fmla="*/ 102292 w 209550"/>
                <a:gd name="connsiteY2" fmla="*/ 117729 h 161925"/>
                <a:gd name="connsiteX3" fmla="*/ 113437 w 209550"/>
                <a:gd name="connsiteY3" fmla="*/ 117729 h 161925"/>
                <a:gd name="connsiteX4" fmla="*/ 185922 w 209550"/>
                <a:gd name="connsiteY4" fmla="*/ 45244 h 161925"/>
                <a:gd name="connsiteX5" fmla="*/ 185922 w 209550"/>
                <a:gd name="connsiteY5" fmla="*/ 64770 h 161925"/>
                <a:gd name="connsiteX6" fmla="*/ 189065 w 209550"/>
                <a:gd name="connsiteY6" fmla="*/ 71152 h 161925"/>
                <a:gd name="connsiteX7" fmla="*/ 208210 w 209550"/>
                <a:gd name="connsiteY7" fmla="*/ 62865 h 161925"/>
                <a:gd name="connsiteX8" fmla="*/ 208210 w 209550"/>
                <a:gd name="connsiteY8" fmla="*/ 18288 h 161925"/>
                <a:gd name="connsiteX9" fmla="*/ 197066 w 209550"/>
                <a:gd name="connsiteY9" fmla="*/ 7144 h 161925"/>
                <a:gd name="connsiteX10" fmla="*/ 150584 w 209550"/>
                <a:gd name="connsiteY10" fmla="*/ 7144 h 161925"/>
                <a:gd name="connsiteX11" fmla="*/ 144202 w 209550"/>
                <a:gd name="connsiteY11" fmla="*/ 10287 h 161925"/>
                <a:gd name="connsiteX12" fmla="*/ 152489 w 209550"/>
                <a:gd name="connsiteY12" fmla="*/ 29432 h 161925"/>
                <a:gd name="connsiteX13" fmla="*/ 170205 w 209550"/>
                <a:gd name="connsiteY13" fmla="*/ 29432 h 161925"/>
                <a:gd name="connsiteX14" fmla="*/ 107912 w 209550"/>
                <a:gd name="connsiteY14" fmla="*/ 91726 h 161925"/>
                <a:gd name="connsiteX15" fmla="*/ 91148 w 209550"/>
                <a:gd name="connsiteY15" fmla="*/ 74962 h 161925"/>
                <a:gd name="connsiteX16" fmla="*/ 80004 w 209550"/>
                <a:gd name="connsiteY16" fmla="*/ 74962 h 161925"/>
                <a:gd name="connsiteX17" fmla="*/ 9519 w 209550"/>
                <a:gd name="connsiteY17" fmla="*/ 145447 h 161925"/>
                <a:gd name="connsiteX18" fmla="*/ 7233 w 209550"/>
                <a:gd name="connsiteY18" fmla="*/ 152209 h 161925"/>
                <a:gd name="connsiteX19" fmla="*/ 26568 w 209550"/>
                <a:gd name="connsiteY19" fmla="*/ 159925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9550" h="161925">
                  <a:moveTo>
                    <a:pt x="26568" y="159925"/>
                  </a:moveTo>
                  <a:lnTo>
                    <a:pt x="85528" y="100965"/>
                  </a:lnTo>
                  <a:lnTo>
                    <a:pt x="102292" y="117729"/>
                  </a:lnTo>
                  <a:cubicBezTo>
                    <a:pt x="105340" y="120777"/>
                    <a:pt x="110388" y="120777"/>
                    <a:pt x="113437" y="117729"/>
                  </a:cubicBezTo>
                  <a:lnTo>
                    <a:pt x="185922" y="45244"/>
                  </a:lnTo>
                  <a:lnTo>
                    <a:pt x="185922" y="64770"/>
                  </a:lnTo>
                  <a:cubicBezTo>
                    <a:pt x="185922" y="67246"/>
                    <a:pt x="187065" y="69723"/>
                    <a:pt x="189065" y="71152"/>
                  </a:cubicBezTo>
                  <a:cubicBezTo>
                    <a:pt x="198209" y="77915"/>
                    <a:pt x="208210" y="71533"/>
                    <a:pt x="208210" y="62865"/>
                  </a:cubicBezTo>
                  <a:lnTo>
                    <a:pt x="208210" y="18288"/>
                  </a:lnTo>
                  <a:cubicBezTo>
                    <a:pt x="208210" y="12097"/>
                    <a:pt x="203162" y="7144"/>
                    <a:pt x="197066" y="7144"/>
                  </a:cubicBezTo>
                  <a:lnTo>
                    <a:pt x="150584" y="7144"/>
                  </a:lnTo>
                  <a:cubicBezTo>
                    <a:pt x="148107" y="7144"/>
                    <a:pt x="145631" y="8287"/>
                    <a:pt x="144202" y="10287"/>
                  </a:cubicBezTo>
                  <a:cubicBezTo>
                    <a:pt x="137439" y="19431"/>
                    <a:pt x="143821" y="29432"/>
                    <a:pt x="152489" y="29432"/>
                  </a:cubicBezTo>
                  <a:lnTo>
                    <a:pt x="170205" y="29432"/>
                  </a:lnTo>
                  <a:lnTo>
                    <a:pt x="107912" y="91726"/>
                  </a:lnTo>
                  <a:lnTo>
                    <a:pt x="91148" y="74962"/>
                  </a:lnTo>
                  <a:cubicBezTo>
                    <a:pt x="88100" y="71914"/>
                    <a:pt x="83052" y="71914"/>
                    <a:pt x="80004" y="74962"/>
                  </a:cubicBezTo>
                  <a:lnTo>
                    <a:pt x="9519" y="145447"/>
                  </a:lnTo>
                  <a:cubicBezTo>
                    <a:pt x="7709" y="147256"/>
                    <a:pt x="6852" y="149733"/>
                    <a:pt x="7233" y="152209"/>
                  </a:cubicBezTo>
                  <a:cubicBezTo>
                    <a:pt x="8852" y="163544"/>
                    <a:pt x="20377" y="166116"/>
                    <a:pt x="26568" y="159925"/>
                  </a:cubicBezTo>
                  <a:close/>
                </a:path>
              </a:pathLst>
            </a:custGeom>
            <a:grpFill/>
            <a:ln w="9525" cap="flat">
              <a:noFill/>
              <a:prstDash val="solid"/>
              <a:miter/>
            </a:ln>
          </p:spPr>
          <p:txBody>
            <a:bodyPr rtlCol="0" anchor="ctr"/>
            <a:lstStyle/>
            <a:p>
              <a:endParaRPr lang="ko-KR" altLang="en-US"/>
            </a:p>
          </p:txBody>
        </p:sp>
        <p:sp>
          <p:nvSpPr>
            <p:cNvPr id="36" name="자유형: 도형 27">
              <a:extLst>
                <a:ext uri="{FF2B5EF4-FFF2-40B4-BE49-F238E27FC236}">
                  <a16:creationId xmlns:a16="http://schemas.microsoft.com/office/drawing/2014/main" id="{B504F7B4-A8A2-4FE4-B5C0-85B0B94D60CB}"/>
                </a:ext>
              </a:extLst>
            </p:cNvPr>
            <p:cNvSpPr/>
            <p:nvPr/>
          </p:nvSpPr>
          <p:spPr>
            <a:xfrm>
              <a:off x="797995" y="1807749"/>
              <a:ext cx="95250" cy="104775"/>
            </a:xfrm>
            <a:custGeom>
              <a:avLst/>
              <a:gdLst>
                <a:gd name="connsiteX0" fmla="*/ 18288 w 95250"/>
                <a:gd name="connsiteY0" fmla="*/ 97822 h 104775"/>
                <a:gd name="connsiteX1" fmla="*/ 85154 w 95250"/>
                <a:gd name="connsiteY1" fmla="*/ 97822 h 104775"/>
                <a:gd name="connsiteX2" fmla="*/ 96298 w 95250"/>
                <a:gd name="connsiteY2" fmla="*/ 86677 h 104775"/>
                <a:gd name="connsiteX3" fmla="*/ 96298 w 95250"/>
                <a:gd name="connsiteY3" fmla="*/ 18288 h 104775"/>
                <a:gd name="connsiteX4" fmla="*/ 85154 w 95250"/>
                <a:gd name="connsiteY4" fmla="*/ 7144 h 104775"/>
                <a:gd name="connsiteX5" fmla="*/ 18288 w 95250"/>
                <a:gd name="connsiteY5" fmla="*/ 7144 h 104775"/>
                <a:gd name="connsiteX6" fmla="*/ 7144 w 95250"/>
                <a:gd name="connsiteY6" fmla="*/ 18288 h 104775"/>
                <a:gd name="connsiteX7" fmla="*/ 7144 w 95250"/>
                <a:gd name="connsiteY7" fmla="*/ 86677 h 104775"/>
                <a:gd name="connsiteX8" fmla="*/ 18288 w 95250"/>
                <a:gd name="connsiteY8" fmla="*/ 97822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8288" y="97822"/>
                  </a:moveTo>
                  <a:lnTo>
                    <a:pt x="85154" y="97822"/>
                  </a:lnTo>
                  <a:cubicBezTo>
                    <a:pt x="91345" y="97822"/>
                    <a:pt x="96298" y="92869"/>
                    <a:pt x="96298" y="86677"/>
                  </a:cubicBezTo>
                  <a:lnTo>
                    <a:pt x="96298" y="18288"/>
                  </a:lnTo>
                  <a:cubicBezTo>
                    <a:pt x="96298" y="12097"/>
                    <a:pt x="91345" y="7144"/>
                    <a:pt x="85154" y="7144"/>
                  </a:cubicBezTo>
                  <a:lnTo>
                    <a:pt x="18288" y="7144"/>
                  </a:lnTo>
                  <a:cubicBezTo>
                    <a:pt x="12097" y="7144"/>
                    <a:pt x="7144" y="12097"/>
                    <a:pt x="7144" y="18288"/>
                  </a:cubicBezTo>
                  <a:lnTo>
                    <a:pt x="7144" y="86677"/>
                  </a:lnTo>
                  <a:cubicBezTo>
                    <a:pt x="7144" y="92773"/>
                    <a:pt x="12097" y="97822"/>
                    <a:pt x="18288" y="97822"/>
                  </a:cubicBezTo>
                  <a:close/>
                </a:path>
              </a:pathLst>
            </a:custGeom>
            <a:grpFill/>
            <a:ln w="9525" cap="flat">
              <a:noFill/>
              <a:prstDash val="solid"/>
              <a:miter/>
            </a:ln>
          </p:spPr>
          <p:txBody>
            <a:bodyPr rtlCol="0" anchor="ctr"/>
            <a:lstStyle/>
            <a:p>
              <a:endParaRPr lang="ko-KR" altLang="en-US"/>
            </a:p>
          </p:txBody>
        </p:sp>
        <p:sp>
          <p:nvSpPr>
            <p:cNvPr id="37" name="자유형: 도형 28">
              <a:extLst>
                <a:ext uri="{FF2B5EF4-FFF2-40B4-BE49-F238E27FC236}">
                  <a16:creationId xmlns:a16="http://schemas.microsoft.com/office/drawing/2014/main" id="{A5C7EC87-5535-470D-A3E4-C894AB6B152E}"/>
                </a:ext>
              </a:extLst>
            </p:cNvPr>
            <p:cNvSpPr/>
            <p:nvPr/>
          </p:nvSpPr>
          <p:spPr>
            <a:xfrm>
              <a:off x="909438" y="1740884"/>
              <a:ext cx="95250" cy="171450"/>
            </a:xfrm>
            <a:custGeom>
              <a:avLst/>
              <a:gdLst>
                <a:gd name="connsiteX0" fmla="*/ 85153 w 95250"/>
                <a:gd name="connsiteY0" fmla="*/ 7144 h 171450"/>
                <a:gd name="connsiteX1" fmla="*/ 18288 w 95250"/>
                <a:gd name="connsiteY1" fmla="*/ 7144 h 171450"/>
                <a:gd name="connsiteX2" fmla="*/ 7144 w 95250"/>
                <a:gd name="connsiteY2" fmla="*/ 18288 h 171450"/>
                <a:gd name="connsiteX3" fmla="*/ 7144 w 95250"/>
                <a:gd name="connsiteY3" fmla="*/ 153543 h 171450"/>
                <a:gd name="connsiteX4" fmla="*/ 18288 w 95250"/>
                <a:gd name="connsiteY4" fmla="*/ 164687 h 171450"/>
                <a:gd name="connsiteX5" fmla="*/ 85153 w 95250"/>
                <a:gd name="connsiteY5" fmla="*/ 164687 h 171450"/>
                <a:gd name="connsiteX6" fmla="*/ 96298 w 95250"/>
                <a:gd name="connsiteY6" fmla="*/ 153543 h 171450"/>
                <a:gd name="connsiteX7" fmla="*/ 96298 w 95250"/>
                <a:gd name="connsiteY7" fmla="*/ 18288 h 171450"/>
                <a:gd name="connsiteX8" fmla="*/ 85153 w 95250"/>
                <a:gd name="connsiteY8" fmla="*/ 714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71450">
                  <a:moveTo>
                    <a:pt x="85153" y="7144"/>
                  </a:moveTo>
                  <a:lnTo>
                    <a:pt x="18288" y="7144"/>
                  </a:lnTo>
                  <a:cubicBezTo>
                    <a:pt x="12097" y="7144"/>
                    <a:pt x="7144" y="12097"/>
                    <a:pt x="7144" y="18288"/>
                  </a:cubicBezTo>
                  <a:lnTo>
                    <a:pt x="7144" y="153543"/>
                  </a:lnTo>
                  <a:cubicBezTo>
                    <a:pt x="7144" y="159734"/>
                    <a:pt x="12097" y="164687"/>
                    <a:pt x="18288" y="164687"/>
                  </a:cubicBezTo>
                  <a:lnTo>
                    <a:pt x="85153" y="164687"/>
                  </a:lnTo>
                  <a:cubicBezTo>
                    <a:pt x="91345" y="164687"/>
                    <a:pt x="96298" y="159734"/>
                    <a:pt x="96298" y="153543"/>
                  </a:cubicBezTo>
                  <a:lnTo>
                    <a:pt x="96298" y="18288"/>
                  </a:lnTo>
                  <a:cubicBezTo>
                    <a:pt x="96298" y="12192"/>
                    <a:pt x="91345" y="7144"/>
                    <a:pt x="85153" y="7144"/>
                  </a:cubicBezTo>
                  <a:close/>
                </a:path>
              </a:pathLst>
            </a:custGeom>
            <a:grpFill/>
            <a:ln w="9525" cap="flat">
              <a:noFill/>
              <a:prstDash val="solid"/>
              <a:miter/>
            </a:ln>
          </p:spPr>
          <p:txBody>
            <a:bodyPr rtlCol="0" anchor="ctr"/>
            <a:lstStyle/>
            <a:p>
              <a:endParaRPr lang="ko-KR" altLang="en-US"/>
            </a:p>
          </p:txBody>
        </p:sp>
        <p:sp>
          <p:nvSpPr>
            <p:cNvPr id="38" name="자유형: 도형 29">
              <a:extLst>
                <a:ext uri="{FF2B5EF4-FFF2-40B4-BE49-F238E27FC236}">
                  <a16:creationId xmlns:a16="http://schemas.microsoft.com/office/drawing/2014/main" id="{E550BD8A-707E-4D13-986E-4FD4F2AE68B7}"/>
                </a:ext>
              </a:extLst>
            </p:cNvPr>
            <p:cNvSpPr/>
            <p:nvPr/>
          </p:nvSpPr>
          <p:spPr>
            <a:xfrm>
              <a:off x="998589" y="1607534"/>
              <a:ext cx="142875" cy="304800"/>
            </a:xfrm>
            <a:custGeom>
              <a:avLst/>
              <a:gdLst>
                <a:gd name="connsiteX0" fmla="*/ 18291 w 142875"/>
                <a:gd name="connsiteY0" fmla="*/ 118205 h 304800"/>
                <a:gd name="connsiteX1" fmla="*/ 29435 w 142875"/>
                <a:gd name="connsiteY1" fmla="*/ 118205 h 304800"/>
                <a:gd name="connsiteX2" fmla="*/ 29435 w 142875"/>
                <a:gd name="connsiteY2" fmla="*/ 286893 h 304800"/>
                <a:gd name="connsiteX3" fmla="*/ 40580 w 142875"/>
                <a:gd name="connsiteY3" fmla="*/ 298037 h 304800"/>
                <a:gd name="connsiteX4" fmla="*/ 108207 w 142875"/>
                <a:gd name="connsiteY4" fmla="*/ 298037 h 304800"/>
                <a:gd name="connsiteX5" fmla="*/ 119352 w 142875"/>
                <a:gd name="connsiteY5" fmla="*/ 286893 h 304800"/>
                <a:gd name="connsiteX6" fmla="*/ 119352 w 142875"/>
                <a:gd name="connsiteY6" fmla="*/ 118205 h 304800"/>
                <a:gd name="connsiteX7" fmla="*/ 130496 w 142875"/>
                <a:gd name="connsiteY7" fmla="*/ 118205 h 304800"/>
                <a:gd name="connsiteX8" fmla="*/ 140211 w 142875"/>
                <a:gd name="connsiteY8" fmla="*/ 112490 h 304800"/>
                <a:gd name="connsiteX9" fmla="*/ 139926 w 142875"/>
                <a:gd name="connsiteY9" fmla="*/ 101156 h 304800"/>
                <a:gd name="connsiteX10" fmla="*/ 83442 w 142875"/>
                <a:gd name="connsiteY10" fmla="*/ 12002 h 304800"/>
                <a:gd name="connsiteX11" fmla="*/ 64583 w 142875"/>
                <a:gd name="connsiteY11" fmla="*/ 12002 h 304800"/>
                <a:gd name="connsiteX12" fmla="*/ 8861 w 142875"/>
                <a:gd name="connsiteY12" fmla="*/ 101156 h 304800"/>
                <a:gd name="connsiteX13" fmla="*/ 8576 w 142875"/>
                <a:gd name="connsiteY13" fmla="*/ 112490 h 304800"/>
                <a:gd name="connsiteX14" fmla="*/ 18291 w 142875"/>
                <a:gd name="connsiteY14" fmla="*/ 118205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2875" h="304800">
                  <a:moveTo>
                    <a:pt x="18291" y="118205"/>
                  </a:moveTo>
                  <a:lnTo>
                    <a:pt x="29435" y="118205"/>
                  </a:lnTo>
                  <a:lnTo>
                    <a:pt x="29435" y="286893"/>
                  </a:lnTo>
                  <a:cubicBezTo>
                    <a:pt x="29435" y="293084"/>
                    <a:pt x="34388" y="298037"/>
                    <a:pt x="40580" y="298037"/>
                  </a:cubicBezTo>
                  <a:lnTo>
                    <a:pt x="108207" y="298037"/>
                  </a:lnTo>
                  <a:cubicBezTo>
                    <a:pt x="114398" y="298037"/>
                    <a:pt x="119352" y="293084"/>
                    <a:pt x="119352" y="286893"/>
                  </a:cubicBezTo>
                  <a:lnTo>
                    <a:pt x="119352" y="118205"/>
                  </a:lnTo>
                  <a:lnTo>
                    <a:pt x="130496" y="118205"/>
                  </a:lnTo>
                  <a:cubicBezTo>
                    <a:pt x="134591" y="118205"/>
                    <a:pt x="138306" y="116014"/>
                    <a:pt x="140211" y="112490"/>
                  </a:cubicBezTo>
                  <a:cubicBezTo>
                    <a:pt x="142212" y="108966"/>
                    <a:pt x="142021" y="104585"/>
                    <a:pt x="139926" y="101156"/>
                  </a:cubicBezTo>
                  <a:lnTo>
                    <a:pt x="83442" y="12002"/>
                  </a:lnTo>
                  <a:cubicBezTo>
                    <a:pt x="79346" y="5524"/>
                    <a:pt x="68583" y="5524"/>
                    <a:pt x="64583" y="12002"/>
                  </a:cubicBezTo>
                  <a:lnTo>
                    <a:pt x="8861" y="101156"/>
                  </a:lnTo>
                  <a:cubicBezTo>
                    <a:pt x="6671" y="104585"/>
                    <a:pt x="6575" y="108966"/>
                    <a:pt x="8576" y="112490"/>
                  </a:cubicBezTo>
                  <a:cubicBezTo>
                    <a:pt x="10481" y="116014"/>
                    <a:pt x="14291" y="118205"/>
                    <a:pt x="18291" y="118205"/>
                  </a:cubicBezTo>
                  <a:close/>
                </a:path>
              </a:pathLst>
            </a:custGeom>
            <a:grpFill/>
            <a:ln w="9525" cap="flat">
              <a:noFill/>
              <a:prstDash val="solid"/>
              <a:miter/>
            </a:ln>
          </p:spPr>
          <p:txBody>
            <a:bodyPr rtlCol="0" anchor="ctr"/>
            <a:lstStyle/>
            <a:p>
              <a:endParaRPr lang="ko-KR" altLang="en-US"/>
            </a:p>
          </p:txBody>
        </p:sp>
        <p:sp>
          <p:nvSpPr>
            <p:cNvPr id="39" name="자유형: 도형 30">
              <a:extLst>
                <a:ext uri="{FF2B5EF4-FFF2-40B4-BE49-F238E27FC236}">
                  <a16:creationId xmlns:a16="http://schemas.microsoft.com/office/drawing/2014/main" id="{CFD266B7-DA25-4A88-8AB3-7E2AD271340F}"/>
                </a:ext>
              </a:extLst>
            </p:cNvPr>
            <p:cNvSpPr/>
            <p:nvPr/>
          </p:nvSpPr>
          <p:spPr>
            <a:xfrm>
              <a:off x="752656" y="1562597"/>
              <a:ext cx="390525" cy="390525"/>
            </a:xfrm>
            <a:custGeom>
              <a:avLst/>
              <a:gdLst>
                <a:gd name="connsiteX0" fmla="*/ 376142 w 390525"/>
                <a:gd name="connsiteY0" fmla="*/ 365262 h 390525"/>
                <a:gd name="connsiteX1" fmla="*/ 29432 w 390525"/>
                <a:gd name="connsiteY1" fmla="*/ 365262 h 390525"/>
                <a:gd name="connsiteX2" fmla="*/ 29432 w 390525"/>
                <a:gd name="connsiteY2" fmla="*/ 18552 h 390525"/>
                <a:gd name="connsiteX3" fmla="*/ 19526 w 390525"/>
                <a:gd name="connsiteY3" fmla="*/ 7218 h 390525"/>
                <a:gd name="connsiteX4" fmla="*/ 7144 w 390525"/>
                <a:gd name="connsiteY4" fmla="*/ 18267 h 390525"/>
                <a:gd name="connsiteX5" fmla="*/ 7144 w 390525"/>
                <a:gd name="connsiteY5" fmla="*/ 376407 h 390525"/>
                <a:gd name="connsiteX6" fmla="*/ 18288 w 390525"/>
                <a:gd name="connsiteY6" fmla="*/ 387551 h 390525"/>
                <a:gd name="connsiteX7" fmla="*/ 376428 w 390525"/>
                <a:gd name="connsiteY7" fmla="*/ 387551 h 390525"/>
                <a:gd name="connsiteX8" fmla="*/ 387477 w 390525"/>
                <a:gd name="connsiteY8" fmla="*/ 375168 h 390525"/>
                <a:gd name="connsiteX9" fmla="*/ 376142 w 390525"/>
                <a:gd name="connsiteY9" fmla="*/ 365262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525" h="390525">
                  <a:moveTo>
                    <a:pt x="376142" y="365262"/>
                  </a:moveTo>
                  <a:lnTo>
                    <a:pt x="29432" y="365262"/>
                  </a:lnTo>
                  <a:lnTo>
                    <a:pt x="29432" y="18552"/>
                  </a:lnTo>
                  <a:cubicBezTo>
                    <a:pt x="29432" y="12837"/>
                    <a:pt x="25241" y="7789"/>
                    <a:pt x="19526" y="7218"/>
                  </a:cubicBezTo>
                  <a:cubicBezTo>
                    <a:pt x="12764" y="6456"/>
                    <a:pt x="7144" y="11694"/>
                    <a:pt x="7144" y="18267"/>
                  </a:cubicBezTo>
                  <a:lnTo>
                    <a:pt x="7144" y="376407"/>
                  </a:lnTo>
                  <a:cubicBezTo>
                    <a:pt x="7144" y="382598"/>
                    <a:pt x="12097" y="387551"/>
                    <a:pt x="18288" y="387551"/>
                  </a:cubicBezTo>
                  <a:lnTo>
                    <a:pt x="376428" y="387551"/>
                  </a:lnTo>
                  <a:cubicBezTo>
                    <a:pt x="383000" y="387551"/>
                    <a:pt x="388239" y="381836"/>
                    <a:pt x="387477" y="375168"/>
                  </a:cubicBezTo>
                  <a:cubicBezTo>
                    <a:pt x="386906" y="369453"/>
                    <a:pt x="381857" y="365262"/>
                    <a:pt x="376142" y="365262"/>
                  </a:cubicBezTo>
                  <a:close/>
                </a:path>
              </a:pathLst>
            </a:custGeom>
            <a:grpFill/>
            <a:ln w="9525" cap="flat">
              <a:noFill/>
              <a:prstDash val="solid"/>
              <a:miter/>
            </a:ln>
          </p:spPr>
          <p:txBody>
            <a:bodyPr rtlCol="0" anchor="ctr"/>
            <a:lstStyle/>
            <a:p>
              <a:endParaRPr lang="ko-KR" altLang="en-US"/>
            </a:p>
          </p:txBody>
        </p:sp>
      </p:grpSp>
      <p:graphicFrame>
        <p:nvGraphicFramePr>
          <p:cNvPr id="9" name="Diagrama 8">
            <a:extLst>
              <a:ext uri="{FF2B5EF4-FFF2-40B4-BE49-F238E27FC236}">
                <a16:creationId xmlns:a16="http://schemas.microsoft.com/office/drawing/2014/main" id="{899F0869-FA9C-46E6-9F36-BB48D8A9D2B7}"/>
              </a:ext>
            </a:extLst>
          </p:cNvPr>
          <p:cNvGraphicFramePr/>
          <p:nvPr>
            <p:extLst>
              <p:ext uri="{D42A27DB-BD31-4B8C-83A1-F6EECF244321}">
                <p14:modId xmlns:p14="http://schemas.microsoft.com/office/powerpoint/2010/main" val="471010529"/>
              </p:ext>
            </p:extLst>
          </p:nvPr>
        </p:nvGraphicFramePr>
        <p:xfrm>
          <a:off x="1924772" y="1569850"/>
          <a:ext cx="4171227" cy="48135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5" name="Conector recto 4">
            <a:extLst>
              <a:ext uri="{FF2B5EF4-FFF2-40B4-BE49-F238E27FC236}">
                <a16:creationId xmlns:a16="http://schemas.microsoft.com/office/drawing/2014/main" id="{A37E05DE-69FD-48E9-8260-847B67B3F28A}"/>
              </a:ext>
            </a:extLst>
          </p:cNvPr>
          <p:cNvCxnSpPr/>
          <p:nvPr/>
        </p:nvCxnSpPr>
        <p:spPr>
          <a:xfrm>
            <a:off x="1245326" y="1342197"/>
            <a:ext cx="9962605" cy="0"/>
          </a:xfrm>
          <a:prstGeom prst="line">
            <a:avLst/>
          </a:prstGeom>
          <a:ln>
            <a:solidFill>
              <a:srgbClr val="004D86"/>
            </a:solidFill>
          </a:ln>
        </p:spPr>
        <p:style>
          <a:lnRef idx="1">
            <a:schemeClr val="accent4"/>
          </a:lnRef>
          <a:fillRef idx="0">
            <a:schemeClr val="accent4"/>
          </a:fillRef>
          <a:effectRef idx="0">
            <a:schemeClr val="accent4"/>
          </a:effectRef>
          <a:fontRef idx="minor">
            <a:schemeClr val="tx1"/>
          </a:fontRef>
        </p:style>
      </p:cxnSp>
      <p:sp>
        <p:nvSpPr>
          <p:cNvPr id="2" name="CuadroTexto 1">
            <a:extLst>
              <a:ext uri="{FF2B5EF4-FFF2-40B4-BE49-F238E27FC236}">
                <a16:creationId xmlns:a16="http://schemas.microsoft.com/office/drawing/2014/main" id="{5274AE91-5798-49B2-ACBC-17EF965B093F}"/>
              </a:ext>
            </a:extLst>
          </p:cNvPr>
          <p:cNvSpPr txBox="1"/>
          <p:nvPr/>
        </p:nvSpPr>
        <p:spPr>
          <a:xfrm>
            <a:off x="1336766" y="3128152"/>
            <a:ext cx="1559861" cy="1341656"/>
          </a:xfrm>
          <a:prstGeom prst="ellipse">
            <a:avLst/>
          </a:prstGeom>
          <a:ln>
            <a:noFill/>
          </a:ln>
          <a:effectLst>
            <a:outerShdw blurRad="152400" dist="317500" dir="5400000" sx="90000" sy="-19000" rotWithShape="0">
              <a:prstClr val="black">
                <a:alpha val="15000"/>
              </a:prstClr>
            </a:outerShdw>
          </a:effectLst>
        </p:spPr>
        <p:style>
          <a:lnRef idx="2">
            <a:schemeClr val="accent6"/>
          </a:lnRef>
          <a:fillRef idx="1">
            <a:schemeClr val="lt1"/>
          </a:fillRef>
          <a:effectRef idx="0">
            <a:schemeClr val="accent6"/>
          </a:effectRef>
          <a:fontRef idx="minor">
            <a:schemeClr val="dk1"/>
          </a:fontRef>
        </p:style>
        <p:txBody>
          <a:bodyPr vert="horz" wrap="square" rtlCol="0">
            <a:spAutoFit/>
          </a:bodyPr>
          <a:lstStyle/>
          <a:p>
            <a:pPr algn="just"/>
            <a:r>
              <a:rPr lang="es-CR" sz="1400">
                <a:latin typeface="Sagona ExtraLight" panose="02020303050505020204" pitchFamily="18" charset="0"/>
                <a:ea typeface="Times New Roman" panose="02020603050405020304" pitchFamily="18" charset="0"/>
                <a:cs typeface="Arial" panose="020B0604020202020204" pitchFamily="34" charset="0"/>
              </a:rPr>
              <a:t>Fases para la gestión de los riesgos</a:t>
            </a:r>
            <a:endParaRPr lang="es-CR" sz="1400">
              <a:latin typeface="Sagona ExtraLight" panose="02020303050505020204" pitchFamily="18" charset="0"/>
            </a:endParaRPr>
          </a:p>
        </p:txBody>
      </p:sp>
      <p:sp>
        <p:nvSpPr>
          <p:cNvPr id="27" name="Rectángulo 26">
            <a:extLst>
              <a:ext uri="{FF2B5EF4-FFF2-40B4-BE49-F238E27FC236}">
                <a16:creationId xmlns:a16="http://schemas.microsoft.com/office/drawing/2014/main" id="{DE05BD49-5B0D-4D12-BEA0-FC7290075D5F}"/>
              </a:ext>
            </a:extLst>
          </p:cNvPr>
          <p:cNvSpPr/>
          <p:nvPr/>
        </p:nvSpPr>
        <p:spPr>
          <a:xfrm>
            <a:off x="6684005" y="1931724"/>
            <a:ext cx="679498" cy="4132191"/>
          </a:xfrm>
          <a:prstGeom prst="rect">
            <a:avLst/>
          </a:prstGeom>
          <a:solidFill>
            <a:srgbClr val="48098D"/>
          </a:solidFill>
          <a:ln>
            <a:noFill/>
          </a:ln>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a:r>
              <a:rPr lang="es-CR">
                <a:latin typeface="Sagona ExtraLight" panose="02020303050505020204" pitchFamily="18" charset="0"/>
              </a:rPr>
              <a:t>Revisión</a:t>
            </a:r>
            <a:r>
              <a:rPr lang="es-CR"/>
              <a:t> </a:t>
            </a:r>
          </a:p>
        </p:txBody>
      </p:sp>
      <p:sp>
        <p:nvSpPr>
          <p:cNvPr id="28" name="Rectángulo 27">
            <a:extLst>
              <a:ext uri="{FF2B5EF4-FFF2-40B4-BE49-F238E27FC236}">
                <a16:creationId xmlns:a16="http://schemas.microsoft.com/office/drawing/2014/main" id="{68DE8405-F033-4C13-8CBE-97363C841FAC}"/>
              </a:ext>
            </a:extLst>
          </p:cNvPr>
          <p:cNvSpPr/>
          <p:nvPr/>
        </p:nvSpPr>
        <p:spPr>
          <a:xfrm>
            <a:off x="7617591" y="1907659"/>
            <a:ext cx="679498" cy="4132189"/>
          </a:xfrm>
          <a:prstGeom prst="rect">
            <a:avLst/>
          </a:prstGeom>
          <a:solidFill>
            <a:srgbClr val="EC3A3B"/>
          </a:solidFill>
          <a:ln>
            <a:noFill/>
          </a:ln>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a:r>
              <a:rPr lang="es-CR" sz="1600">
                <a:latin typeface="Sagona ExtraLight" panose="02020303050505020204" pitchFamily="18" charset="0"/>
              </a:rPr>
              <a:t>Documentación</a:t>
            </a:r>
            <a:r>
              <a:rPr lang="es-CR"/>
              <a:t> </a:t>
            </a:r>
          </a:p>
        </p:txBody>
      </p:sp>
      <p:sp>
        <p:nvSpPr>
          <p:cNvPr id="64" name="Rectángulo 63">
            <a:extLst>
              <a:ext uri="{FF2B5EF4-FFF2-40B4-BE49-F238E27FC236}">
                <a16:creationId xmlns:a16="http://schemas.microsoft.com/office/drawing/2014/main" id="{1E6CA3BB-DBF4-4C00-A5C1-AA38E5508DCF}"/>
              </a:ext>
            </a:extLst>
          </p:cNvPr>
          <p:cNvSpPr/>
          <p:nvPr/>
        </p:nvSpPr>
        <p:spPr>
          <a:xfrm>
            <a:off x="8551177" y="1907659"/>
            <a:ext cx="679498" cy="4156256"/>
          </a:xfrm>
          <a:prstGeom prst="rect">
            <a:avLst/>
          </a:prstGeom>
          <a:solidFill>
            <a:srgbClr val="869FB2"/>
          </a:solidFill>
          <a:ln>
            <a:noFill/>
          </a:ln>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a:r>
              <a:rPr lang="es-CR" sz="1600">
                <a:latin typeface="Sagona ExtraLight" panose="02020303050505020204" pitchFamily="18" charset="0"/>
              </a:rPr>
              <a:t>Comunicación</a:t>
            </a:r>
            <a:r>
              <a:rPr lang="es-CR" sz="1600"/>
              <a:t> </a:t>
            </a:r>
          </a:p>
        </p:txBody>
      </p:sp>
      <p:sp>
        <p:nvSpPr>
          <p:cNvPr id="74" name="Cerrar llave 73">
            <a:extLst>
              <a:ext uri="{FF2B5EF4-FFF2-40B4-BE49-F238E27FC236}">
                <a16:creationId xmlns:a16="http://schemas.microsoft.com/office/drawing/2014/main" id="{43D0D73B-101A-434C-8CBA-42D442995ECD}"/>
              </a:ext>
            </a:extLst>
          </p:cNvPr>
          <p:cNvSpPr/>
          <p:nvPr/>
        </p:nvSpPr>
        <p:spPr>
          <a:xfrm>
            <a:off x="6210768" y="1931723"/>
            <a:ext cx="219149" cy="4108115"/>
          </a:xfrm>
          <a:prstGeom prst="rightBrace">
            <a:avLst>
              <a:gd name="adj1" fmla="val 8333"/>
              <a:gd name="adj2" fmla="val 49511"/>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R"/>
          </a:p>
        </p:txBody>
      </p:sp>
      <p:sp>
        <p:nvSpPr>
          <p:cNvPr id="76" name="CuadroTexto 75">
            <a:extLst>
              <a:ext uri="{FF2B5EF4-FFF2-40B4-BE49-F238E27FC236}">
                <a16:creationId xmlns:a16="http://schemas.microsoft.com/office/drawing/2014/main" id="{9BEE4A53-E086-4909-B5BB-3E179AEF9506}"/>
              </a:ext>
            </a:extLst>
          </p:cNvPr>
          <p:cNvSpPr txBox="1"/>
          <p:nvPr/>
        </p:nvSpPr>
        <p:spPr>
          <a:xfrm>
            <a:off x="9452070" y="3137634"/>
            <a:ext cx="2309620" cy="1077218"/>
          </a:xfrm>
          <a:prstGeom prst="rect">
            <a:avLst/>
          </a:prstGeom>
          <a:noFill/>
          <a:ln>
            <a:solidFill>
              <a:srgbClr val="004D86"/>
            </a:solidFill>
          </a:ln>
        </p:spPr>
        <p:txBody>
          <a:bodyPr wrap="square" rtlCol="0">
            <a:spAutoFit/>
          </a:bodyPr>
          <a:lstStyle/>
          <a:p>
            <a:pPr algn="just"/>
            <a:r>
              <a:rPr lang="es-CR" sz="1600">
                <a:solidFill>
                  <a:schemeClr val="dk1"/>
                </a:solidFill>
                <a:latin typeface="Sagona ExtraLight" panose="02020303050505020204" pitchFamily="18" charset="0"/>
                <a:cs typeface="Arial" panose="020B0604020202020204" pitchFamily="34" charset="0"/>
              </a:rPr>
              <a:t>Son acciones que deben efectuarse en cada una de las fases de manera constante. </a:t>
            </a:r>
          </a:p>
        </p:txBody>
      </p:sp>
    </p:spTree>
    <p:extLst>
      <p:ext uri="{BB962C8B-B14F-4D97-AF65-F5344CB8AC3E}">
        <p14:creationId xmlns:p14="http://schemas.microsoft.com/office/powerpoint/2010/main" val="3136523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graphicEl>
                                              <a:dgm id="{76F8A212-B962-438D-92AD-047B68DC084D}"/>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graphicEl>
                                              <a:dgm id="{67F31F55-D498-4525-92A2-73D825F05455}"/>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graphicEl>
                                              <a:dgm id="{6DB874AD-7D2A-401B-A061-A305D3340DBC}"/>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graphicEl>
                                              <a:dgm id="{B928FED4-9D8F-45BC-9C31-B8D8C4ED699B}"/>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graphicEl>
                                              <a:dgm id="{C36007DA-36DC-48E2-8555-FA68ACF1D011}"/>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graphicEl>
                                              <a:dgm id="{801CC9F5-98E0-4CF6-8A13-70F6CFF98AEF}"/>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graphicEl>
                                              <a:dgm id="{330D9F21-ABFB-4AC1-8C71-514E2ABFD35E}"/>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graphicEl>
                                              <a:dgm id="{7799CADD-7D61-44FE-9665-6223F1DDF972}"/>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
                                            <p:graphicEl>
                                              <a:dgm id="{F0773FA8-5B99-4A4C-83B9-0BD21405D4F3}"/>
                                            </p:graphic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uiExpand="1">
        <p:bldSub>
          <a:bldDgm bld="one"/>
        </p:bldSub>
      </p:bldGraphic>
      <p:bldP spid="2" grpId="0" animBg="1"/>
      <p:bldP spid="27" grpId="0" animBg="1"/>
      <p:bldP spid="28" grpId="0" animBg="1"/>
      <p:bldP spid="64" grpId="0" animBg="1"/>
      <p:bldP spid="74" grpId="0" animBg="1"/>
      <p:bldP spid="7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uadroTexto 16">
            <a:extLst>
              <a:ext uri="{FF2B5EF4-FFF2-40B4-BE49-F238E27FC236}">
                <a16:creationId xmlns:a16="http://schemas.microsoft.com/office/drawing/2014/main" id="{BCD300C0-4309-43B3-A642-FF158DA3948C}"/>
              </a:ext>
            </a:extLst>
          </p:cNvPr>
          <p:cNvSpPr txBox="1"/>
          <p:nvPr/>
        </p:nvSpPr>
        <p:spPr>
          <a:xfrm>
            <a:off x="1144154" y="3172066"/>
            <a:ext cx="1559861" cy="1038701"/>
          </a:xfrm>
          <a:prstGeom prst="ellipse">
            <a:avLst/>
          </a:prstGeom>
          <a:ln>
            <a:noFill/>
          </a:ln>
          <a:effectLst>
            <a:outerShdw blurRad="152400" dist="317500" dir="5400000" sx="90000" sy="-19000" rotWithShape="0">
              <a:prstClr val="black">
                <a:alpha val="15000"/>
              </a:prstClr>
            </a:outerShdw>
          </a:effectLst>
        </p:spPr>
        <p:style>
          <a:lnRef idx="2">
            <a:schemeClr val="accent6"/>
          </a:lnRef>
          <a:fillRef idx="1">
            <a:schemeClr val="lt1"/>
          </a:fillRef>
          <a:effectRef idx="0">
            <a:schemeClr val="accent6"/>
          </a:effectRef>
          <a:fontRef idx="minor">
            <a:schemeClr val="dk1"/>
          </a:fontRef>
        </p:style>
        <p:txBody>
          <a:bodyPr vert="horz" wrap="square" rtlCol="0">
            <a:spAutoFit/>
          </a:bodyPr>
          <a:lstStyle/>
          <a:p>
            <a:pPr algn="just"/>
            <a:r>
              <a:rPr lang="es-CR" sz="1400">
                <a:latin typeface="Sagona ExtraLight" panose="02020303050505020204" pitchFamily="18" charset="0"/>
                <a:ea typeface="Times New Roman" panose="02020603050405020304" pitchFamily="18" charset="0"/>
                <a:cs typeface="Arial" panose="020B0604020202020204" pitchFamily="34" charset="0"/>
              </a:rPr>
              <a:t>Fases para la gestión de  riesgos</a:t>
            </a:r>
            <a:endParaRPr lang="es-CR" sz="1400">
              <a:latin typeface="Sagona ExtraLight" panose="02020303050505020204" pitchFamily="18" charset="0"/>
            </a:endParaRPr>
          </a:p>
        </p:txBody>
      </p:sp>
      <p:sp>
        <p:nvSpPr>
          <p:cNvPr id="3" name="Título 2">
            <a:extLst>
              <a:ext uri="{FF2B5EF4-FFF2-40B4-BE49-F238E27FC236}">
                <a16:creationId xmlns:a16="http://schemas.microsoft.com/office/drawing/2014/main" id="{12B178B4-CDED-454C-BED2-2E2B10ADA703}"/>
              </a:ext>
            </a:extLst>
          </p:cNvPr>
          <p:cNvSpPr>
            <a:spLocks noGrp="1"/>
          </p:cNvSpPr>
          <p:nvPr>
            <p:ph type="ctrTitle"/>
          </p:nvPr>
        </p:nvSpPr>
        <p:spPr/>
        <p:txBody>
          <a:bodyPr rtlCol="0"/>
          <a:lstStyle/>
          <a:p>
            <a:r>
              <a:rPr lang="es-ES" sz="3200"/>
              <a:t>Sistema específico de valoración del riesgo (sevri)</a:t>
            </a:r>
          </a:p>
        </p:txBody>
      </p:sp>
      <p:grpSp>
        <p:nvGrpSpPr>
          <p:cNvPr id="34" name="그룹 25">
            <a:extLst>
              <a:ext uri="{FF2B5EF4-FFF2-40B4-BE49-F238E27FC236}">
                <a16:creationId xmlns:a16="http://schemas.microsoft.com/office/drawing/2014/main" id="{7A86FE9D-FB6D-4165-8B85-86189EFA6C77}"/>
              </a:ext>
            </a:extLst>
          </p:cNvPr>
          <p:cNvGrpSpPr/>
          <p:nvPr/>
        </p:nvGrpSpPr>
        <p:grpSpPr>
          <a:xfrm>
            <a:off x="9277456" y="6563861"/>
            <a:ext cx="333606" cy="333604"/>
            <a:chOff x="752656" y="1562597"/>
            <a:chExt cx="390525" cy="390525"/>
          </a:xfrm>
          <a:solidFill>
            <a:schemeClr val="bg1"/>
          </a:solidFill>
        </p:grpSpPr>
        <p:sp>
          <p:nvSpPr>
            <p:cNvPr id="35" name="자유형: 도형 26">
              <a:extLst>
                <a:ext uri="{FF2B5EF4-FFF2-40B4-BE49-F238E27FC236}">
                  <a16:creationId xmlns:a16="http://schemas.microsoft.com/office/drawing/2014/main" id="{2D3BFAEA-64A1-4266-AC77-6CD6E649AABA}"/>
                </a:ext>
              </a:extLst>
            </p:cNvPr>
            <p:cNvSpPr/>
            <p:nvPr/>
          </p:nvSpPr>
          <p:spPr>
            <a:xfrm>
              <a:off x="797621" y="1607153"/>
              <a:ext cx="209550" cy="161925"/>
            </a:xfrm>
            <a:custGeom>
              <a:avLst/>
              <a:gdLst>
                <a:gd name="connsiteX0" fmla="*/ 26568 w 209550"/>
                <a:gd name="connsiteY0" fmla="*/ 159925 h 161925"/>
                <a:gd name="connsiteX1" fmla="*/ 85528 w 209550"/>
                <a:gd name="connsiteY1" fmla="*/ 100965 h 161925"/>
                <a:gd name="connsiteX2" fmla="*/ 102292 w 209550"/>
                <a:gd name="connsiteY2" fmla="*/ 117729 h 161925"/>
                <a:gd name="connsiteX3" fmla="*/ 113437 w 209550"/>
                <a:gd name="connsiteY3" fmla="*/ 117729 h 161925"/>
                <a:gd name="connsiteX4" fmla="*/ 185922 w 209550"/>
                <a:gd name="connsiteY4" fmla="*/ 45244 h 161925"/>
                <a:gd name="connsiteX5" fmla="*/ 185922 w 209550"/>
                <a:gd name="connsiteY5" fmla="*/ 64770 h 161925"/>
                <a:gd name="connsiteX6" fmla="*/ 189065 w 209550"/>
                <a:gd name="connsiteY6" fmla="*/ 71152 h 161925"/>
                <a:gd name="connsiteX7" fmla="*/ 208210 w 209550"/>
                <a:gd name="connsiteY7" fmla="*/ 62865 h 161925"/>
                <a:gd name="connsiteX8" fmla="*/ 208210 w 209550"/>
                <a:gd name="connsiteY8" fmla="*/ 18288 h 161925"/>
                <a:gd name="connsiteX9" fmla="*/ 197066 w 209550"/>
                <a:gd name="connsiteY9" fmla="*/ 7144 h 161925"/>
                <a:gd name="connsiteX10" fmla="*/ 150584 w 209550"/>
                <a:gd name="connsiteY10" fmla="*/ 7144 h 161925"/>
                <a:gd name="connsiteX11" fmla="*/ 144202 w 209550"/>
                <a:gd name="connsiteY11" fmla="*/ 10287 h 161925"/>
                <a:gd name="connsiteX12" fmla="*/ 152489 w 209550"/>
                <a:gd name="connsiteY12" fmla="*/ 29432 h 161925"/>
                <a:gd name="connsiteX13" fmla="*/ 170205 w 209550"/>
                <a:gd name="connsiteY13" fmla="*/ 29432 h 161925"/>
                <a:gd name="connsiteX14" fmla="*/ 107912 w 209550"/>
                <a:gd name="connsiteY14" fmla="*/ 91726 h 161925"/>
                <a:gd name="connsiteX15" fmla="*/ 91148 w 209550"/>
                <a:gd name="connsiteY15" fmla="*/ 74962 h 161925"/>
                <a:gd name="connsiteX16" fmla="*/ 80004 w 209550"/>
                <a:gd name="connsiteY16" fmla="*/ 74962 h 161925"/>
                <a:gd name="connsiteX17" fmla="*/ 9519 w 209550"/>
                <a:gd name="connsiteY17" fmla="*/ 145447 h 161925"/>
                <a:gd name="connsiteX18" fmla="*/ 7233 w 209550"/>
                <a:gd name="connsiteY18" fmla="*/ 152209 h 161925"/>
                <a:gd name="connsiteX19" fmla="*/ 26568 w 209550"/>
                <a:gd name="connsiteY19" fmla="*/ 159925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9550" h="161925">
                  <a:moveTo>
                    <a:pt x="26568" y="159925"/>
                  </a:moveTo>
                  <a:lnTo>
                    <a:pt x="85528" y="100965"/>
                  </a:lnTo>
                  <a:lnTo>
                    <a:pt x="102292" y="117729"/>
                  </a:lnTo>
                  <a:cubicBezTo>
                    <a:pt x="105340" y="120777"/>
                    <a:pt x="110388" y="120777"/>
                    <a:pt x="113437" y="117729"/>
                  </a:cubicBezTo>
                  <a:lnTo>
                    <a:pt x="185922" y="45244"/>
                  </a:lnTo>
                  <a:lnTo>
                    <a:pt x="185922" y="64770"/>
                  </a:lnTo>
                  <a:cubicBezTo>
                    <a:pt x="185922" y="67246"/>
                    <a:pt x="187065" y="69723"/>
                    <a:pt x="189065" y="71152"/>
                  </a:cubicBezTo>
                  <a:cubicBezTo>
                    <a:pt x="198209" y="77915"/>
                    <a:pt x="208210" y="71533"/>
                    <a:pt x="208210" y="62865"/>
                  </a:cubicBezTo>
                  <a:lnTo>
                    <a:pt x="208210" y="18288"/>
                  </a:lnTo>
                  <a:cubicBezTo>
                    <a:pt x="208210" y="12097"/>
                    <a:pt x="203162" y="7144"/>
                    <a:pt x="197066" y="7144"/>
                  </a:cubicBezTo>
                  <a:lnTo>
                    <a:pt x="150584" y="7144"/>
                  </a:lnTo>
                  <a:cubicBezTo>
                    <a:pt x="148107" y="7144"/>
                    <a:pt x="145631" y="8287"/>
                    <a:pt x="144202" y="10287"/>
                  </a:cubicBezTo>
                  <a:cubicBezTo>
                    <a:pt x="137439" y="19431"/>
                    <a:pt x="143821" y="29432"/>
                    <a:pt x="152489" y="29432"/>
                  </a:cubicBezTo>
                  <a:lnTo>
                    <a:pt x="170205" y="29432"/>
                  </a:lnTo>
                  <a:lnTo>
                    <a:pt x="107912" y="91726"/>
                  </a:lnTo>
                  <a:lnTo>
                    <a:pt x="91148" y="74962"/>
                  </a:lnTo>
                  <a:cubicBezTo>
                    <a:pt x="88100" y="71914"/>
                    <a:pt x="83052" y="71914"/>
                    <a:pt x="80004" y="74962"/>
                  </a:cubicBezTo>
                  <a:lnTo>
                    <a:pt x="9519" y="145447"/>
                  </a:lnTo>
                  <a:cubicBezTo>
                    <a:pt x="7709" y="147256"/>
                    <a:pt x="6852" y="149733"/>
                    <a:pt x="7233" y="152209"/>
                  </a:cubicBezTo>
                  <a:cubicBezTo>
                    <a:pt x="8852" y="163544"/>
                    <a:pt x="20377" y="166116"/>
                    <a:pt x="26568" y="159925"/>
                  </a:cubicBezTo>
                  <a:close/>
                </a:path>
              </a:pathLst>
            </a:custGeom>
            <a:grpFill/>
            <a:ln w="9525" cap="flat">
              <a:noFill/>
              <a:prstDash val="solid"/>
              <a:miter/>
            </a:ln>
          </p:spPr>
          <p:txBody>
            <a:bodyPr rtlCol="0" anchor="ctr"/>
            <a:lstStyle/>
            <a:p>
              <a:endParaRPr lang="ko-KR" altLang="en-US"/>
            </a:p>
          </p:txBody>
        </p:sp>
        <p:sp>
          <p:nvSpPr>
            <p:cNvPr id="36" name="자유형: 도형 27">
              <a:extLst>
                <a:ext uri="{FF2B5EF4-FFF2-40B4-BE49-F238E27FC236}">
                  <a16:creationId xmlns:a16="http://schemas.microsoft.com/office/drawing/2014/main" id="{B504F7B4-A8A2-4FE4-B5C0-85B0B94D60CB}"/>
                </a:ext>
              </a:extLst>
            </p:cNvPr>
            <p:cNvSpPr/>
            <p:nvPr/>
          </p:nvSpPr>
          <p:spPr>
            <a:xfrm>
              <a:off x="797995" y="1807749"/>
              <a:ext cx="95250" cy="104775"/>
            </a:xfrm>
            <a:custGeom>
              <a:avLst/>
              <a:gdLst>
                <a:gd name="connsiteX0" fmla="*/ 18288 w 95250"/>
                <a:gd name="connsiteY0" fmla="*/ 97822 h 104775"/>
                <a:gd name="connsiteX1" fmla="*/ 85154 w 95250"/>
                <a:gd name="connsiteY1" fmla="*/ 97822 h 104775"/>
                <a:gd name="connsiteX2" fmla="*/ 96298 w 95250"/>
                <a:gd name="connsiteY2" fmla="*/ 86677 h 104775"/>
                <a:gd name="connsiteX3" fmla="*/ 96298 w 95250"/>
                <a:gd name="connsiteY3" fmla="*/ 18288 h 104775"/>
                <a:gd name="connsiteX4" fmla="*/ 85154 w 95250"/>
                <a:gd name="connsiteY4" fmla="*/ 7144 h 104775"/>
                <a:gd name="connsiteX5" fmla="*/ 18288 w 95250"/>
                <a:gd name="connsiteY5" fmla="*/ 7144 h 104775"/>
                <a:gd name="connsiteX6" fmla="*/ 7144 w 95250"/>
                <a:gd name="connsiteY6" fmla="*/ 18288 h 104775"/>
                <a:gd name="connsiteX7" fmla="*/ 7144 w 95250"/>
                <a:gd name="connsiteY7" fmla="*/ 86677 h 104775"/>
                <a:gd name="connsiteX8" fmla="*/ 18288 w 95250"/>
                <a:gd name="connsiteY8" fmla="*/ 97822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8288" y="97822"/>
                  </a:moveTo>
                  <a:lnTo>
                    <a:pt x="85154" y="97822"/>
                  </a:lnTo>
                  <a:cubicBezTo>
                    <a:pt x="91345" y="97822"/>
                    <a:pt x="96298" y="92869"/>
                    <a:pt x="96298" y="86677"/>
                  </a:cubicBezTo>
                  <a:lnTo>
                    <a:pt x="96298" y="18288"/>
                  </a:lnTo>
                  <a:cubicBezTo>
                    <a:pt x="96298" y="12097"/>
                    <a:pt x="91345" y="7144"/>
                    <a:pt x="85154" y="7144"/>
                  </a:cubicBezTo>
                  <a:lnTo>
                    <a:pt x="18288" y="7144"/>
                  </a:lnTo>
                  <a:cubicBezTo>
                    <a:pt x="12097" y="7144"/>
                    <a:pt x="7144" y="12097"/>
                    <a:pt x="7144" y="18288"/>
                  </a:cubicBezTo>
                  <a:lnTo>
                    <a:pt x="7144" y="86677"/>
                  </a:lnTo>
                  <a:cubicBezTo>
                    <a:pt x="7144" y="92773"/>
                    <a:pt x="12097" y="97822"/>
                    <a:pt x="18288" y="97822"/>
                  </a:cubicBezTo>
                  <a:close/>
                </a:path>
              </a:pathLst>
            </a:custGeom>
            <a:grpFill/>
            <a:ln w="9525" cap="flat">
              <a:noFill/>
              <a:prstDash val="solid"/>
              <a:miter/>
            </a:ln>
          </p:spPr>
          <p:txBody>
            <a:bodyPr rtlCol="0" anchor="ctr"/>
            <a:lstStyle/>
            <a:p>
              <a:endParaRPr lang="ko-KR" altLang="en-US"/>
            </a:p>
          </p:txBody>
        </p:sp>
        <p:sp>
          <p:nvSpPr>
            <p:cNvPr id="37" name="자유형: 도형 28">
              <a:extLst>
                <a:ext uri="{FF2B5EF4-FFF2-40B4-BE49-F238E27FC236}">
                  <a16:creationId xmlns:a16="http://schemas.microsoft.com/office/drawing/2014/main" id="{A5C7EC87-5535-470D-A3E4-C894AB6B152E}"/>
                </a:ext>
              </a:extLst>
            </p:cNvPr>
            <p:cNvSpPr/>
            <p:nvPr/>
          </p:nvSpPr>
          <p:spPr>
            <a:xfrm>
              <a:off x="909438" y="1740884"/>
              <a:ext cx="95250" cy="171450"/>
            </a:xfrm>
            <a:custGeom>
              <a:avLst/>
              <a:gdLst>
                <a:gd name="connsiteX0" fmla="*/ 85153 w 95250"/>
                <a:gd name="connsiteY0" fmla="*/ 7144 h 171450"/>
                <a:gd name="connsiteX1" fmla="*/ 18288 w 95250"/>
                <a:gd name="connsiteY1" fmla="*/ 7144 h 171450"/>
                <a:gd name="connsiteX2" fmla="*/ 7144 w 95250"/>
                <a:gd name="connsiteY2" fmla="*/ 18288 h 171450"/>
                <a:gd name="connsiteX3" fmla="*/ 7144 w 95250"/>
                <a:gd name="connsiteY3" fmla="*/ 153543 h 171450"/>
                <a:gd name="connsiteX4" fmla="*/ 18288 w 95250"/>
                <a:gd name="connsiteY4" fmla="*/ 164687 h 171450"/>
                <a:gd name="connsiteX5" fmla="*/ 85153 w 95250"/>
                <a:gd name="connsiteY5" fmla="*/ 164687 h 171450"/>
                <a:gd name="connsiteX6" fmla="*/ 96298 w 95250"/>
                <a:gd name="connsiteY6" fmla="*/ 153543 h 171450"/>
                <a:gd name="connsiteX7" fmla="*/ 96298 w 95250"/>
                <a:gd name="connsiteY7" fmla="*/ 18288 h 171450"/>
                <a:gd name="connsiteX8" fmla="*/ 85153 w 95250"/>
                <a:gd name="connsiteY8" fmla="*/ 714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71450">
                  <a:moveTo>
                    <a:pt x="85153" y="7144"/>
                  </a:moveTo>
                  <a:lnTo>
                    <a:pt x="18288" y="7144"/>
                  </a:lnTo>
                  <a:cubicBezTo>
                    <a:pt x="12097" y="7144"/>
                    <a:pt x="7144" y="12097"/>
                    <a:pt x="7144" y="18288"/>
                  </a:cubicBezTo>
                  <a:lnTo>
                    <a:pt x="7144" y="153543"/>
                  </a:lnTo>
                  <a:cubicBezTo>
                    <a:pt x="7144" y="159734"/>
                    <a:pt x="12097" y="164687"/>
                    <a:pt x="18288" y="164687"/>
                  </a:cubicBezTo>
                  <a:lnTo>
                    <a:pt x="85153" y="164687"/>
                  </a:lnTo>
                  <a:cubicBezTo>
                    <a:pt x="91345" y="164687"/>
                    <a:pt x="96298" y="159734"/>
                    <a:pt x="96298" y="153543"/>
                  </a:cubicBezTo>
                  <a:lnTo>
                    <a:pt x="96298" y="18288"/>
                  </a:lnTo>
                  <a:cubicBezTo>
                    <a:pt x="96298" y="12192"/>
                    <a:pt x="91345" y="7144"/>
                    <a:pt x="85153" y="7144"/>
                  </a:cubicBezTo>
                  <a:close/>
                </a:path>
              </a:pathLst>
            </a:custGeom>
            <a:grpFill/>
            <a:ln w="9525" cap="flat">
              <a:noFill/>
              <a:prstDash val="solid"/>
              <a:miter/>
            </a:ln>
          </p:spPr>
          <p:txBody>
            <a:bodyPr rtlCol="0" anchor="ctr"/>
            <a:lstStyle/>
            <a:p>
              <a:endParaRPr lang="ko-KR" altLang="en-US"/>
            </a:p>
          </p:txBody>
        </p:sp>
        <p:sp>
          <p:nvSpPr>
            <p:cNvPr id="38" name="자유형: 도형 29">
              <a:extLst>
                <a:ext uri="{FF2B5EF4-FFF2-40B4-BE49-F238E27FC236}">
                  <a16:creationId xmlns:a16="http://schemas.microsoft.com/office/drawing/2014/main" id="{E550BD8A-707E-4D13-986E-4FD4F2AE68B7}"/>
                </a:ext>
              </a:extLst>
            </p:cNvPr>
            <p:cNvSpPr/>
            <p:nvPr/>
          </p:nvSpPr>
          <p:spPr>
            <a:xfrm>
              <a:off x="998589" y="1607534"/>
              <a:ext cx="142875" cy="304800"/>
            </a:xfrm>
            <a:custGeom>
              <a:avLst/>
              <a:gdLst>
                <a:gd name="connsiteX0" fmla="*/ 18291 w 142875"/>
                <a:gd name="connsiteY0" fmla="*/ 118205 h 304800"/>
                <a:gd name="connsiteX1" fmla="*/ 29435 w 142875"/>
                <a:gd name="connsiteY1" fmla="*/ 118205 h 304800"/>
                <a:gd name="connsiteX2" fmla="*/ 29435 w 142875"/>
                <a:gd name="connsiteY2" fmla="*/ 286893 h 304800"/>
                <a:gd name="connsiteX3" fmla="*/ 40580 w 142875"/>
                <a:gd name="connsiteY3" fmla="*/ 298037 h 304800"/>
                <a:gd name="connsiteX4" fmla="*/ 108207 w 142875"/>
                <a:gd name="connsiteY4" fmla="*/ 298037 h 304800"/>
                <a:gd name="connsiteX5" fmla="*/ 119352 w 142875"/>
                <a:gd name="connsiteY5" fmla="*/ 286893 h 304800"/>
                <a:gd name="connsiteX6" fmla="*/ 119352 w 142875"/>
                <a:gd name="connsiteY6" fmla="*/ 118205 h 304800"/>
                <a:gd name="connsiteX7" fmla="*/ 130496 w 142875"/>
                <a:gd name="connsiteY7" fmla="*/ 118205 h 304800"/>
                <a:gd name="connsiteX8" fmla="*/ 140211 w 142875"/>
                <a:gd name="connsiteY8" fmla="*/ 112490 h 304800"/>
                <a:gd name="connsiteX9" fmla="*/ 139926 w 142875"/>
                <a:gd name="connsiteY9" fmla="*/ 101156 h 304800"/>
                <a:gd name="connsiteX10" fmla="*/ 83442 w 142875"/>
                <a:gd name="connsiteY10" fmla="*/ 12002 h 304800"/>
                <a:gd name="connsiteX11" fmla="*/ 64583 w 142875"/>
                <a:gd name="connsiteY11" fmla="*/ 12002 h 304800"/>
                <a:gd name="connsiteX12" fmla="*/ 8861 w 142875"/>
                <a:gd name="connsiteY12" fmla="*/ 101156 h 304800"/>
                <a:gd name="connsiteX13" fmla="*/ 8576 w 142875"/>
                <a:gd name="connsiteY13" fmla="*/ 112490 h 304800"/>
                <a:gd name="connsiteX14" fmla="*/ 18291 w 142875"/>
                <a:gd name="connsiteY14" fmla="*/ 118205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2875" h="304800">
                  <a:moveTo>
                    <a:pt x="18291" y="118205"/>
                  </a:moveTo>
                  <a:lnTo>
                    <a:pt x="29435" y="118205"/>
                  </a:lnTo>
                  <a:lnTo>
                    <a:pt x="29435" y="286893"/>
                  </a:lnTo>
                  <a:cubicBezTo>
                    <a:pt x="29435" y="293084"/>
                    <a:pt x="34388" y="298037"/>
                    <a:pt x="40580" y="298037"/>
                  </a:cubicBezTo>
                  <a:lnTo>
                    <a:pt x="108207" y="298037"/>
                  </a:lnTo>
                  <a:cubicBezTo>
                    <a:pt x="114398" y="298037"/>
                    <a:pt x="119352" y="293084"/>
                    <a:pt x="119352" y="286893"/>
                  </a:cubicBezTo>
                  <a:lnTo>
                    <a:pt x="119352" y="118205"/>
                  </a:lnTo>
                  <a:lnTo>
                    <a:pt x="130496" y="118205"/>
                  </a:lnTo>
                  <a:cubicBezTo>
                    <a:pt x="134591" y="118205"/>
                    <a:pt x="138306" y="116014"/>
                    <a:pt x="140211" y="112490"/>
                  </a:cubicBezTo>
                  <a:cubicBezTo>
                    <a:pt x="142212" y="108966"/>
                    <a:pt x="142021" y="104585"/>
                    <a:pt x="139926" y="101156"/>
                  </a:cubicBezTo>
                  <a:lnTo>
                    <a:pt x="83442" y="12002"/>
                  </a:lnTo>
                  <a:cubicBezTo>
                    <a:pt x="79346" y="5524"/>
                    <a:pt x="68583" y="5524"/>
                    <a:pt x="64583" y="12002"/>
                  </a:cubicBezTo>
                  <a:lnTo>
                    <a:pt x="8861" y="101156"/>
                  </a:lnTo>
                  <a:cubicBezTo>
                    <a:pt x="6671" y="104585"/>
                    <a:pt x="6575" y="108966"/>
                    <a:pt x="8576" y="112490"/>
                  </a:cubicBezTo>
                  <a:cubicBezTo>
                    <a:pt x="10481" y="116014"/>
                    <a:pt x="14291" y="118205"/>
                    <a:pt x="18291" y="118205"/>
                  </a:cubicBezTo>
                  <a:close/>
                </a:path>
              </a:pathLst>
            </a:custGeom>
            <a:grpFill/>
            <a:ln w="9525" cap="flat">
              <a:noFill/>
              <a:prstDash val="solid"/>
              <a:miter/>
            </a:ln>
          </p:spPr>
          <p:txBody>
            <a:bodyPr rtlCol="0" anchor="ctr"/>
            <a:lstStyle/>
            <a:p>
              <a:endParaRPr lang="ko-KR" altLang="en-US"/>
            </a:p>
          </p:txBody>
        </p:sp>
        <p:sp>
          <p:nvSpPr>
            <p:cNvPr id="39" name="자유형: 도형 30">
              <a:extLst>
                <a:ext uri="{FF2B5EF4-FFF2-40B4-BE49-F238E27FC236}">
                  <a16:creationId xmlns:a16="http://schemas.microsoft.com/office/drawing/2014/main" id="{CFD266B7-DA25-4A88-8AB3-7E2AD271340F}"/>
                </a:ext>
              </a:extLst>
            </p:cNvPr>
            <p:cNvSpPr/>
            <p:nvPr/>
          </p:nvSpPr>
          <p:spPr>
            <a:xfrm>
              <a:off x="752656" y="1562597"/>
              <a:ext cx="390525" cy="390525"/>
            </a:xfrm>
            <a:custGeom>
              <a:avLst/>
              <a:gdLst>
                <a:gd name="connsiteX0" fmla="*/ 376142 w 390525"/>
                <a:gd name="connsiteY0" fmla="*/ 365262 h 390525"/>
                <a:gd name="connsiteX1" fmla="*/ 29432 w 390525"/>
                <a:gd name="connsiteY1" fmla="*/ 365262 h 390525"/>
                <a:gd name="connsiteX2" fmla="*/ 29432 w 390525"/>
                <a:gd name="connsiteY2" fmla="*/ 18552 h 390525"/>
                <a:gd name="connsiteX3" fmla="*/ 19526 w 390525"/>
                <a:gd name="connsiteY3" fmla="*/ 7218 h 390525"/>
                <a:gd name="connsiteX4" fmla="*/ 7144 w 390525"/>
                <a:gd name="connsiteY4" fmla="*/ 18267 h 390525"/>
                <a:gd name="connsiteX5" fmla="*/ 7144 w 390525"/>
                <a:gd name="connsiteY5" fmla="*/ 376407 h 390525"/>
                <a:gd name="connsiteX6" fmla="*/ 18288 w 390525"/>
                <a:gd name="connsiteY6" fmla="*/ 387551 h 390525"/>
                <a:gd name="connsiteX7" fmla="*/ 376428 w 390525"/>
                <a:gd name="connsiteY7" fmla="*/ 387551 h 390525"/>
                <a:gd name="connsiteX8" fmla="*/ 387477 w 390525"/>
                <a:gd name="connsiteY8" fmla="*/ 375168 h 390525"/>
                <a:gd name="connsiteX9" fmla="*/ 376142 w 390525"/>
                <a:gd name="connsiteY9" fmla="*/ 365262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525" h="390525">
                  <a:moveTo>
                    <a:pt x="376142" y="365262"/>
                  </a:moveTo>
                  <a:lnTo>
                    <a:pt x="29432" y="365262"/>
                  </a:lnTo>
                  <a:lnTo>
                    <a:pt x="29432" y="18552"/>
                  </a:lnTo>
                  <a:cubicBezTo>
                    <a:pt x="29432" y="12837"/>
                    <a:pt x="25241" y="7789"/>
                    <a:pt x="19526" y="7218"/>
                  </a:cubicBezTo>
                  <a:cubicBezTo>
                    <a:pt x="12764" y="6456"/>
                    <a:pt x="7144" y="11694"/>
                    <a:pt x="7144" y="18267"/>
                  </a:cubicBezTo>
                  <a:lnTo>
                    <a:pt x="7144" y="376407"/>
                  </a:lnTo>
                  <a:cubicBezTo>
                    <a:pt x="7144" y="382598"/>
                    <a:pt x="12097" y="387551"/>
                    <a:pt x="18288" y="387551"/>
                  </a:cubicBezTo>
                  <a:lnTo>
                    <a:pt x="376428" y="387551"/>
                  </a:lnTo>
                  <a:cubicBezTo>
                    <a:pt x="383000" y="387551"/>
                    <a:pt x="388239" y="381836"/>
                    <a:pt x="387477" y="375168"/>
                  </a:cubicBezTo>
                  <a:cubicBezTo>
                    <a:pt x="386906" y="369453"/>
                    <a:pt x="381857" y="365262"/>
                    <a:pt x="376142" y="365262"/>
                  </a:cubicBezTo>
                  <a:close/>
                </a:path>
              </a:pathLst>
            </a:custGeom>
            <a:grpFill/>
            <a:ln w="9525" cap="flat">
              <a:noFill/>
              <a:prstDash val="solid"/>
              <a:miter/>
            </a:ln>
          </p:spPr>
          <p:txBody>
            <a:bodyPr rtlCol="0" anchor="ctr"/>
            <a:lstStyle/>
            <a:p>
              <a:endParaRPr lang="ko-KR" altLang="en-US"/>
            </a:p>
          </p:txBody>
        </p:sp>
      </p:grpSp>
      <p:sp>
        <p:nvSpPr>
          <p:cNvPr id="63" name="CuadroTexto 62">
            <a:extLst>
              <a:ext uri="{FF2B5EF4-FFF2-40B4-BE49-F238E27FC236}">
                <a16:creationId xmlns:a16="http://schemas.microsoft.com/office/drawing/2014/main" id="{A1ACEF8F-23FF-4328-B52D-12B44B803E72}"/>
              </a:ext>
            </a:extLst>
          </p:cNvPr>
          <p:cNvSpPr txBox="1"/>
          <p:nvPr/>
        </p:nvSpPr>
        <p:spPr>
          <a:xfrm>
            <a:off x="5804836" y="1447006"/>
            <a:ext cx="5790526" cy="830997"/>
          </a:xfrm>
          <a:prstGeom prst="rect">
            <a:avLst/>
          </a:prstGeom>
          <a:noFill/>
          <a:ln>
            <a:solidFill>
              <a:srgbClr val="004D86"/>
            </a:solidFill>
          </a:ln>
        </p:spPr>
        <p:txBody>
          <a:bodyPr wrap="square" rtlCol="0">
            <a:spAutoFit/>
          </a:bodyPr>
          <a:lstStyle/>
          <a:p>
            <a:r>
              <a:rPr lang="es-CR" sz="1600">
                <a:latin typeface="Sagona ExtraLight" panose="02020303050505020204" pitchFamily="18" charset="0"/>
              </a:rPr>
              <a:t>Determinar los riegos que podrían afectar el logro eficiente y oportuno de los objetivos institucionales, oficinas y despachos judiciales.</a:t>
            </a:r>
          </a:p>
        </p:txBody>
      </p:sp>
      <p:sp>
        <p:nvSpPr>
          <p:cNvPr id="75" name="Flecha: a la derecha 74">
            <a:extLst>
              <a:ext uri="{FF2B5EF4-FFF2-40B4-BE49-F238E27FC236}">
                <a16:creationId xmlns:a16="http://schemas.microsoft.com/office/drawing/2014/main" id="{8AA0B709-5290-41FE-B433-D98502475946}"/>
              </a:ext>
            </a:extLst>
          </p:cNvPr>
          <p:cNvSpPr/>
          <p:nvPr/>
        </p:nvSpPr>
        <p:spPr>
          <a:xfrm>
            <a:off x="5364346" y="1673074"/>
            <a:ext cx="362765" cy="328858"/>
          </a:xfrm>
          <a:prstGeom prst="rightArrow">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cxnSp>
        <p:nvCxnSpPr>
          <p:cNvPr id="79" name="Conector recto 78">
            <a:extLst>
              <a:ext uri="{FF2B5EF4-FFF2-40B4-BE49-F238E27FC236}">
                <a16:creationId xmlns:a16="http://schemas.microsoft.com/office/drawing/2014/main" id="{CFF35448-26E3-45BE-BE05-1C8795D7AF03}"/>
              </a:ext>
            </a:extLst>
          </p:cNvPr>
          <p:cNvCxnSpPr>
            <a:cxnSpLocks/>
          </p:cNvCxnSpPr>
          <p:nvPr/>
        </p:nvCxnSpPr>
        <p:spPr>
          <a:xfrm>
            <a:off x="1245326" y="1342197"/>
            <a:ext cx="10350036" cy="0"/>
          </a:xfrm>
          <a:prstGeom prst="line">
            <a:avLst/>
          </a:prstGeom>
          <a:ln>
            <a:solidFill>
              <a:srgbClr val="004D86"/>
            </a:solidFill>
          </a:ln>
        </p:spPr>
        <p:style>
          <a:lnRef idx="1">
            <a:schemeClr val="accent4"/>
          </a:lnRef>
          <a:fillRef idx="0">
            <a:schemeClr val="accent4"/>
          </a:fillRef>
          <a:effectRef idx="0">
            <a:schemeClr val="accent4"/>
          </a:effectRef>
          <a:fontRef idx="minor">
            <a:schemeClr val="tx1"/>
          </a:fontRef>
        </p:style>
      </p:cxnSp>
      <p:sp>
        <p:nvSpPr>
          <p:cNvPr id="18" name="Flecha: a la derecha 17">
            <a:extLst>
              <a:ext uri="{FF2B5EF4-FFF2-40B4-BE49-F238E27FC236}">
                <a16:creationId xmlns:a16="http://schemas.microsoft.com/office/drawing/2014/main" id="{16AB6627-B5A3-488C-9C91-970707AC2289}"/>
              </a:ext>
            </a:extLst>
          </p:cNvPr>
          <p:cNvSpPr/>
          <p:nvPr/>
        </p:nvSpPr>
        <p:spPr>
          <a:xfrm rot="5400000">
            <a:off x="7822584" y="2565316"/>
            <a:ext cx="616646" cy="508166"/>
          </a:xfrm>
          <a:prstGeom prst="rightArrow">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graphicFrame>
        <p:nvGraphicFramePr>
          <p:cNvPr id="87" name="Diagrama 86">
            <a:extLst>
              <a:ext uri="{FF2B5EF4-FFF2-40B4-BE49-F238E27FC236}">
                <a16:creationId xmlns:a16="http://schemas.microsoft.com/office/drawing/2014/main" id="{F7C6C2FC-3B19-4013-9781-16AEFE91DB13}"/>
              </a:ext>
            </a:extLst>
          </p:cNvPr>
          <p:cNvGraphicFramePr/>
          <p:nvPr>
            <p:extLst>
              <p:ext uri="{D42A27DB-BD31-4B8C-83A1-F6EECF244321}">
                <p14:modId xmlns:p14="http://schemas.microsoft.com/office/powerpoint/2010/main" val="916083002"/>
              </p:ext>
            </p:extLst>
          </p:nvPr>
        </p:nvGraphicFramePr>
        <p:xfrm>
          <a:off x="5489727" y="3241636"/>
          <a:ext cx="5597525" cy="284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4" name="CuadroTexto 73">
            <a:extLst>
              <a:ext uri="{FF2B5EF4-FFF2-40B4-BE49-F238E27FC236}">
                <a16:creationId xmlns:a16="http://schemas.microsoft.com/office/drawing/2014/main" id="{A481DD76-1A1A-42FA-8CC0-122B24B1CD03}"/>
              </a:ext>
            </a:extLst>
          </p:cNvPr>
          <p:cNvSpPr txBox="1"/>
          <p:nvPr/>
        </p:nvSpPr>
        <p:spPr>
          <a:xfrm>
            <a:off x="5489727" y="5020497"/>
            <a:ext cx="6044676" cy="1077218"/>
          </a:xfrm>
          <a:prstGeom prst="rect">
            <a:avLst/>
          </a:prstGeom>
          <a:noFill/>
        </p:spPr>
        <p:txBody>
          <a:bodyPr wrap="square" lIns="91440" tIns="45720" rIns="91440" bIns="45720" rtlCol="0" anchor="t">
            <a:spAutoFit/>
          </a:bodyPr>
          <a:lstStyle/>
          <a:p>
            <a:r>
              <a:rPr lang="es-CR" sz="1600" i="1">
                <a:latin typeface="Sagona ExtraLight"/>
              </a:rPr>
              <a:t>Considere que: </a:t>
            </a:r>
            <a:endParaRPr lang="es-CR" sz="1600" i="1">
              <a:latin typeface="Sagona ExtraLight" panose="02020303050505020204" pitchFamily="18" charset="0"/>
            </a:endParaRPr>
          </a:p>
          <a:p>
            <a:endParaRPr lang="es-CR" sz="1600" i="1">
              <a:latin typeface="Sagona ExtraLight" panose="02020303050505020204" pitchFamily="18" charset="0"/>
            </a:endParaRPr>
          </a:p>
          <a:p>
            <a:r>
              <a:rPr lang="es-CR" sz="1600" i="1">
                <a:latin typeface="Sagona ExtraLight"/>
              </a:rPr>
              <a:t>Se puede realizar la valoración de un riesgo a un objetivo, meta, actividad, área, proceso o monitorear el entorno interno/externo</a:t>
            </a:r>
          </a:p>
        </p:txBody>
      </p:sp>
      <p:sp>
        <p:nvSpPr>
          <p:cNvPr id="88" name="CuadroTexto 87">
            <a:extLst>
              <a:ext uri="{FF2B5EF4-FFF2-40B4-BE49-F238E27FC236}">
                <a16:creationId xmlns:a16="http://schemas.microsoft.com/office/drawing/2014/main" id="{316E759D-EB5B-478D-884D-7F8BBF95C5F8}"/>
              </a:ext>
            </a:extLst>
          </p:cNvPr>
          <p:cNvSpPr txBox="1"/>
          <p:nvPr/>
        </p:nvSpPr>
        <p:spPr>
          <a:xfrm>
            <a:off x="8598405" y="2714625"/>
            <a:ext cx="889139" cy="338554"/>
          </a:xfrm>
          <a:prstGeom prst="rect">
            <a:avLst/>
          </a:prstGeom>
          <a:noFill/>
        </p:spPr>
        <p:txBody>
          <a:bodyPr wrap="square" rtlCol="0">
            <a:spAutoFit/>
          </a:bodyPr>
          <a:lstStyle/>
          <a:p>
            <a:r>
              <a:rPr lang="es-CR" sz="1600">
                <a:latin typeface="Sagona ExtraLight" panose="02020303050505020204" pitchFamily="18" charset="0"/>
              </a:rPr>
              <a:t>Definir</a:t>
            </a:r>
          </a:p>
        </p:txBody>
      </p:sp>
      <p:graphicFrame>
        <p:nvGraphicFramePr>
          <p:cNvPr id="6" name="Diagrama 5">
            <a:extLst>
              <a:ext uri="{FF2B5EF4-FFF2-40B4-BE49-F238E27FC236}">
                <a16:creationId xmlns:a16="http://schemas.microsoft.com/office/drawing/2014/main" id="{638423C5-AB89-4B8E-B37A-6B641884CB06}"/>
              </a:ext>
            </a:extLst>
          </p:cNvPr>
          <p:cNvGraphicFramePr/>
          <p:nvPr>
            <p:extLst>
              <p:ext uri="{D42A27DB-BD31-4B8C-83A1-F6EECF244321}">
                <p14:modId xmlns:p14="http://schemas.microsoft.com/office/powerpoint/2010/main" val="4076068905"/>
              </p:ext>
            </p:extLst>
          </p:nvPr>
        </p:nvGraphicFramePr>
        <p:xfrm>
          <a:off x="1627321" y="1272528"/>
          <a:ext cx="3577217" cy="464125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4283704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p:cTn id="7" dur="500" fill="hold"/>
                                        <p:tgtEl>
                                          <p:spTgt spid="63"/>
                                        </p:tgtEl>
                                        <p:attrNameLst>
                                          <p:attrName>ppt_w</p:attrName>
                                        </p:attrNameLst>
                                      </p:cBhvr>
                                      <p:tavLst>
                                        <p:tav tm="0">
                                          <p:val>
                                            <p:fltVal val="0"/>
                                          </p:val>
                                        </p:tav>
                                        <p:tav tm="100000">
                                          <p:val>
                                            <p:strVal val="#ppt_w"/>
                                          </p:val>
                                        </p:tav>
                                      </p:tavLst>
                                    </p:anim>
                                    <p:anim calcmode="lin" valueType="num">
                                      <p:cBhvr>
                                        <p:cTn id="8" dur="500" fill="hold"/>
                                        <p:tgtEl>
                                          <p:spTgt spid="63"/>
                                        </p:tgtEl>
                                        <p:attrNameLst>
                                          <p:attrName>ppt_h</p:attrName>
                                        </p:attrNameLst>
                                      </p:cBhvr>
                                      <p:tavLst>
                                        <p:tav tm="0">
                                          <p:val>
                                            <p:fltVal val="0"/>
                                          </p:val>
                                        </p:tav>
                                        <p:tav tm="100000">
                                          <p:val>
                                            <p:strVal val="#ppt_h"/>
                                          </p:val>
                                        </p:tav>
                                      </p:tavLst>
                                    </p:anim>
                                    <p:animEffect transition="in" filter="fade">
                                      <p:cBhvr>
                                        <p:cTn id="9" dur="500"/>
                                        <p:tgtEl>
                                          <p:spTgt spid="6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8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18" grpId="0" animBg="1"/>
      <p:bldGraphic spid="87" grpId="0">
        <p:bldAsOne/>
      </p:bldGraphic>
      <p:bldP spid="74" grpId="0"/>
      <p:bldP spid="8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7" name="Diagrama 86">
            <a:extLst>
              <a:ext uri="{FF2B5EF4-FFF2-40B4-BE49-F238E27FC236}">
                <a16:creationId xmlns:a16="http://schemas.microsoft.com/office/drawing/2014/main" id="{F7C6C2FC-3B19-4013-9781-16AEFE91DB13}"/>
              </a:ext>
            </a:extLst>
          </p:cNvPr>
          <p:cNvGraphicFramePr/>
          <p:nvPr/>
        </p:nvGraphicFramePr>
        <p:xfrm>
          <a:off x="5496138" y="1321194"/>
          <a:ext cx="5597525" cy="284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CuadroTexto 16">
            <a:extLst>
              <a:ext uri="{FF2B5EF4-FFF2-40B4-BE49-F238E27FC236}">
                <a16:creationId xmlns:a16="http://schemas.microsoft.com/office/drawing/2014/main" id="{BCD300C0-4309-43B3-A642-FF158DA3948C}"/>
              </a:ext>
            </a:extLst>
          </p:cNvPr>
          <p:cNvSpPr txBox="1"/>
          <p:nvPr/>
        </p:nvSpPr>
        <p:spPr>
          <a:xfrm>
            <a:off x="1150339" y="3180473"/>
            <a:ext cx="1559861" cy="1038701"/>
          </a:xfrm>
          <a:prstGeom prst="ellipse">
            <a:avLst/>
          </a:prstGeom>
          <a:ln>
            <a:noFill/>
          </a:ln>
          <a:effectLst>
            <a:outerShdw blurRad="152400" dist="317500" dir="5400000" sx="90000" sy="-19000" rotWithShape="0">
              <a:prstClr val="black">
                <a:alpha val="15000"/>
              </a:prstClr>
            </a:outerShdw>
          </a:effectLst>
        </p:spPr>
        <p:style>
          <a:lnRef idx="2">
            <a:schemeClr val="accent6"/>
          </a:lnRef>
          <a:fillRef idx="1">
            <a:schemeClr val="lt1"/>
          </a:fillRef>
          <a:effectRef idx="0">
            <a:schemeClr val="accent6"/>
          </a:effectRef>
          <a:fontRef idx="minor">
            <a:schemeClr val="dk1"/>
          </a:fontRef>
        </p:style>
        <p:txBody>
          <a:bodyPr vert="horz" wrap="square" rtlCol="0">
            <a:spAutoFit/>
          </a:bodyPr>
          <a:lstStyle/>
          <a:p>
            <a:pPr algn="just"/>
            <a:r>
              <a:rPr lang="es-CR" sz="1400">
                <a:latin typeface="Sagona ExtraLight" panose="02020303050505020204" pitchFamily="18" charset="0"/>
                <a:ea typeface="Times New Roman" panose="02020603050405020304" pitchFamily="18" charset="0"/>
                <a:cs typeface="Arial" panose="020B0604020202020204" pitchFamily="34" charset="0"/>
              </a:rPr>
              <a:t>Fases para la gestión de riesgos</a:t>
            </a:r>
            <a:endParaRPr lang="es-CR" sz="1400">
              <a:latin typeface="Sagona ExtraLight" panose="02020303050505020204" pitchFamily="18" charset="0"/>
            </a:endParaRPr>
          </a:p>
        </p:txBody>
      </p:sp>
      <p:sp>
        <p:nvSpPr>
          <p:cNvPr id="3" name="Título 2">
            <a:extLst>
              <a:ext uri="{FF2B5EF4-FFF2-40B4-BE49-F238E27FC236}">
                <a16:creationId xmlns:a16="http://schemas.microsoft.com/office/drawing/2014/main" id="{12B178B4-CDED-454C-BED2-2E2B10ADA703}"/>
              </a:ext>
            </a:extLst>
          </p:cNvPr>
          <p:cNvSpPr>
            <a:spLocks noGrp="1"/>
          </p:cNvSpPr>
          <p:nvPr>
            <p:ph type="ctrTitle"/>
          </p:nvPr>
        </p:nvSpPr>
        <p:spPr/>
        <p:txBody>
          <a:bodyPr rtlCol="0"/>
          <a:lstStyle/>
          <a:p>
            <a:r>
              <a:rPr lang="es-ES" sz="3200"/>
              <a:t>Sistema específico de valoración del riesgo (sevri)</a:t>
            </a:r>
          </a:p>
        </p:txBody>
      </p:sp>
      <p:grpSp>
        <p:nvGrpSpPr>
          <p:cNvPr id="34" name="그룹 25">
            <a:extLst>
              <a:ext uri="{FF2B5EF4-FFF2-40B4-BE49-F238E27FC236}">
                <a16:creationId xmlns:a16="http://schemas.microsoft.com/office/drawing/2014/main" id="{7A86FE9D-FB6D-4165-8B85-86189EFA6C77}"/>
              </a:ext>
            </a:extLst>
          </p:cNvPr>
          <p:cNvGrpSpPr/>
          <p:nvPr/>
        </p:nvGrpSpPr>
        <p:grpSpPr>
          <a:xfrm>
            <a:off x="9277456" y="6563861"/>
            <a:ext cx="333606" cy="333604"/>
            <a:chOff x="752656" y="1562597"/>
            <a:chExt cx="390525" cy="390525"/>
          </a:xfrm>
          <a:solidFill>
            <a:schemeClr val="bg1"/>
          </a:solidFill>
        </p:grpSpPr>
        <p:sp>
          <p:nvSpPr>
            <p:cNvPr id="35" name="자유형: 도형 26">
              <a:extLst>
                <a:ext uri="{FF2B5EF4-FFF2-40B4-BE49-F238E27FC236}">
                  <a16:creationId xmlns:a16="http://schemas.microsoft.com/office/drawing/2014/main" id="{2D3BFAEA-64A1-4266-AC77-6CD6E649AABA}"/>
                </a:ext>
              </a:extLst>
            </p:cNvPr>
            <p:cNvSpPr/>
            <p:nvPr/>
          </p:nvSpPr>
          <p:spPr>
            <a:xfrm>
              <a:off x="797621" y="1607153"/>
              <a:ext cx="209550" cy="161925"/>
            </a:xfrm>
            <a:custGeom>
              <a:avLst/>
              <a:gdLst>
                <a:gd name="connsiteX0" fmla="*/ 26568 w 209550"/>
                <a:gd name="connsiteY0" fmla="*/ 159925 h 161925"/>
                <a:gd name="connsiteX1" fmla="*/ 85528 w 209550"/>
                <a:gd name="connsiteY1" fmla="*/ 100965 h 161925"/>
                <a:gd name="connsiteX2" fmla="*/ 102292 w 209550"/>
                <a:gd name="connsiteY2" fmla="*/ 117729 h 161925"/>
                <a:gd name="connsiteX3" fmla="*/ 113437 w 209550"/>
                <a:gd name="connsiteY3" fmla="*/ 117729 h 161925"/>
                <a:gd name="connsiteX4" fmla="*/ 185922 w 209550"/>
                <a:gd name="connsiteY4" fmla="*/ 45244 h 161925"/>
                <a:gd name="connsiteX5" fmla="*/ 185922 w 209550"/>
                <a:gd name="connsiteY5" fmla="*/ 64770 h 161925"/>
                <a:gd name="connsiteX6" fmla="*/ 189065 w 209550"/>
                <a:gd name="connsiteY6" fmla="*/ 71152 h 161925"/>
                <a:gd name="connsiteX7" fmla="*/ 208210 w 209550"/>
                <a:gd name="connsiteY7" fmla="*/ 62865 h 161925"/>
                <a:gd name="connsiteX8" fmla="*/ 208210 w 209550"/>
                <a:gd name="connsiteY8" fmla="*/ 18288 h 161925"/>
                <a:gd name="connsiteX9" fmla="*/ 197066 w 209550"/>
                <a:gd name="connsiteY9" fmla="*/ 7144 h 161925"/>
                <a:gd name="connsiteX10" fmla="*/ 150584 w 209550"/>
                <a:gd name="connsiteY10" fmla="*/ 7144 h 161925"/>
                <a:gd name="connsiteX11" fmla="*/ 144202 w 209550"/>
                <a:gd name="connsiteY11" fmla="*/ 10287 h 161925"/>
                <a:gd name="connsiteX12" fmla="*/ 152489 w 209550"/>
                <a:gd name="connsiteY12" fmla="*/ 29432 h 161925"/>
                <a:gd name="connsiteX13" fmla="*/ 170205 w 209550"/>
                <a:gd name="connsiteY13" fmla="*/ 29432 h 161925"/>
                <a:gd name="connsiteX14" fmla="*/ 107912 w 209550"/>
                <a:gd name="connsiteY14" fmla="*/ 91726 h 161925"/>
                <a:gd name="connsiteX15" fmla="*/ 91148 w 209550"/>
                <a:gd name="connsiteY15" fmla="*/ 74962 h 161925"/>
                <a:gd name="connsiteX16" fmla="*/ 80004 w 209550"/>
                <a:gd name="connsiteY16" fmla="*/ 74962 h 161925"/>
                <a:gd name="connsiteX17" fmla="*/ 9519 w 209550"/>
                <a:gd name="connsiteY17" fmla="*/ 145447 h 161925"/>
                <a:gd name="connsiteX18" fmla="*/ 7233 w 209550"/>
                <a:gd name="connsiteY18" fmla="*/ 152209 h 161925"/>
                <a:gd name="connsiteX19" fmla="*/ 26568 w 209550"/>
                <a:gd name="connsiteY19" fmla="*/ 159925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9550" h="161925">
                  <a:moveTo>
                    <a:pt x="26568" y="159925"/>
                  </a:moveTo>
                  <a:lnTo>
                    <a:pt x="85528" y="100965"/>
                  </a:lnTo>
                  <a:lnTo>
                    <a:pt x="102292" y="117729"/>
                  </a:lnTo>
                  <a:cubicBezTo>
                    <a:pt x="105340" y="120777"/>
                    <a:pt x="110388" y="120777"/>
                    <a:pt x="113437" y="117729"/>
                  </a:cubicBezTo>
                  <a:lnTo>
                    <a:pt x="185922" y="45244"/>
                  </a:lnTo>
                  <a:lnTo>
                    <a:pt x="185922" y="64770"/>
                  </a:lnTo>
                  <a:cubicBezTo>
                    <a:pt x="185922" y="67246"/>
                    <a:pt x="187065" y="69723"/>
                    <a:pt x="189065" y="71152"/>
                  </a:cubicBezTo>
                  <a:cubicBezTo>
                    <a:pt x="198209" y="77915"/>
                    <a:pt x="208210" y="71533"/>
                    <a:pt x="208210" y="62865"/>
                  </a:cubicBezTo>
                  <a:lnTo>
                    <a:pt x="208210" y="18288"/>
                  </a:lnTo>
                  <a:cubicBezTo>
                    <a:pt x="208210" y="12097"/>
                    <a:pt x="203162" y="7144"/>
                    <a:pt x="197066" y="7144"/>
                  </a:cubicBezTo>
                  <a:lnTo>
                    <a:pt x="150584" y="7144"/>
                  </a:lnTo>
                  <a:cubicBezTo>
                    <a:pt x="148107" y="7144"/>
                    <a:pt x="145631" y="8287"/>
                    <a:pt x="144202" y="10287"/>
                  </a:cubicBezTo>
                  <a:cubicBezTo>
                    <a:pt x="137439" y="19431"/>
                    <a:pt x="143821" y="29432"/>
                    <a:pt x="152489" y="29432"/>
                  </a:cubicBezTo>
                  <a:lnTo>
                    <a:pt x="170205" y="29432"/>
                  </a:lnTo>
                  <a:lnTo>
                    <a:pt x="107912" y="91726"/>
                  </a:lnTo>
                  <a:lnTo>
                    <a:pt x="91148" y="74962"/>
                  </a:lnTo>
                  <a:cubicBezTo>
                    <a:pt x="88100" y="71914"/>
                    <a:pt x="83052" y="71914"/>
                    <a:pt x="80004" y="74962"/>
                  </a:cubicBezTo>
                  <a:lnTo>
                    <a:pt x="9519" y="145447"/>
                  </a:lnTo>
                  <a:cubicBezTo>
                    <a:pt x="7709" y="147256"/>
                    <a:pt x="6852" y="149733"/>
                    <a:pt x="7233" y="152209"/>
                  </a:cubicBezTo>
                  <a:cubicBezTo>
                    <a:pt x="8852" y="163544"/>
                    <a:pt x="20377" y="166116"/>
                    <a:pt x="26568" y="159925"/>
                  </a:cubicBezTo>
                  <a:close/>
                </a:path>
              </a:pathLst>
            </a:custGeom>
            <a:grpFill/>
            <a:ln w="9525" cap="flat">
              <a:noFill/>
              <a:prstDash val="solid"/>
              <a:miter/>
            </a:ln>
          </p:spPr>
          <p:txBody>
            <a:bodyPr rtlCol="0" anchor="ctr"/>
            <a:lstStyle/>
            <a:p>
              <a:endParaRPr lang="ko-KR" altLang="en-US"/>
            </a:p>
          </p:txBody>
        </p:sp>
        <p:sp>
          <p:nvSpPr>
            <p:cNvPr id="36" name="자유형: 도형 27">
              <a:extLst>
                <a:ext uri="{FF2B5EF4-FFF2-40B4-BE49-F238E27FC236}">
                  <a16:creationId xmlns:a16="http://schemas.microsoft.com/office/drawing/2014/main" id="{B504F7B4-A8A2-4FE4-B5C0-85B0B94D60CB}"/>
                </a:ext>
              </a:extLst>
            </p:cNvPr>
            <p:cNvSpPr/>
            <p:nvPr/>
          </p:nvSpPr>
          <p:spPr>
            <a:xfrm>
              <a:off x="797995" y="1807749"/>
              <a:ext cx="95250" cy="104775"/>
            </a:xfrm>
            <a:custGeom>
              <a:avLst/>
              <a:gdLst>
                <a:gd name="connsiteX0" fmla="*/ 18288 w 95250"/>
                <a:gd name="connsiteY0" fmla="*/ 97822 h 104775"/>
                <a:gd name="connsiteX1" fmla="*/ 85154 w 95250"/>
                <a:gd name="connsiteY1" fmla="*/ 97822 h 104775"/>
                <a:gd name="connsiteX2" fmla="*/ 96298 w 95250"/>
                <a:gd name="connsiteY2" fmla="*/ 86677 h 104775"/>
                <a:gd name="connsiteX3" fmla="*/ 96298 w 95250"/>
                <a:gd name="connsiteY3" fmla="*/ 18288 h 104775"/>
                <a:gd name="connsiteX4" fmla="*/ 85154 w 95250"/>
                <a:gd name="connsiteY4" fmla="*/ 7144 h 104775"/>
                <a:gd name="connsiteX5" fmla="*/ 18288 w 95250"/>
                <a:gd name="connsiteY5" fmla="*/ 7144 h 104775"/>
                <a:gd name="connsiteX6" fmla="*/ 7144 w 95250"/>
                <a:gd name="connsiteY6" fmla="*/ 18288 h 104775"/>
                <a:gd name="connsiteX7" fmla="*/ 7144 w 95250"/>
                <a:gd name="connsiteY7" fmla="*/ 86677 h 104775"/>
                <a:gd name="connsiteX8" fmla="*/ 18288 w 95250"/>
                <a:gd name="connsiteY8" fmla="*/ 97822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8288" y="97822"/>
                  </a:moveTo>
                  <a:lnTo>
                    <a:pt x="85154" y="97822"/>
                  </a:lnTo>
                  <a:cubicBezTo>
                    <a:pt x="91345" y="97822"/>
                    <a:pt x="96298" y="92869"/>
                    <a:pt x="96298" y="86677"/>
                  </a:cubicBezTo>
                  <a:lnTo>
                    <a:pt x="96298" y="18288"/>
                  </a:lnTo>
                  <a:cubicBezTo>
                    <a:pt x="96298" y="12097"/>
                    <a:pt x="91345" y="7144"/>
                    <a:pt x="85154" y="7144"/>
                  </a:cubicBezTo>
                  <a:lnTo>
                    <a:pt x="18288" y="7144"/>
                  </a:lnTo>
                  <a:cubicBezTo>
                    <a:pt x="12097" y="7144"/>
                    <a:pt x="7144" y="12097"/>
                    <a:pt x="7144" y="18288"/>
                  </a:cubicBezTo>
                  <a:lnTo>
                    <a:pt x="7144" y="86677"/>
                  </a:lnTo>
                  <a:cubicBezTo>
                    <a:pt x="7144" y="92773"/>
                    <a:pt x="12097" y="97822"/>
                    <a:pt x="18288" y="97822"/>
                  </a:cubicBezTo>
                  <a:close/>
                </a:path>
              </a:pathLst>
            </a:custGeom>
            <a:grpFill/>
            <a:ln w="9525" cap="flat">
              <a:noFill/>
              <a:prstDash val="solid"/>
              <a:miter/>
            </a:ln>
          </p:spPr>
          <p:txBody>
            <a:bodyPr rtlCol="0" anchor="ctr"/>
            <a:lstStyle/>
            <a:p>
              <a:endParaRPr lang="ko-KR" altLang="en-US"/>
            </a:p>
          </p:txBody>
        </p:sp>
        <p:sp>
          <p:nvSpPr>
            <p:cNvPr id="37" name="자유형: 도형 28">
              <a:extLst>
                <a:ext uri="{FF2B5EF4-FFF2-40B4-BE49-F238E27FC236}">
                  <a16:creationId xmlns:a16="http://schemas.microsoft.com/office/drawing/2014/main" id="{A5C7EC87-5535-470D-A3E4-C894AB6B152E}"/>
                </a:ext>
              </a:extLst>
            </p:cNvPr>
            <p:cNvSpPr/>
            <p:nvPr/>
          </p:nvSpPr>
          <p:spPr>
            <a:xfrm>
              <a:off x="909438" y="1740884"/>
              <a:ext cx="95250" cy="171450"/>
            </a:xfrm>
            <a:custGeom>
              <a:avLst/>
              <a:gdLst>
                <a:gd name="connsiteX0" fmla="*/ 85153 w 95250"/>
                <a:gd name="connsiteY0" fmla="*/ 7144 h 171450"/>
                <a:gd name="connsiteX1" fmla="*/ 18288 w 95250"/>
                <a:gd name="connsiteY1" fmla="*/ 7144 h 171450"/>
                <a:gd name="connsiteX2" fmla="*/ 7144 w 95250"/>
                <a:gd name="connsiteY2" fmla="*/ 18288 h 171450"/>
                <a:gd name="connsiteX3" fmla="*/ 7144 w 95250"/>
                <a:gd name="connsiteY3" fmla="*/ 153543 h 171450"/>
                <a:gd name="connsiteX4" fmla="*/ 18288 w 95250"/>
                <a:gd name="connsiteY4" fmla="*/ 164687 h 171450"/>
                <a:gd name="connsiteX5" fmla="*/ 85153 w 95250"/>
                <a:gd name="connsiteY5" fmla="*/ 164687 h 171450"/>
                <a:gd name="connsiteX6" fmla="*/ 96298 w 95250"/>
                <a:gd name="connsiteY6" fmla="*/ 153543 h 171450"/>
                <a:gd name="connsiteX7" fmla="*/ 96298 w 95250"/>
                <a:gd name="connsiteY7" fmla="*/ 18288 h 171450"/>
                <a:gd name="connsiteX8" fmla="*/ 85153 w 95250"/>
                <a:gd name="connsiteY8" fmla="*/ 714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71450">
                  <a:moveTo>
                    <a:pt x="85153" y="7144"/>
                  </a:moveTo>
                  <a:lnTo>
                    <a:pt x="18288" y="7144"/>
                  </a:lnTo>
                  <a:cubicBezTo>
                    <a:pt x="12097" y="7144"/>
                    <a:pt x="7144" y="12097"/>
                    <a:pt x="7144" y="18288"/>
                  </a:cubicBezTo>
                  <a:lnTo>
                    <a:pt x="7144" y="153543"/>
                  </a:lnTo>
                  <a:cubicBezTo>
                    <a:pt x="7144" y="159734"/>
                    <a:pt x="12097" y="164687"/>
                    <a:pt x="18288" y="164687"/>
                  </a:cubicBezTo>
                  <a:lnTo>
                    <a:pt x="85153" y="164687"/>
                  </a:lnTo>
                  <a:cubicBezTo>
                    <a:pt x="91345" y="164687"/>
                    <a:pt x="96298" y="159734"/>
                    <a:pt x="96298" y="153543"/>
                  </a:cubicBezTo>
                  <a:lnTo>
                    <a:pt x="96298" y="18288"/>
                  </a:lnTo>
                  <a:cubicBezTo>
                    <a:pt x="96298" y="12192"/>
                    <a:pt x="91345" y="7144"/>
                    <a:pt x="85153" y="7144"/>
                  </a:cubicBezTo>
                  <a:close/>
                </a:path>
              </a:pathLst>
            </a:custGeom>
            <a:grpFill/>
            <a:ln w="9525" cap="flat">
              <a:noFill/>
              <a:prstDash val="solid"/>
              <a:miter/>
            </a:ln>
          </p:spPr>
          <p:txBody>
            <a:bodyPr rtlCol="0" anchor="ctr"/>
            <a:lstStyle/>
            <a:p>
              <a:endParaRPr lang="ko-KR" altLang="en-US"/>
            </a:p>
          </p:txBody>
        </p:sp>
        <p:sp>
          <p:nvSpPr>
            <p:cNvPr id="38" name="자유형: 도형 29">
              <a:extLst>
                <a:ext uri="{FF2B5EF4-FFF2-40B4-BE49-F238E27FC236}">
                  <a16:creationId xmlns:a16="http://schemas.microsoft.com/office/drawing/2014/main" id="{E550BD8A-707E-4D13-986E-4FD4F2AE68B7}"/>
                </a:ext>
              </a:extLst>
            </p:cNvPr>
            <p:cNvSpPr/>
            <p:nvPr/>
          </p:nvSpPr>
          <p:spPr>
            <a:xfrm>
              <a:off x="998589" y="1607534"/>
              <a:ext cx="142875" cy="304800"/>
            </a:xfrm>
            <a:custGeom>
              <a:avLst/>
              <a:gdLst>
                <a:gd name="connsiteX0" fmla="*/ 18291 w 142875"/>
                <a:gd name="connsiteY0" fmla="*/ 118205 h 304800"/>
                <a:gd name="connsiteX1" fmla="*/ 29435 w 142875"/>
                <a:gd name="connsiteY1" fmla="*/ 118205 h 304800"/>
                <a:gd name="connsiteX2" fmla="*/ 29435 w 142875"/>
                <a:gd name="connsiteY2" fmla="*/ 286893 h 304800"/>
                <a:gd name="connsiteX3" fmla="*/ 40580 w 142875"/>
                <a:gd name="connsiteY3" fmla="*/ 298037 h 304800"/>
                <a:gd name="connsiteX4" fmla="*/ 108207 w 142875"/>
                <a:gd name="connsiteY4" fmla="*/ 298037 h 304800"/>
                <a:gd name="connsiteX5" fmla="*/ 119352 w 142875"/>
                <a:gd name="connsiteY5" fmla="*/ 286893 h 304800"/>
                <a:gd name="connsiteX6" fmla="*/ 119352 w 142875"/>
                <a:gd name="connsiteY6" fmla="*/ 118205 h 304800"/>
                <a:gd name="connsiteX7" fmla="*/ 130496 w 142875"/>
                <a:gd name="connsiteY7" fmla="*/ 118205 h 304800"/>
                <a:gd name="connsiteX8" fmla="*/ 140211 w 142875"/>
                <a:gd name="connsiteY8" fmla="*/ 112490 h 304800"/>
                <a:gd name="connsiteX9" fmla="*/ 139926 w 142875"/>
                <a:gd name="connsiteY9" fmla="*/ 101156 h 304800"/>
                <a:gd name="connsiteX10" fmla="*/ 83442 w 142875"/>
                <a:gd name="connsiteY10" fmla="*/ 12002 h 304800"/>
                <a:gd name="connsiteX11" fmla="*/ 64583 w 142875"/>
                <a:gd name="connsiteY11" fmla="*/ 12002 h 304800"/>
                <a:gd name="connsiteX12" fmla="*/ 8861 w 142875"/>
                <a:gd name="connsiteY12" fmla="*/ 101156 h 304800"/>
                <a:gd name="connsiteX13" fmla="*/ 8576 w 142875"/>
                <a:gd name="connsiteY13" fmla="*/ 112490 h 304800"/>
                <a:gd name="connsiteX14" fmla="*/ 18291 w 142875"/>
                <a:gd name="connsiteY14" fmla="*/ 118205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2875" h="304800">
                  <a:moveTo>
                    <a:pt x="18291" y="118205"/>
                  </a:moveTo>
                  <a:lnTo>
                    <a:pt x="29435" y="118205"/>
                  </a:lnTo>
                  <a:lnTo>
                    <a:pt x="29435" y="286893"/>
                  </a:lnTo>
                  <a:cubicBezTo>
                    <a:pt x="29435" y="293084"/>
                    <a:pt x="34388" y="298037"/>
                    <a:pt x="40580" y="298037"/>
                  </a:cubicBezTo>
                  <a:lnTo>
                    <a:pt x="108207" y="298037"/>
                  </a:lnTo>
                  <a:cubicBezTo>
                    <a:pt x="114398" y="298037"/>
                    <a:pt x="119352" y="293084"/>
                    <a:pt x="119352" y="286893"/>
                  </a:cubicBezTo>
                  <a:lnTo>
                    <a:pt x="119352" y="118205"/>
                  </a:lnTo>
                  <a:lnTo>
                    <a:pt x="130496" y="118205"/>
                  </a:lnTo>
                  <a:cubicBezTo>
                    <a:pt x="134591" y="118205"/>
                    <a:pt x="138306" y="116014"/>
                    <a:pt x="140211" y="112490"/>
                  </a:cubicBezTo>
                  <a:cubicBezTo>
                    <a:pt x="142212" y="108966"/>
                    <a:pt x="142021" y="104585"/>
                    <a:pt x="139926" y="101156"/>
                  </a:cubicBezTo>
                  <a:lnTo>
                    <a:pt x="83442" y="12002"/>
                  </a:lnTo>
                  <a:cubicBezTo>
                    <a:pt x="79346" y="5524"/>
                    <a:pt x="68583" y="5524"/>
                    <a:pt x="64583" y="12002"/>
                  </a:cubicBezTo>
                  <a:lnTo>
                    <a:pt x="8861" y="101156"/>
                  </a:lnTo>
                  <a:cubicBezTo>
                    <a:pt x="6671" y="104585"/>
                    <a:pt x="6575" y="108966"/>
                    <a:pt x="8576" y="112490"/>
                  </a:cubicBezTo>
                  <a:cubicBezTo>
                    <a:pt x="10481" y="116014"/>
                    <a:pt x="14291" y="118205"/>
                    <a:pt x="18291" y="118205"/>
                  </a:cubicBezTo>
                  <a:close/>
                </a:path>
              </a:pathLst>
            </a:custGeom>
            <a:grpFill/>
            <a:ln w="9525" cap="flat">
              <a:noFill/>
              <a:prstDash val="solid"/>
              <a:miter/>
            </a:ln>
          </p:spPr>
          <p:txBody>
            <a:bodyPr rtlCol="0" anchor="ctr"/>
            <a:lstStyle/>
            <a:p>
              <a:endParaRPr lang="ko-KR" altLang="en-US"/>
            </a:p>
          </p:txBody>
        </p:sp>
        <p:sp>
          <p:nvSpPr>
            <p:cNvPr id="39" name="자유형: 도형 30">
              <a:extLst>
                <a:ext uri="{FF2B5EF4-FFF2-40B4-BE49-F238E27FC236}">
                  <a16:creationId xmlns:a16="http://schemas.microsoft.com/office/drawing/2014/main" id="{CFD266B7-DA25-4A88-8AB3-7E2AD271340F}"/>
                </a:ext>
              </a:extLst>
            </p:cNvPr>
            <p:cNvSpPr/>
            <p:nvPr/>
          </p:nvSpPr>
          <p:spPr>
            <a:xfrm>
              <a:off x="752656" y="1562597"/>
              <a:ext cx="390525" cy="390525"/>
            </a:xfrm>
            <a:custGeom>
              <a:avLst/>
              <a:gdLst>
                <a:gd name="connsiteX0" fmla="*/ 376142 w 390525"/>
                <a:gd name="connsiteY0" fmla="*/ 365262 h 390525"/>
                <a:gd name="connsiteX1" fmla="*/ 29432 w 390525"/>
                <a:gd name="connsiteY1" fmla="*/ 365262 h 390525"/>
                <a:gd name="connsiteX2" fmla="*/ 29432 w 390525"/>
                <a:gd name="connsiteY2" fmla="*/ 18552 h 390525"/>
                <a:gd name="connsiteX3" fmla="*/ 19526 w 390525"/>
                <a:gd name="connsiteY3" fmla="*/ 7218 h 390525"/>
                <a:gd name="connsiteX4" fmla="*/ 7144 w 390525"/>
                <a:gd name="connsiteY4" fmla="*/ 18267 h 390525"/>
                <a:gd name="connsiteX5" fmla="*/ 7144 w 390525"/>
                <a:gd name="connsiteY5" fmla="*/ 376407 h 390525"/>
                <a:gd name="connsiteX6" fmla="*/ 18288 w 390525"/>
                <a:gd name="connsiteY6" fmla="*/ 387551 h 390525"/>
                <a:gd name="connsiteX7" fmla="*/ 376428 w 390525"/>
                <a:gd name="connsiteY7" fmla="*/ 387551 h 390525"/>
                <a:gd name="connsiteX8" fmla="*/ 387477 w 390525"/>
                <a:gd name="connsiteY8" fmla="*/ 375168 h 390525"/>
                <a:gd name="connsiteX9" fmla="*/ 376142 w 390525"/>
                <a:gd name="connsiteY9" fmla="*/ 365262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525" h="390525">
                  <a:moveTo>
                    <a:pt x="376142" y="365262"/>
                  </a:moveTo>
                  <a:lnTo>
                    <a:pt x="29432" y="365262"/>
                  </a:lnTo>
                  <a:lnTo>
                    <a:pt x="29432" y="18552"/>
                  </a:lnTo>
                  <a:cubicBezTo>
                    <a:pt x="29432" y="12837"/>
                    <a:pt x="25241" y="7789"/>
                    <a:pt x="19526" y="7218"/>
                  </a:cubicBezTo>
                  <a:cubicBezTo>
                    <a:pt x="12764" y="6456"/>
                    <a:pt x="7144" y="11694"/>
                    <a:pt x="7144" y="18267"/>
                  </a:cubicBezTo>
                  <a:lnTo>
                    <a:pt x="7144" y="376407"/>
                  </a:lnTo>
                  <a:cubicBezTo>
                    <a:pt x="7144" y="382598"/>
                    <a:pt x="12097" y="387551"/>
                    <a:pt x="18288" y="387551"/>
                  </a:cubicBezTo>
                  <a:lnTo>
                    <a:pt x="376428" y="387551"/>
                  </a:lnTo>
                  <a:cubicBezTo>
                    <a:pt x="383000" y="387551"/>
                    <a:pt x="388239" y="381836"/>
                    <a:pt x="387477" y="375168"/>
                  </a:cubicBezTo>
                  <a:cubicBezTo>
                    <a:pt x="386906" y="369453"/>
                    <a:pt x="381857" y="365262"/>
                    <a:pt x="376142" y="365262"/>
                  </a:cubicBezTo>
                  <a:close/>
                </a:path>
              </a:pathLst>
            </a:custGeom>
            <a:grpFill/>
            <a:ln w="9525" cap="flat">
              <a:noFill/>
              <a:prstDash val="solid"/>
              <a:miter/>
            </a:ln>
          </p:spPr>
          <p:txBody>
            <a:bodyPr rtlCol="0" anchor="ctr"/>
            <a:lstStyle/>
            <a:p>
              <a:endParaRPr lang="ko-KR" altLang="en-US"/>
            </a:p>
          </p:txBody>
        </p:sp>
      </p:grpSp>
      <p:cxnSp>
        <p:nvCxnSpPr>
          <p:cNvPr id="79" name="Conector recto 78">
            <a:extLst>
              <a:ext uri="{FF2B5EF4-FFF2-40B4-BE49-F238E27FC236}">
                <a16:creationId xmlns:a16="http://schemas.microsoft.com/office/drawing/2014/main" id="{CFF35448-26E3-45BE-BE05-1C8795D7AF03}"/>
              </a:ext>
            </a:extLst>
          </p:cNvPr>
          <p:cNvCxnSpPr/>
          <p:nvPr/>
        </p:nvCxnSpPr>
        <p:spPr>
          <a:xfrm>
            <a:off x="1245326" y="1342197"/>
            <a:ext cx="9962605" cy="0"/>
          </a:xfrm>
          <a:prstGeom prst="line">
            <a:avLst/>
          </a:prstGeom>
          <a:ln>
            <a:solidFill>
              <a:srgbClr val="004D86"/>
            </a:solidFill>
          </a:ln>
        </p:spPr>
        <p:style>
          <a:lnRef idx="1">
            <a:schemeClr val="accent4"/>
          </a:lnRef>
          <a:fillRef idx="0">
            <a:schemeClr val="accent4"/>
          </a:fillRef>
          <a:effectRef idx="0">
            <a:schemeClr val="accent4"/>
          </a:effectRef>
          <a:fontRef idx="minor">
            <a:schemeClr val="tx1"/>
          </a:fontRef>
        </p:style>
      </p:cxnSp>
      <p:sp>
        <p:nvSpPr>
          <p:cNvPr id="2" name="CuadroTexto 1">
            <a:extLst>
              <a:ext uri="{FF2B5EF4-FFF2-40B4-BE49-F238E27FC236}">
                <a16:creationId xmlns:a16="http://schemas.microsoft.com/office/drawing/2014/main" id="{D6E82118-3D36-4D0B-9480-773163A4BA99}"/>
              </a:ext>
            </a:extLst>
          </p:cNvPr>
          <p:cNvSpPr txBox="1"/>
          <p:nvPr/>
        </p:nvSpPr>
        <p:spPr>
          <a:xfrm>
            <a:off x="6096000" y="2718469"/>
            <a:ext cx="5765074" cy="1323439"/>
          </a:xfrm>
          <a:prstGeom prst="rect">
            <a:avLst/>
          </a:prstGeom>
          <a:ln>
            <a:solidFill>
              <a:srgbClr val="EC3A3B"/>
            </a:solidFill>
          </a:ln>
          <a:effectLst>
            <a:outerShdw blurRad="50800" dist="38100" dir="8100000" algn="tr"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es-CR" sz="2000">
                <a:solidFill>
                  <a:srgbClr val="000000">
                    <a:hueOff val="0"/>
                    <a:satOff val="0"/>
                    <a:lumOff val="0"/>
                    <a:alphaOff val="0"/>
                  </a:srgbClr>
                </a:solidFill>
                <a:latin typeface="Sagona ExtraLight" panose="02020303050505020204" pitchFamily="18" charset="0"/>
              </a:rPr>
              <a:t>Cualquier situación que puede provocar que el riesgo se haga realidad. </a:t>
            </a:r>
          </a:p>
          <a:p>
            <a:pPr algn="just"/>
            <a:r>
              <a:rPr lang="es-CR" sz="2000">
                <a:solidFill>
                  <a:srgbClr val="000000">
                    <a:hueOff val="0"/>
                    <a:satOff val="0"/>
                    <a:lumOff val="0"/>
                    <a:alphaOff val="0"/>
                  </a:srgbClr>
                </a:solidFill>
                <a:latin typeface="Sagona ExtraLight" panose="02020303050505020204" pitchFamily="18" charset="0"/>
              </a:rPr>
              <a:t>Las fuentes deben ser administradas para estar bajo control. </a:t>
            </a:r>
          </a:p>
        </p:txBody>
      </p:sp>
      <p:sp>
        <p:nvSpPr>
          <p:cNvPr id="7" name="CuadroTexto 6">
            <a:extLst>
              <a:ext uri="{FF2B5EF4-FFF2-40B4-BE49-F238E27FC236}">
                <a16:creationId xmlns:a16="http://schemas.microsoft.com/office/drawing/2014/main" id="{C4F809D0-172C-469A-9F64-4CF80FB88ED4}"/>
              </a:ext>
            </a:extLst>
          </p:cNvPr>
          <p:cNvSpPr txBox="1"/>
          <p:nvPr/>
        </p:nvSpPr>
        <p:spPr>
          <a:xfrm>
            <a:off x="1150339" y="6340137"/>
            <a:ext cx="4664126" cy="400110"/>
          </a:xfrm>
          <a:prstGeom prst="rect">
            <a:avLst/>
          </a:prstGeom>
          <a:noFill/>
        </p:spPr>
        <p:txBody>
          <a:bodyPr wrap="square" rtlCol="0">
            <a:spAutoFit/>
          </a:bodyPr>
          <a:lstStyle/>
          <a:p>
            <a:r>
              <a:rPr lang="es-CR" sz="1000">
                <a:solidFill>
                  <a:srgbClr val="000000">
                    <a:hueOff val="0"/>
                    <a:satOff val="0"/>
                    <a:lumOff val="0"/>
                    <a:alphaOff val="0"/>
                  </a:srgbClr>
                </a:solidFill>
                <a:latin typeface="Sagona ExtraLight" panose="02020303050505020204" pitchFamily="18" charset="0"/>
                <a:hlinkClick r:id="rId8">
                  <a:extLst>
                    <a:ext uri="{A12FA001-AC4F-418D-AE19-62706E023703}">
                      <ahyp:hlinkClr xmlns:ahyp="http://schemas.microsoft.com/office/drawing/2018/hyperlinkcolor" val="tx"/>
                    </a:ext>
                  </a:extLst>
                </a:hlinkClick>
              </a:rPr>
              <a:t>Definición de cada fuente de riesgo se consulta a través del siguiente link:  </a:t>
            </a:r>
          </a:p>
          <a:p>
            <a:r>
              <a:rPr lang="es-CR" sz="1000">
                <a:hlinkClick r:id="rId8"/>
              </a:rPr>
              <a:t>https://controlinterno.poder-judicial.go.cr/index.php/sevri-informes</a:t>
            </a:r>
            <a:endParaRPr lang="es-CR" sz="1000"/>
          </a:p>
        </p:txBody>
      </p:sp>
      <p:sp>
        <p:nvSpPr>
          <p:cNvPr id="8" name="CuadroTexto 7">
            <a:extLst>
              <a:ext uri="{FF2B5EF4-FFF2-40B4-BE49-F238E27FC236}">
                <a16:creationId xmlns:a16="http://schemas.microsoft.com/office/drawing/2014/main" id="{E0F091EA-63F5-4407-ACF0-B10A6FC3AB94}"/>
              </a:ext>
            </a:extLst>
          </p:cNvPr>
          <p:cNvSpPr txBox="1"/>
          <p:nvPr/>
        </p:nvSpPr>
        <p:spPr>
          <a:xfrm>
            <a:off x="5496138" y="5010370"/>
            <a:ext cx="2250328" cy="646331"/>
          </a:xfrm>
          <a:prstGeom prst="rect">
            <a:avLst/>
          </a:prstGeom>
          <a:noFill/>
        </p:spPr>
        <p:txBody>
          <a:bodyPr wrap="square" rtlCol="0">
            <a:spAutoFit/>
          </a:bodyPr>
          <a:lstStyle/>
          <a:p>
            <a:pPr algn="ctr"/>
            <a:r>
              <a:rPr lang="es-CR" b="1" dirty="0">
                <a:solidFill>
                  <a:schemeClr val="tx2">
                    <a:lumMod val="75000"/>
                  </a:schemeClr>
                </a:solidFill>
                <a:latin typeface="Sagona ExtraLight" panose="02020303050505020204" pitchFamily="18" charset="0"/>
              </a:rPr>
              <a:t>Tipos de fuentes </a:t>
            </a:r>
          </a:p>
          <a:p>
            <a:pPr algn="ctr"/>
            <a:r>
              <a:rPr lang="es-CR" b="1" dirty="0">
                <a:solidFill>
                  <a:schemeClr val="tx2">
                    <a:lumMod val="75000"/>
                  </a:schemeClr>
                </a:solidFill>
                <a:latin typeface="Sagona ExtraLight" panose="02020303050505020204" pitchFamily="18" charset="0"/>
              </a:rPr>
              <a:t>de riesgos</a:t>
            </a:r>
          </a:p>
        </p:txBody>
      </p:sp>
      <p:graphicFrame>
        <p:nvGraphicFramePr>
          <p:cNvPr id="10" name="Diagrama 9">
            <a:extLst>
              <a:ext uri="{FF2B5EF4-FFF2-40B4-BE49-F238E27FC236}">
                <a16:creationId xmlns:a16="http://schemas.microsoft.com/office/drawing/2014/main" id="{6ABAE87F-E416-4B3F-9A00-F99FCCF0CCF8}"/>
              </a:ext>
            </a:extLst>
          </p:cNvPr>
          <p:cNvGraphicFramePr/>
          <p:nvPr/>
        </p:nvGraphicFramePr>
        <p:xfrm>
          <a:off x="1627321" y="1237090"/>
          <a:ext cx="3577217" cy="464125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4" name="Diagrama 3">
            <a:extLst>
              <a:ext uri="{FF2B5EF4-FFF2-40B4-BE49-F238E27FC236}">
                <a16:creationId xmlns:a16="http://schemas.microsoft.com/office/drawing/2014/main" id="{85946406-019D-43F3-800E-503D0433DF80}"/>
              </a:ext>
            </a:extLst>
          </p:cNvPr>
          <p:cNvGraphicFramePr/>
          <p:nvPr>
            <p:extLst>
              <p:ext uri="{D42A27DB-BD31-4B8C-83A1-F6EECF244321}">
                <p14:modId xmlns:p14="http://schemas.microsoft.com/office/powerpoint/2010/main" val="153722687"/>
              </p:ext>
            </p:extLst>
          </p:nvPr>
        </p:nvGraphicFramePr>
        <p:xfrm>
          <a:off x="7667768" y="4245939"/>
          <a:ext cx="4193306" cy="2233609"/>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extLst>
      <p:ext uri="{BB962C8B-B14F-4D97-AF65-F5344CB8AC3E}">
        <p14:creationId xmlns:p14="http://schemas.microsoft.com/office/powerpoint/2010/main" val="4124928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7" grpId="0">
        <p:bldAsOne/>
      </p:bldGraphic>
      <p:bldP spid="2" grpId="0" animBg="1"/>
      <p:bldP spid="7" grpId="0"/>
      <p:bldP spid="8" grpId="0"/>
      <p:bldGraphic spid="4"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7" name="Diagrama 86">
            <a:extLst>
              <a:ext uri="{FF2B5EF4-FFF2-40B4-BE49-F238E27FC236}">
                <a16:creationId xmlns:a16="http://schemas.microsoft.com/office/drawing/2014/main" id="{F7C6C2FC-3B19-4013-9781-16AEFE91DB13}"/>
              </a:ext>
            </a:extLst>
          </p:cNvPr>
          <p:cNvGraphicFramePr/>
          <p:nvPr>
            <p:extLst>
              <p:ext uri="{D42A27DB-BD31-4B8C-83A1-F6EECF244321}">
                <p14:modId xmlns:p14="http://schemas.microsoft.com/office/powerpoint/2010/main" val="1156787668"/>
              </p:ext>
            </p:extLst>
          </p:nvPr>
        </p:nvGraphicFramePr>
        <p:xfrm>
          <a:off x="5496138" y="1321194"/>
          <a:ext cx="5597525" cy="284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CuadroTexto 16">
            <a:extLst>
              <a:ext uri="{FF2B5EF4-FFF2-40B4-BE49-F238E27FC236}">
                <a16:creationId xmlns:a16="http://schemas.microsoft.com/office/drawing/2014/main" id="{BCD300C0-4309-43B3-A642-FF158DA3948C}"/>
              </a:ext>
            </a:extLst>
          </p:cNvPr>
          <p:cNvSpPr txBox="1"/>
          <p:nvPr/>
        </p:nvSpPr>
        <p:spPr>
          <a:xfrm>
            <a:off x="1150339" y="3180473"/>
            <a:ext cx="1559861" cy="1038701"/>
          </a:xfrm>
          <a:prstGeom prst="ellipse">
            <a:avLst/>
          </a:prstGeom>
          <a:ln>
            <a:noFill/>
          </a:ln>
          <a:effectLst>
            <a:outerShdw blurRad="152400" dist="317500" dir="5400000" sx="90000" sy="-19000" rotWithShape="0">
              <a:prstClr val="black">
                <a:alpha val="15000"/>
              </a:prstClr>
            </a:outerShdw>
          </a:effectLst>
        </p:spPr>
        <p:style>
          <a:lnRef idx="2">
            <a:schemeClr val="accent6"/>
          </a:lnRef>
          <a:fillRef idx="1">
            <a:schemeClr val="lt1"/>
          </a:fillRef>
          <a:effectRef idx="0">
            <a:schemeClr val="accent6"/>
          </a:effectRef>
          <a:fontRef idx="minor">
            <a:schemeClr val="dk1"/>
          </a:fontRef>
        </p:style>
        <p:txBody>
          <a:bodyPr vert="horz" wrap="square" rtlCol="0">
            <a:spAutoFit/>
          </a:bodyPr>
          <a:lstStyle/>
          <a:p>
            <a:pPr algn="just"/>
            <a:r>
              <a:rPr lang="es-CR" sz="1400">
                <a:latin typeface="Sagona ExtraLight" panose="02020303050505020204" pitchFamily="18" charset="0"/>
                <a:ea typeface="Times New Roman" panose="02020603050405020304" pitchFamily="18" charset="0"/>
                <a:cs typeface="Arial" panose="020B0604020202020204" pitchFamily="34" charset="0"/>
              </a:rPr>
              <a:t>Fases para la gestión de riesgos</a:t>
            </a:r>
            <a:endParaRPr lang="es-CR" sz="1400">
              <a:latin typeface="Sagona ExtraLight" panose="02020303050505020204" pitchFamily="18" charset="0"/>
            </a:endParaRPr>
          </a:p>
        </p:txBody>
      </p:sp>
      <p:sp>
        <p:nvSpPr>
          <p:cNvPr id="3" name="Título 2">
            <a:extLst>
              <a:ext uri="{FF2B5EF4-FFF2-40B4-BE49-F238E27FC236}">
                <a16:creationId xmlns:a16="http://schemas.microsoft.com/office/drawing/2014/main" id="{12B178B4-CDED-454C-BED2-2E2B10ADA703}"/>
              </a:ext>
            </a:extLst>
          </p:cNvPr>
          <p:cNvSpPr>
            <a:spLocks noGrp="1"/>
          </p:cNvSpPr>
          <p:nvPr>
            <p:ph type="ctrTitle"/>
          </p:nvPr>
        </p:nvSpPr>
        <p:spPr/>
        <p:txBody>
          <a:bodyPr rtlCol="0"/>
          <a:lstStyle/>
          <a:p>
            <a:r>
              <a:rPr lang="es-ES" sz="3200"/>
              <a:t>Sistema específico de valoración del riesgo (sevri)</a:t>
            </a:r>
          </a:p>
        </p:txBody>
      </p:sp>
      <p:grpSp>
        <p:nvGrpSpPr>
          <p:cNvPr id="34" name="그룹 25">
            <a:extLst>
              <a:ext uri="{FF2B5EF4-FFF2-40B4-BE49-F238E27FC236}">
                <a16:creationId xmlns:a16="http://schemas.microsoft.com/office/drawing/2014/main" id="{7A86FE9D-FB6D-4165-8B85-86189EFA6C77}"/>
              </a:ext>
            </a:extLst>
          </p:cNvPr>
          <p:cNvGrpSpPr/>
          <p:nvPr/>
        </p:nvGrpSpPr>
        <p:grpSpPr>
          <a:xfrm>
            <a:off x="9277456" y="6563861"/>
            <a:ext cx="333606" cy="333604"/>
            <a:chOff x="752656" y="1562597"/>
            <a:chExt cx="390525" cy="390525"/>
          </a:xfrm>
          <a:solidFill>
            <a:schemeClr val="bg1"/>
          </a:solidFill>
        </p:grpSpPr>
        <p:sp>
          <p:nvSpPr>
            <p:cNvPr id="35" name="자유형: 도형 26">
              <a:extLst>
                <a:ext uri="{FF2B5EF4-FFF2-40B4-BE49-F238E27FC236}">
                  <a16:creationId xmlns:a16="http://schemas.microsoft.com/office/drawing/2014/main" id="{2D3BFAEA-64A1-4266-AC77-6CD6E649AABA}"/>
                </a:ext>
              </a:extLst>
            </p:cNvPr>
            <p:cNvSpPr/>
            <p:nvPr/>
          </p:nvSpPr>
          <p:spPr>
            <a:xfrm>
              <a:off x="797621" y="1607153"/>
              <a:ext cx="209550" cy="161925"/>
            </a:xfrm>
            <a:custGeom>
              <a:avLst/>
              <a:gdLst>
                <a:gd name="connsiteX0" fmla="*/ 26568 w 209550"/>
                <a:gd name="connsiteY0" fmla="*/ 159925 h 161925"/>
                <a:gd name="connsiteX1" fmla="*/ 85528 w 209550"/>
                <a:gd name="connsiteY1" fmla="*/ 100965 h 161925"/>
                <a:gd name="connsiteX2" fmla="*/ 102292 w 209550"/>
                <a:gd name="connsiteY2" fmla="*/ 117729 h 161925"/>
                <a:gd name="connsiteX3" fmla="*/ 113437 w 209550"/>
                <a:gd name="connsiteY3" fmla="*/ 117729 h 161925"/>
                <a:gd name="connsiteX4" fmla="*/ 185922 w 209550"/>
                <a:gd name="connsiteY4" fmla="*/ 45244 h 161925"/>
                <a:gd name="connsiteX5" fmla="*/ 185922 w 209550"/>
                <a:gd name="connsiteY5" fmla="*/ 64770 h 161925"/>
                <a:gd name="connsiteX6" fmla="*/ 189065 w 209550"/>
                <a:gd name="connsiteY6" fmla="*/ 71152 h 161925"/>
                <a:gd name="connsiteX7" fmla="*/ 208210 w 209550"/>
                <a:gd name="connsiteY7" fmla="*/ 62865 h 161925"/>
                <a:gd name="connsiteX8" fmla="*/ 208210 w 209550"/>
                <a:gd name="connsiteY8" fmla="*/ 18288 h 161925"/>
                <a:gd name="connsiteX9" fmla="*/ 197066 w 209550"/>
                <a:gd name="connsiteY9" fmla="*/ 7144 h 161925"/>
                <a:gd name="connsiteX10" fmla="*/ 150584 w 209550"/>
                <a:gd name="connsiteY10" fmla="*/ 7144 h 161925"/>
                <a:gd name="connsiteX11" fmla="*/ 144202 w 209550"/>
                <a:gd name="connsiteY11" fmla="*/ 10287 h 161925"/>
                <a:gd name="connsiteX12" fmla="*/ 152489 w 209550"/>
                <a:gd name="connsiteY12" fmla="*/ 29432 h 161925"/>
                <a:gd name="connsiteX13" fmla="*/ 170205 w 209550"/>
                <a:gd name="connsiteY13" fmla="*/ 29432 h 161925"/>
                <a:gd name="connsiteX14" fmla="*/ 107912 w 209550"/>
                <a:gd name="connsiteY14" fmla="*/ 91726 h 161925"/>
                <a:gd name="connsiteX15" fmla="*/ 91148 w 209550"/>
                <a:gd name="connsiteY15" fmla="*/ 74962 h 161925"/>
                <a:gd name="connsiteX16" fmla="*/ 80004 w 209550"/>
                <a:gd name="connsiteY16" fmla="*/ 74962 h 161925"/>
                <a:gd name="connsiteX17" fmla="*/ 9519 w 209550"/>
                <a:gd name="connsiteY17" fmla="*/ 145447 h 161925"/>
                <a:gd name="connsiteX18" fmla="*/ 7233 w 209550"/>
                <a:gd name="connsiteY18" fmla="*/ 152209 h 161925"/>
                <a:gd name="connsiteX19" fmla="*/ 26568 w 209550"/>
                <a:gd name="connsiteY19" fmla="*/ 159925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9550" h="161925">
                  <a:moveTo>
                    <a:pt x="26568" y="159925"/>
                  </a:moveTo>
                  <a:lnTo>
                    <a:pt x="85528" y="100965"/>
                  </a:lnTo>
                  <a:lnTo>
                    <a:pt x="102292" y="117729"/>
                  </a:lnTo>
                  <a:cubicBezTo>
                    <a:pt x="105340" y="120777"/>
                    <a:pt x="110388" y="120777"/>
                    <a:pt x="113437" y="117729"/>
                  </a:cubicBezTo>
                  <a:lnTo>
                    <a:pt x="185922" y="45244"/>
                  </a:lnTo>
                  <a:lnTo>
                    <a:pt x="185922" y="64770"/>
                  </a:lnTo>
                  <a:cubicBezTo>
                    <a:pt x="185922" y="67246"/>
                    <a:pt x="187065" y="69723"/>
                    <a:pt x="189065" y="71152"/>
                  </a:cubicBezTo>
                  <a:cubicBezTo>
                    <a:pt x="198209" y="77915"/>
                    <a:pt x="208210" y="71533"/>
                    <a:pt x="208210" y="62865"/>
                  </a:cubicBezTo>
                  <a:lnTo>
                    <a:pt x="208210" y="18288"/>
                  </a:lnTo>
                  <a:cubicBezTo>
                    <a:pt x="208210" y="12097"/>
                    <a:pt x="203162" y="7144"/>
                    <a:pt x="197066" y="7144"/>
                  </a:cubicBezTo>
                  <a:lnTo>
                    <a:pt x="150584" y="7144"/>
                  </a:lnTo>
                  <a:cubicBezTo>
                    <a:pt x="148107" y="7144"/>
                    <a:pt x="145631" y="8287"/>
                    <a:pt x="144202" y="10287"/>
                  </a:cubicBezTo>
                  <a:cubicBezTo>
                    <a:pt x="137439" y="19431"/>
                    <a:pt x="143821" y="29432"/>
                    <a:pt x="152489" y="29432"/>
                  </a:cubicBezTo>
                  <a:lnTo>
                    <a:pt x="170205" y="29432"/>
                  </a:lnTo>
                  <a:lnTo>
                    <a:pt x="107912" y="91726"/>
                  </a:lnTo>
                  <a:lnTo>
                    <a:pt x="91148" y="74962"/>
                  </a:lnTo>
                  <a:cubicBezTo>
                    <a:pt x="88100" y="71914"/>
                    <a:pt x="83052" y="71914"/>
                    <a:pt x="80004" y="74962"/>
                  </a:cubicBezTo>
                  <a:lnTo>
                    <a:pt x="9519" y="145447"/>
                  </a:lnTo>
                  <a:cubicBezTo>
                    <a:pt x="7709" y="147256"/>
                    <a:pt x="6852" y="149733"/>
                    <a:pt x="7233" y="152209"/>
                  </a:cubicBezTo>
                  <a:cubicBezTo>
                    <a:pt x="8852" y="163544"/>
                    <a:pt x="20377" y="166116"/>
                    <a:pt x="26568" y="159925"/>
                  </a:cubicBezTo>
                  <a:close/>
                </a:path>
              </a:pathLst>
            </a:custGeom>
            <a:grpFill/>
            <a:ln w="9525" cap="flat">
              <a:noFill/>
              <a:prstDash val="solid"/>
              <a:miter/>
            </a:ln>
          </p:spPr>
          <p:txBody>
            <a:bodyPr rtlCol="0" anchor="ctr"/>
            <a:lstStyle/>
            <a:p>
              <a:endParaRPr lang="ko-KR" altLang="en-US"/>
            </a:p>
          </p:txBody>
        </p:sp>
        <p:sp>
          <p:nvSpPr>
            <p:cNvPr id="36" name="자유형: 도형 27">
              <a:extLst>
                <a:ext uri="{FF2B5EF4-FFF2-40B4-BE49-F238E27FC236}">
                  <a16:creationId xmlns:a16="http://schemas.microsoft.com/office/drawing/2014/main" id="{B504F7B4-A8A2-4FE4-B5C0-85B0B94D60CB}"/>
                </a:ext>
              </a:extLst>
            </p:cNvPr>
            <p:cNvSpPr/>
            <p:nvPr/>
          </p:nvSpPr>
          <p:spPr>
            <a:xfrm>
              <a:off x="797995" y="1807749"/>
              <a:ext cx="95250" cy="104775"/>
            </a:xfrm>
            <a:custGeom>
              <a:avLst/>
              <a:gdLst>
                <a:gd name="connsiteX0" fmla="*/ 18288 w 95250"/>
                <a:gd name="connsiteY0" fmla="*/ 97822 h 104775"/>
                <a:gd name="connsiteX1" fmla="*/ 85154 w 95250"/>
                <a:gd name="connsiteY1" fmla="*/ 97822 h 104775"/>
                <a:gd name="connsiteX2" fmla="*/ 96298 w 95250"/>
                <a:gd name="connsiteY2" fmla="*/ 86677 h 104775"/>
                <a:gd name="connsiteX3" fmla="*/ 96298 w 95250"/>
                <a:gd name="connsiteY3" fmla="*/ 18288 h 104775"/>
                <a:gd name="connsiteX4" fmla="*/ 85154 w 95250"/>
                <a:gd name="connsiteY4" fmla="*/ 7144 h 104775"/>
                <a:gd name="connsiteX5" fmla="*/ 18288 w 95250"/>
                <a:gd name="connsiteY5" fmla="*/ 7144 h 104775"/>
                <a:gd name="connsiteX6" fmla="*/ 7144 w 95250"/>
                <a:gd name="connsiteY6" fmla="*/ 18288 h 104775"/>
                <a:gd name="connsiteX7" fmla="*/ 7144 w 95250"/>
                <a:gd name="connsiteY7" fmla="*/ 86677 h 104775"/>
                <a:gd name="connsiteX8" fmla="*/ 18288 w 95250"/>
                <a:gd name="connsiteY8" fmla="*/ 97822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8288" y="97822"/>
                  </a:moveTo>
                  <a:lnTo>
                    <a:pt x="85154" y="97822"/>
                  </a:lnTo>
                  <a:cubicBezTo>
                    <a:pt x="91345" y="97822"/>
                    <a:pt x="96298" y="92869"/>
                    <a:pt x="96298" y="86677"/>
                  </a:cubicBezTo>
                  <a:lnTo>
                    <a:pt x="96298" y="18288"/>
                  </a:lnTo>
                  <a:cubicBezTo>
                    <a:pt x="96298" y="12097"/>
                    <a:pt x="91345" y="7144"/>
                    <a:pt x="85154" y="7144"/>
                  </a:cubicBezTo>
                  <a:lnTo>
                    <a:pt x="18288" y="7144"/>
                  </a:lnTo>
                  <a:cubicBezTo>
                    <a:pt x="12097" y="7144"/>
                    <a:pt x="7144" y="12097"/>
                    <a:pt x="7144" y="18288"/>
                  </a:cubicBezTo>
                  <a:lnTo>
                    <a:pt x="7144" y="86677"/>
                  </a:lnTo>
                  <a:cubicBezTo>
                    <a:pt x="7144" y="92773"/>
                    <a:pt x="12097" y="97822"/>
                    <a:pt x="18288" y="97822"/>
                  </a:cubicBezTo>
                  <a:close/>
                </a:path>
              </a:pathLst>
            </a:custGeom>
            <a:grpFill/>
            <a:ln w="9525" cap="flat">
              <a:noFill/>
              <a:prstDash val="solid"/>
              <a:miter/>
            </a:ln>
          </p:spPr>
          <p:txBody>
            <a:bodyPr rtlCol="0" anchor="ctr"/>
            <a:lstStyle/>
            <a:p>
              <a:endParaRPr lang="ko-KR" altLang="en-US"/>
            </a:p>
          </p:txBody>
        </p:sp>
        <p:sp>
          <p:nvSpPr>
            <p:cNvPr id="37" name="자유형: 도형 28">
              <a:extLst>
                <a:ext uri="{FF2B5EF4-FFF2-40B4-BE49-F238E27FC236}">
                  <a16:creationId xmlns:a16="http://schemas.microsoft.com/office/drawing/2014/main" id="{A5C7EC87-5535-470D-A3E4-C894AB6B152E}"/>
                </a:ext>
              </a:extLst>
            </p:cNvPr>
            <p:cNvSpPr/>
            <p:nvPr/>
          </p:nvSpPr>
          <p:spPr>
            <a:xfrm>
              <a:off x="909438" y="1740884"/>
              <a:ext cx="95250" cy="171450"/>
            </a:xfrm>
            <a:custGeom>
              <a:avLst/>
              <a:gdLst>
                <a:gd name="connsiteX0" fmla="*/ 85153 w 95250"/>
                <a:gd name="connsiteY0" fmla="*/ 7144 h 171450"/>
                <a:gd name="connsiteX1" fmla="*/ 18288 w 95250"/>
                <a:gd name="connsiteY1" fmla="*/ 7144 h 171450"/>
                <a:gd name="connsiteX2" fmla="*/ 7144 w 95250"/>
                <a:gd name="connsiteY2" fmla="*/ 18288 h 171450"/>
                <a:gd name="connsiteX3" fmla="*/ 7144 w 95250"/>
                <a:gd name="connsiteY3" fmla="*/ 153543 h 171450"/>
                <a:gd name="connsiteX4" fmla="*/ 18288 w 95250"/>
                <a:gd name="connsiteY4" fmla="*/ 164687 h 171450"/>
                <a:gd name="connsiteX5" fmla="*/ 85153 w 95250"/>
                <a:gd name="connsiteY5" fmla="*/ 164687 h 171450"/>
                <a:gd name="connsiteX6" fmla="*/ 96298 w 95250"/>
                <a:gd name="connsiteY6" fmla="*/ 153543 h 171450"/>
                <a:gd name="connsiteX7" fmla="*/ 96298 w 95250"/>
                <a:gd name="connsiteY7" fmla="*/ 18288 h 171450"/>
                <a:gd name="connsiteX8" fmla="*/ 85153 w 95250"/>
                <a:gd name="connsiteY8" fmla="*/ 714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71450">
                  <a:moveTo>
                    <a:pt x="85153" y="7144"/>
                  </a:moveTo>
                  <a:lnTo>
                    <a:pt x="18288" y="7144"/>
                  </a:lnTo>
                  <a:cubicBezTo>
                    <a:pt x="12097" y="7144"/>
                    <a:pt x="7144" y="12097"/>
                    <a:pt x="7144" y="18288"/>
                  </a:cubicBezTo>
                  <a:lnTo>
                    <a:pt x="7144" y="153543"/>
                  </a:lnTo>
                  <a:cubicBezTo>
                    <a:pt x="7144" y="159734"/>
                    <a:pt x="12097" y="164687"/>
                    <a:pt x="18288" y="164687"/>
                  </a:cubicBezTo>
                  <a:lnTo>
                    <a:pt x="85153" y="164687"/>
                  </a:lnTo>
                  <a:cubicBezTo>
                    <a:pt x="91345" y="164687"/>
                    <a:pt x="96298" y="159734"/>
                    <a:pt x="96298" y="153543"/>
                  </a:cubicBezTo>
                  <a:lnTo>
                    <a:pt x="96298" y="18288"/>
                  </a:lnTo>
                  <a:cubicBezTo>
                    <a:pt x="96298" y="12192"/>
                    <a:pt x="91345" y="7144"/>
                    <a:pt x="85153" y="7144"/>
                  </a:cubicBezTo>
                  <a:close/>
                </a:path>
              </a:pathLst>
            </a:custGeom>
            <a:grpFill/>
            <a:ln w="9525" cap="flat">
              <a:noFill/>
              <a:prstDash val="solid"/>
              <a:miter/>
            </a:ln>
          </p:spPr>
          <p:txBody>
            <a:bodyPr rtlCol="0" anchor="ctr"/>
            <a:lstStyle/>
            <a:p>
              <a:endParaRPr lang="ko-KR" altLang="en-US"/>
            </a:p>
          </p:txBody>
        </p:sp>
        <p:sp>
          <p:nvSpPr>
            <p:cNvPr id="38" name="자유형: 도형 29">
              <a:extLst>
                <a:ext uri="{FF2B5EF4-FFF2-40B4-BE49-F238E27FC236}">
                  <a16:creationId xmlns:a16="http://schemas.microsoft.com/office/drawing/2014/main" id="{E550BD8A-707E-4D13-986E-4FD4F2AE68B7}"/>
                </a:ext>
              </a:extLst>
            </p:cNvPr>
            <p:cNvSpPr/>
            <p:nvPr/>
          </p:nvSpPr>
          <p:spPr>
            <a:xfrm>
              <a:off x="998589" y="1607534"/>
              <a:ext cx="142875" cy="304800"/>
            </a:xfrm>
            <a:custGeom>
              <a:avLst/>
              <a:gdLst>
                <a:gd name="connsiteX0" fmla="*/ 18291 w 142875"/>
                <a:gd name="connsiteY0" fmla="*/ 118205 h 304800"/>
                <a:gd name="connsiteX1" fmla="*/ 29435 w 142875"/>
                <a:gd name="connsiteY1" fmla="*/ 118205 h 304800"/>
                <a:gd name="connsiteX2" fmla="*/ 29435 w 142875"/>
                <a:gd name="connsiteY2" fmla="*/ 286893 h 304800"/>
                <a:gd name="connsiteX3" fmla="*/ 40580 w 142875"/>
                <a:gd name="connsiteY3" fmla="*/ 298037 h 304800"/>
                <a:gd name="connsiteX4" fmla="*/ 108207 w 142875"/>
                <a:gd name="connsiteY4" fmla="*/ 298037 h 304800"/>
                <a:gd name="connsiteX5" fmla="*/ 119352 w 142875"/>
                <a:gd name="connsiteY5" fmla="*/ 286893 h 304800"/>
                <a:gd name="connsiteX6" fmla="*/ 119352 w 142875"/>
                <a:gd name="connsiteY6" fmla="*/ 118205 h 304800"/>
                <a:gd name="connsiteX7" fmla="*/ 130496 w 142875"/>
                <a:gd name="connsiteY7" fmla="*/ 118205 h 304800"/>
                <a:gd name="connsiteX8" fmla="*/ 140211 w 142875"/>
                <a:gd name="connsiteY8" fmla="*/ 112490 h 304800"/>
                <a:gd name="connsiteX9" fmla="*/ 139926 w 142875"/>
                <a:gd name="connsiteY9" fmla="*/ 101156 h 304800"/>
                <a:gd name="connsiteX10" fmla="*/ 83442 w 142875"/>
                <a:gd name="connsiteY10" fmla="*/ 12002 h 304800"/>
                <a:gd name="connsiteX11" fmla="*/ 64583 w 142875"/>
                <a:gd name="connsiteY11" fmla="*/ 12002 h 304800"/>
                <a:gd name="connsiteX12" fmla="*/ 8861 w 142875"/>
                <a:gd name="connsiteY12" fmla="*/ 101156 h 304800"/>
                <a:gd name="connsiteX13" fmla="*/ 8576 w 142875"/>
                <a:gd name="connsiteY13" fmla="*/ 112490 h 304800"/>
                <a:gd name="connsiteX14" fmla="*/ 18291 w 142875"/>
                <a:gd name="connsiteY14" fmla="*/ 118205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2875" h="304800">
                  <a:moveTo>
                    <a:pt x="18291" y="118205"/>
                  </a:moveTo>
                  <a:lnTo>
                    <a:pt x="29435" y="118205"/>
                  </a:lnTo>
                  <a:lnTo>
                    <a:pt x="29435" y="286893"/>
                  </a:lnTo>
                  <a:cubicBezTo>
                    <a:pt x="29435" y="293084"/>
                    <a:pt x="34388" y="298037"/>
                    <a:pt x="40580" y="298037"/>
                  </a:cubicBezTo>
                  <a:lnTo>
                    <a:pt x="108207" y="298037"/>
                  </a:lnTo>
                  <a:cubicBezTo>
                    <a:pt x="114398" y="298037"/>
                    <a:pt x="119352" y="293084"/>
                    <a:pt x="119352" y="286893"/>
                  </a:cubicBezTo>
                  <a:lnTo>
                    <a:pt x="119352" y="118205"/>
                  </a:lnTo>
                  <a:lnTo>
                    <a:pt x="130496" y="118205"/>
                  </a:lnTo>
                  <a:cubicBezTo>
                    <a:pt x="134591" y="118205"/>
                    <a:pt x="138306" y="116014"/>
                    <a:pt x="140211" y="112490"/>
                  </a:cubicBezTo>
                  <a:cubicBezTo>
                    <a:pt x="142212" y="108966"/>
                    <a:pt x="142021" y="104585"/>
                    <a:pt x="139926" y="101156"/>
                  </a:cubicBezTo>
                  <a:lnTo>
                    <a:pt x="83442" y="12002"/>
                  </a:lnTo>
                  <a:cubicBezTo>
                    <a:pt x="79346" y="5524"/>
                    <a:pt x="68583" y="5524"/>
                    <a:pt x="64583" y="12002"/>
                  </a:cubicBezTo>
                  <a:lnTo>
                    <a:pt x="8861" y="101156"/>
                  </a:lnTo>
                  <a:cubicBezTo>
                    <a:pt x="6671" y="104585"/>
                    <a:pt x="6575" y="108966"/>
                    <a:pt x="8576" y="112490"/>
                  </a:cubicBezTo>
                  <a:cubicBezTo>
                    <a:pt x="10481" y="116014"/>
                    <a:pt x="14291" y="118205"/>
                    <a:pt x="18291" y="118205"/>
                  </a:cubicBezTo>
                  <a:close/>
                </a:path>
              </a:pathLst>
            </a:custGeom>
            <a:grpFill/>
            <a:ln w="9525" cap="flat">
              <a:noFill/>
              <a:prstDash val="solid"/>
              <a:miter/>
            </a:ln>
          </p:spPr>
          <p:txBody>
            <a:bodyPr rtlCol="0" anchor="ctr"/>
            <a:lstStyle/>
            <a:p>
              <a:endParaRPr lang="ko-KR" altLang="en-US"/>
            </a:p>
          </p:txBody>
        </p:sp>
        <p:sp>
          <p:nvSpPr>
            <p:cNvPr id="39" name="자유형: 도형 30">
              <a:extLst>
                <a:ext uri="{FF2B5EF4-FFF2-40B4-BE49-F238E27FC236}">
                  <a16:creationId xmlns:a16="http://schemas.microsoft.com/office/drawing/2014/main" id="{CFD266B7-DA25-4A88-8AB3-7E2AD271340F}"/>
                </a:ext>
              </a:extLst>
            </p:cNvPr>
            <p:cNvSpPr/>
            <p:nvPr/>
          </p:nvSpPr>
          <p:spPr>
            <a:xfrm>
              <a:off x="752656" y="1562597"/>
              <a:ext cx="390525" cy="390525"/>
            </a:xfrm>
            <a:custGeom>
              <a:avLst/>
              <a:gdLst>
                <a:gd name="connsiteX0" fmla="*/ 376142 w 390525"/>
                <a:gd name="connsiteY0" fmla="*/ 365262 h 390525"/>
                <a:gd name="connsiteX1" fmla="*/ 29432 w 390525"/>
                <a:gd name="connsiteY1" fmla="*/ 365262 h 390525"/>
                <a:gd name="connsiteX2" fmla="*/ 29432 w 390525"/>
                <a:gd name="connsiteY2" fmla="*/ 18552 h 390525"/>
                <a:gd name="connsiteX3" fmla="*/ 19526 w 390525"/>
                <a:gd name="connsiteY3" fmla="*/ 7218 h 390525"/>
                <a:gd name="connsiteX4" fmla="*/ 7144 w 390525"/>
                <a:gd name="connsiteY4" fmla="*/ 18267 h 390525"/>
                <a:gd name="connsiteX5" fmla="*/ 7144 w 390525"/>
                <a:gd name="connsiteY5" fmla="*/ 376407 h 390525"/>
                <a:gd name="connsiteX6" fmla="*/ 18288 w 390525"/>
                <a:gd name="connsiteY6" fmla="*/ 387551 h 390525"/>
                <a:gd name="connsiteX7" fmla="*/ 376428 w 390525"/>
                <a:gd name="connsiteY7" fmla="*/ 387551 h 390525"/>
                <a:gd name="connsiteX8" fmla="*/ 387477 w 390525"/>
                <a:gd name="connsiteY8" fmla="*/ 375168 h 390525"/>
                <a:gd name="connsiteX9" fmla="*/ 376142 w 390525"/>
                <a:gd name="connsiteY9" fmla="*/ 365262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525" h="390525">
                  <a:moveTo>
                    <a:pt x="376142" y="365262"/>
                  </a:moveTo>
                  <a:lnTo>
                    <a:pt x="29432" y="365262"/>
                  </a:lnTo>
                  <a:lnTo>
                    <a:pt x="29432" y="18552"/>
                  </a:lnTo>
                  <a:cubicBezTo>
                    <a:pt x="29432" y="12837"/>
                    <a:pt x="25241" y="7789"/>
                    <a:pt x="19526" y="7218"/>
                  </a:cubicBezTo>
                  <a:cubicBezTo>
                    <a:pt x="12764" y="6456"/>
                    <a:pt x="7144" y="11694"/>
                    <a:pt x="7144" y="18267"/>
                  </a:cubicBezTo>
                  <a:lnTo>
                    <a:pt x="7144" y="376407"/>
                  </a:lnTo>
                  <a:cubicBezTo>
                    <a:pt x="7144" y="382598"/>
                    <a:pt x="12097" y="387551"/>
                    <a:pt x="18288" y="387551"/>
                  </a:cubicBezTo>
                  <a:lnTo>
                    <a:pt x="376428" y="387551"/>
                  </a:lnTo>
                  <a:cubicBezTo>
                    <a:pt x="383000" y="387551"/>
                    <a:pt x="388239" y="381836"/>
                    <a:pt x="387477" y="375168"/>
                  </a:cubicBezTo>
                  <a:cubicBezTo>
                    <a:pt x="386906" y="369453"/>
                    <a:pt x="381857" y="365262"/>
                    <a:pt x="376142" y="365262"/>
                  </a:cubicBezTo>
                  <a:close/>
                </a:path>
              </a:pathLst>
            </a:custGeom>
            <a:grpFill/>
            <a:ln w="9525" cap="flat">
              <a:noFill/>
              <a:prstDash val="solid"/>
              <a:miter/>
            </a:ln>
          </p:spPr>
          <p:txBody>
            <a:bodyPr rtlCol="0" anchor="ctr"/>
            <a:lstStyle/>
            <a:p>
              <a:endParaRPr lang="ko-KR" altLang="en-US"/>
            </a:p>
          </p:txBody>
        </p:sp>
      </p:grpSp>
      <p:cxnSp>
        <p:nvCxnSpPr>
          <p:cNvPr id="79" name="Conector recto 78">
            <a:extLst>
              <a:ext uri="{FF2B5EF4-FFF2-40B4-BE49-F238E27FC236}">
                <a16:creationId xmlns:a16="http://schemas.microsoft.com/office/drawing/2014/main" id="{CFF35448-26E3-45BE-BE05-1C8795D7AF03}"/>
              </a:ext>
            </a:extLst>
          </p:cNvPr>
          <p:cNvCxnSpPr/>
          <p:nvPr/>
        </p:nvCxnSpPr>
        <p:spPr>
          <a:xfrm>
            <a:off x="1245326" y="1342197"/>
            <a:ext cx="9962605" cy="0"/>
          </a:xfrm>
          <a:prstGeom prst="line">
            <a:avLst/>
          </a:prstGeom>
          <a:ln>
            <a:solidFill>
              <a:srgbClr val="004D86"/>
            </a:solidFill>
          </a:ln>
        </p:spPr>
        <p:style>
          <a:lnRef idx="1">
            <a:schemeClr val="accent4"/>
          </a:lnRef>
          <a:fillRef idx="0">
            <a:schemeClr val="accent4"/>
          </a:fillRef>
          <a:effectRef idx="0">
            <a:schemeClr val="accent4"/>
          </a:effectRef>
          <a:fontRef idx="minor">
            <a:schemeClr val="tx1"/>
          </a:fontRef>
        </p:style>
      </p:cxnSp>
      <p:sp>
        <p:nvSpPr>
          <p:cNvPr id="2" name="CuadroTexto 1">
            <a:extLst>
              <a:ext uri="{FF2B5EF4-FFF2-40B4-BE49-F238E27FC236}">
                <a16:creationId xmlns:a16="http://schemas.microsoft.com/office/drawing/2014/main" id="{D6E82118-3D36-4D0B-9480-773163A4BA99}"/>
              </a:ext>
            </a:extLst>
          </p:cNvPr>
          <p:cNvSpPr txBox="1"/>
          <p:nvPr/>
        </p:nvSpPr>
        <p:spPr>
          <a:xfrm>
            <a:off x="6096000" y="2718469"/>
            <a:ext cx="5765074" cy="1323439"/>
          </a:xfrm>
          <a:prstGeom prst="rect">
            <a:avLst/>
          </a:prstGeom>
          <a:ln>
            <a:solidFill>
              <a:srgbClr val="EC3A3B"/>
            </a:solidFill>
          </a:ln>
          <a:effectLst>
            <a:outerShdw blurRad="50800" dist="38100" dir="8100000" algn="tr"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es-CR" sz="2000">
                <a:solidFill>
                  <a:srgbClr val="000000">
                    <a:hueOff val="0"/>
                    <a:satOff val="0"/>
                    <a:lumOff val="0"/>
                    <a:alphaOff val="0"/>
                  </a:srgbClr>
                </a:solidFill>
                <a:latin typeface="Sagona ExtraLight" panose="02020303050505020204" pitchFamily="18" charset="0"/>
              </a:rPr>
              <a:t>Cualquier situación que puede provocar que el riesgo se haga realidad. </a:t>
            </a:r>
          </a:p>
          <a:p>
            <a:pPr algn="just"/>
            <a:r>
              <a:rPr lang="es-CR" sz="2000">
                <a:solidFill>
                  <a:srgbClr val="000000">
                    <a:hueOff val="0"/>
                    <a:satOff val="0"/>
                    <a:lumOff val="0"/>
                    <a:alphaOff val="0"/>
                  </a:srgbClr>
                </a:solidFill>
                <a:latin typeface="Sagona ExtraLight" panose="02020303050505020204" pitchFamily="18" charset="0"/>
              </a:rPr>
              <a:t>Las fuentes deben ser administradas para estar bajo control. </a:t>
            </a:r>
          </a:p>
        </p:txBody>
      </p:sp>
      <p:sp>
        <p:nvSpPr>
          <p:cNvPr id="6" name="CuadroTexto 5">
            <a:extLst>
              <a:ext uri="{FF2B5EF4-FFF2-40B4-BE49-F238E27FC236}">
                <a16:creationId xmlns:a16="http://schemas.microsoft.com/office/drawing/2014/main" id="{26AD16C7-BAD9-4CE4-B633-87BB6559902B}"/>
              </a:ext>
            </a:extLst>
          </p:cNvPr>
          <p:cNvSpPr txBox="1"/>
          <p:nvPr/>
        </p:nvSpPr>
        <p:spPr>
          <a:xfrm>
            <a:off x="8263161" y="4132986"/>
            <a:ext cx="3498529" cy="2124000"/>
          </a:xfrm>
          <a:prstGeom prst="rect">
            <a:avLst/>
          </a:prstGeom>
          <a:ln>
            <a:noFill/>
          </a:ln>
          <a:effectLst>
            <a:outerShdw blurRad="50800" dist="38100" dir="8100000" algn="tr"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wrap="square" rtlCol="0">
            <a:spAutoFit/>
          </a:bodyPr>
          <a:lstStyle/>
          <a:p>
            <a:pPr marL="171450" indent="-171450" algn="just">
              <a:buFont typeface="Arial" panose="020B0604020202020204" pitchFamily="34" charset="0"/>
              <a:buChar char="•"/>
            </a:pPr>
            <a:r>
              <a:rPr lang="es-CR" sz="1200">
                <a:solidFill>
                  <a:srgbClr val="000000">
                    <a:hueOff val="0"/>
                    <a:satOff val="0"/>
                    <a:lumOff val="0"/>
                    <a:alphaOff val="0"/>
                  </a:srgbClr>
                </a:solidFill>
                <a:latin typeface="Sagona ExtraLight" panose="02020303050505020204" pitchFamily="18" charset="0"/>
              </a:rPr>
              <a:t>Cambios en el entorno</a:t>
            </a:r>
          </a:p>
          <a:p>
            <a:pPr marL="171450" indent="-171450" algn="just">
              <a:buFont typeface="Arial" panose="020B0604020202020204" pitchFamily="34" charset="0"/>
              <a:buChar char="•"/>
            </a:pPr>
            <a:r>
              <a:rPr lang="es-CR" sz="1200">
                <a:solidFill>
                  <a:srgbClr val="000000">
                    <a:hueOff val="0"/>
                    <a:satOff val="0"/>
                    <a:lumOff val="0"/>
                    <a:alphaOff val="0"/>
                  </a:srgbClr>
                </a:solidFill>
                <a:latin typeface="Sagona ExtraLight" panose="02020303050505020204" pitchFamily="18" charset="0"/>
              </a:rPr>
              <a:t>Disponibilidad de recursos </a:t>
            </a:r>
          </a:p>
          <a:p>
            <a:pPr marL="171450" indent="-171450" algn="just">
              <a:buFont typeface="Arial" panose="020B0604020202020204" pitchFamily="34" charset="0"/>
              <a:buChar char="•"/>
            </a:pPr>
            <a:r>
              <a:rPr lang="es-CR" sz="1200">
                <a:solidFill>
                  <a:srgbClr val="000000">
                    <a:hueOff val="0"/>
                    <a:satOff val="0"/>
                    <a:lumOff val="0"/>
                    <a:alphaOff val="0"/>
                  </a:srgbClr>
                </a:solidFill>
                <a:latin typeface="Sagona ExtraLight" panose="02020303050505020204" pitchFamily="18" charset="0"/>
              </a:rPr>
              <a:t>Factor humano</a:t>
            </a:r>
          </a:p>
          <a:p>
            <a:pPr marL="171450" indent="-171450" algn="just">
              <a:buFont typeface="Arial" panose="020B0604020202020204" pitchFamily="34" charset="0"/>
              <a:buChar char="•"/>
            </a:pPr>
            <a:r>
              <a:rPr lang="es-CR" sz="1200">
                <a:solidFill>
                  <a:srgbClr val="000000">
                    <a:hueOff val="0"/>
                    <a:satOff val="0"/>
                    <a:lumOff val="0"/>
                    <a:alphaOff val="0"/>
                  </a:srgbClr>
                </a:solidFill>
                <a:latin typeface="Sagona ExtraLight" panose="02020303050505020204" pitchFamily="18" charset="0"/>
              </a:rPr>
              <a:t>Infraestructura</a:t>
            </a:r>
          </a:p>
          <a:p>
            <a:pPr marL="171450" indent="-171450" algn="just">
              <a:buFont typeface="Arial" panose="020B0604020202020204" pitchFamily="34" charset="0"/>
              <a:buChar char="•"/>
            </a:pPr>
            <a:r>
              <a:rPr lang="es-CR" sz="1200">
                <a:solidFill>
                  <a:srgbClr val="000000">
                    <a:hueOff val="0"/>
                    <a:satOff val="0"/>
                    <a:lumOff val="0"/>
                    <a:alphaOff val="0"/>
                  </a:srgbClr>
                </a:solidFill>
                <a:latin typeface="Sagona ExtraLight" panose="02020303050505020204" pitchFamily="18" charset="0"/>
              </a:rPr>
              <a:t>Personas usuarias</a:t>
            </a:r>
          </a:p>
          <a:p>
            <a:pPr marL="171450" indent="-171450" algn="just">
              <a:buFont typeface="Arial" panose="020B0604020202020204" pitchFamily="34" charset="0"/>
              <a:buChar char="•"/>
            </a:pPr>
            <a:r>
              <a:rPr lang="es-CR" sz="1200">
                <a:solidFill>
                  <a:srgbClr val="000000">
                    <a:hueOff val="0"/>
                    <a:satOff val="0"/>
                    <a:lumOff val="0"/>
                    <a:alphaOff val="0"/>
                  </a:srgbClr>
                </a:solidFill>
                <a:latin typeface="Sagona ExtraLight" panose="02020303050505020204" pitchFamily="18" charset="0"/>
              </a:rPr>
              <a:t>Organización del trabajo</a:t>
            </a:r>
          </a:p>
          <a:p>
            <a:pPr marL="171450" indent="-171450" algn="just">
              <a:buFont typeface="Arial" panose="020B0604020202020204" pitchFamily="34" charset="0"/>
              <a:buChar char="•"/>
            </a:pPr>
            <a:r>
              <a:rPr lang="es-CR" sz="1200">
                <a:solidFill>
                  <a:srgbClr val="000000">
                    <a:hueOff val="0"/>
                    <a:satOff val="0"/>
                    <a:lumOff val="0"/>
                    <a:alphaOff val="0"/>
                  </a:srgbClr>
                </a:solidFill>
                <a:latin typeface="Sagona ExtraLight" panose="02020303050505020204" pitchFamily="18" charset="0"/>
              </a:rPr>
              <a:t>Ubicación geográfica del despacho u oficina</a:t>
            </a:r>
          </a:p>
          <a:p>
            <a:pPr marL="171450" indent="-171450" algn="just">
              <a:buFont typeface="Arial" panose="020B0604020202020204" pitchFamily="34" charset="0"/>
              <a:buChar char="•"/>
            </a:pPr>
            <a:r>
              <a:rPr lang="es-CR" sz="1200">
                <a:solidFill>
                  <a:srgbClr val="000000">
                    <a:hueOff val="0"/>
                    <a:satOff val="0"/>
                    <a:lumOff val="0"/>
                    <a:alphaOff val="0"/>
                  </a:srgbClr>
                </a:solidFill>
                <a:latin typeface="Sagona ExtraLight" panose="02020303050505020204" pitchFamily="18" charset="0"/>
              </a:rPr>
              <a:t>Seguridad </a:t>
            </a:r>
          </a:p>
          <a:p>
            <a:pPr marL="171450" indent="-171450" algn="just">
              <a:buFont typeface="Arial" panose="020B0604020202020204" pitchFamily="34" charset="0"/>
              <a:buChar char="•"/>
            </a:pPr>
            <a:r>
              <a:rPr lang="es-CR" sz="1200">
                <a:solidFill>
                  <a:srgbClr val="000000">
                    <a:hueOff val="0"/>
                    <a:satOff val="0"/>
                    <a:lumOff val="0"/>
                    <a:alphaOff val="0"/>
                  </a:srgbClr>
                </a:solidFill>
                <a:latin typeface="Sagona ExtraLight" panose="02020303050505020204" pitchFamily="18" charset="0"/>
              </a:rPr>
              <a:t>Ética</a:t>
            </a:r>
          </a:p>
          <a:p>
            <a:pPr marL="171450" indent="-171450" algn="just">
              <a:buFont typeface="Arial" panose="020B0604020202020204" pitchFamily="34" charset="0"/>
              <a:buChar char="•"/>
            </a:pPr>
            <a:r>
              <a:rPr lang="es-CR" sz="1200">
                <a:solidFill>
                  <a:srgbClr val="000000">
                    <a:hueOff val="0"/>
                    <a:satOff val="0"/>
                    <a:lumOff val="0"/>
                    <a:alphaOff val="0"/>
                  </a:srgbClr>
                </a:solidFill>
                <a:latin typeface="Sagona ExtraLight" panose="02020303050505020204" pitchFamily="18" charset="0"/>
              </a:rPr>
              <a:t>Tecnología de la información </a:t>
            </a:r>
          </a:p>
          <a:p>
            <a:pPr marL="171450" indent="-171450" algn="just">
              <a:buFont typeface="Arial" panose="020B0604020202020204" pitchFamily="34" charset="0"/>
              <a:buChar char="•"/>
            </a:pPr>
            <a:r>
              <a:rPr lang="es-CR" sz="1200">
                <a:solidFill>
                  <a:srgbClr val="000000">
                    <a:hueOff val="0"/>
                    <a:satOff val="0"/>
                    <a:lumOff val="0"/>
                    <a:alphaOff val="0"/>
                  </a:srgbClr>
                </a:solidFill>
                <a:latin typeface="Sagona ExtraLight" panose="02020303050505020204" pitchFamily="18" charset="0"/>
              </a:rPr>
              <a:t>Desastres naturales </a:t>
            </a:r>
          </a:p>
          <a:p>
            <a:pPr algn="just"/>
            <a:endParaRPr lang="es-CR" sz="2000">
              <a:solidFill>
                <a:srgbClr val="000000">
                  <a:hueOff val="0"/>
                  <a:satOff val="0"/>
                  <a:lumOff val="0"/>
                  <a:alphaOff val="0"/>
                </a:srgbClr>
              </a:solidFill>
              <a:latin typeface="Sagona ExtraLight" panose="02020303050505020204" pitchFamily="18" charset="0"/>
            </a:endParaRPr>
          </a:p>
        </p:txBody>
      </p:sp>
      <p:sp>
        <p:nvSpPr>
          <p:cNvPr id="7" name="CuadroTexto 6">
            <a:extLst>
              <a:ext uri="{FF2B5EF4-FFF2-40B4-BE49-F238E27FC236}">
                <a16:creationId xmlns:a16="http://schemas.microsoft.com/office/drawing/2014/main" id="{C4F809D0-172C-469A-9F64-4CF80FB88ED4}"/>
              </a:ext>
            </a:extLst>
          </p:cNvPr>
          <p:cNvSpPr txBox="1"/>
          <p:nvPr/>
        </p:nvSpPr>
        <p:spPr>
          <a:xfrm>
            <a:off x="7440789" y="6343817"/>
            <a:ext cx="4664126" cy="400110"/>
          </a:xfrm>
          <a:prstGeom prst="rect">
            <a:avLst/>
          </a:prstGeom>
          <a:noFill/>
        </p:spPr>
        <p:txBody>
          <a:bodyPr wrap="square" rtlCol="0">
            <a:spAutoFit/>
          </a:bodyPr>
          <a:lstStyle/>
          <a:p>
            <a:r>
              <a:rPr lang="es-CR" sz="1000">
                <a:solidFill>
                  <a:srgbClr val="000000">
                    <a:hueOff val="0"/>
                    <a:satOff val="0"/>
                    <a:lumOff val="0"/>
                    <a:alphaOff val="0"/>
                  </a:srgbClr>
                </a:solidFill>
                <a:latin typeface="Sagona ExtraLight" panose="02020303050505020204" pitchFamily="18" charset="0"/>
                <a:hlinkClick r:id="rId8">
                  <a:extLst>
                    <a:ext uri="{A12FA001-AC4F-418D-AE19-62706E023703}">
                      <ahyp:hlinkClr xmlns:ahyp="http://schemas.microsoft.com/office/drawing/2018/hyperlinkcolor" val="tx"/>
                    </a:ext>
                  </a:extLst>
                </a:hlinkClick>
              </a:rPr>
              <a:t>Definición de cada fuente de riesgo se consulta a través del siguiente link:  </a:t>
            </a:r>
          </a:p>
          <a:p>
            <a:r>
              <a:rPr lang="es-CR" sz="1000">
                <a:hlinkClick r:id="rId8"/>
              </a:rPr>
              <a:t>https://controlinterno.poder-judicial.go.cr/index.php/sevri-informes</a:t>
            </a:r>
            <a:endParaRPr lang="es-CR" sz="1000"/>
          </a:p>
        </p:txBody>
      </p:sp>
      <p:sp>
        <p:nvSpPr>
          <p:cNvPr id="8" name="CuadroTexto 7">
            <a:extLst>
              <a:ext uri="{FF2B5EF4-FFF2-40B4-BE49-F238E27FC236}">
                <a16:creationId xmlns:a16="http://schemas.microsoft.com/office/drawing/2014/main" id="{E0F091EA-63F5-4407-ACF0-B10A6FC3AB94}"/>
              </a:ext>
            </a:extLst>
          </p:cNvPr>
          <p:cNvSpPr txBox="1"/>
          <p:nvPr/>
        </p:nvSpPr>
        <p:spPr>
          <a:xfrm>
            <a:off x="5955906" y="4859555"/>
            <a:ext cx="2250328" cy="523220"/>
          </a:xfrm>
          <a:prstGeom prst="rect">
            <a:avLst/>
          </a:prstGeom>
          <a:noFill/>
        </p:spPr>
        <p:txBody>
          <a:bodyPr wrap="square" rtlCol="0">
            <a:spAutoFit/>
          </a:bodyPr>
          <a:lstStyle/>
          <a:p>
            <a:pPr algn="ctr"/>
            <a:r>
              <a:rPr lang="es-CR" sz="1400" b="1">
                <a:solidFill>
                  <a:srgbClr val="EC3A3B"/>
                </a:solidFill>
                <a:latin typeface="Sagona ExtraLight" panose="02020303050505020204" pitchFamily="18" charset="0"/>
                <a:hlinkClick r:id="rId9" action="ppaction://hlinksldjump">
                  <a:extLst>
                    <a:ext uri="{A12FA001-AC4F-418D-AE19-62706E023703}">
                      <ahyp:hlinkClr xmlns:ahyp="http://schemas.microsoft.com/office/drawing/2018/hyperlinkcolor" val="tx"/>
                    </a:ext>
                  </a:extLst>
                </a:hlinkClick>
              </a:rPr>
              <a:t>Clasificación de fuentes de riesgo </a:t>
            </a:r>
            <a:endParaRPr lang="es-CR" sz="1400" b="1">
              <a:solidFill>
                <a:srgbClr val="EC3A3B"/>
              </a:solidFill>
              <a:latin typeface="Sagona ExtraLight" panose="02020303050505020204" pitchFamily="18" charset="0"/>
            </a:endParaRPr>
          </a:p>
        </p:txBody>
      </p:sp>
      <p:graphicFrame>
        <p:nvGraphicFramePr>
          <p:cNvPr id="10" name="Diagrama 9">
            <a:extLst>
              <a:ext uri="{FF2B5EF4-FFF2-40B4-BE49-F238E27FC236}">
                <a16:creationId xmlns:a16="http://schemas.microsoft.com/office/drawing/2014/main" id="{6ABAE87F-E416-4B3F-9A00-F99FCCF0CCF8}"/>
              </a:ext>
            </a:extLst>
          </p:cNvPr>
          <p:cNvGraphicFramePr/>
          <p:nvPr>
            <p:extLst>
              <p:ext uri="{D42A27DB-BD31-4B8C-83A1-F6EECF244321}">
                <p14:modId xmlns:p14="http://schemas.microsoft.com/office/powerpoint/2010/main" val="2158048645"/>
              </p:ext>
            </p:extLst>
          </p:nvPr>
        </p:nvGraphicFramePr>
        <p:xfrm>
          <a:off x="1627321" y="1237090"/>
          <a:ext cx="3577217" cy="464125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8" name="CuadroTexto 17">
            <a:extLst>
              <a:ext uri="{FF2B5EF4-FFF2-40B4-BE49-F238E27FC236}">
                <a16:creationId xmlns:a16="http://schemas.microsoft.com/office/drawing/2014/main" id="{CFCDDD06-389A-4221-A6C0-F9840845EDAE}"/>
              </a:ext>
            </a:extLst>
          </p:cNvPr>
          <p:cNvSpPr txBox="1"/>
          <p:nvPr/>
        </p:nvSpPr>
        <p:spPr>
          <a:xfrm>
            <a:off x="6152588" y="5382775"/>
            <a:ext cx="2053646" cy="646331"/>
          </a:xfrm>
          <a:prstGeom prst="rect">
            <a:avLst/>
          </a:prstGeom>
          <a:noFill/>
        </p:spPr>
        <p:txBody>
          <a:bodyPr wrap="square">
            <a:spAutoFit/>
          </a:bodyPr>
          <a:lstStyle/>
          <a:p>
            <a:pPr algn="just"/>
            <a:r>
              <a:rPr lang="es-CR" sz="1200">
                <a:solidFill>
                  <a:schemeClr val="tx2">
                    <a:lumMod val="75000"/>
                  </a:schemeClr>
                </a:solidFill>
                <a:effectLst/>
                <a:latin typeface="Book Antiqua" panose="02040602050305030304" pitchFamily="18" charset="0"/>
                <a:ea typeface="Times New Roman" panose="02020603050405020304" pitchFamily="18" charset="0"/>
                <a:cs typeface="Arial" panose="020B0604020202020204" pitchFamily="34" charset="0"/>
              </a:rPr>
              <a:t>Un riesgo puede ser clasificado en más de una categoría</a:t>
            </a:r>
            <a:endParaRPr lang="es-CR" sz="1200">
              <a:solidFill>
                <a:schemeClr val="tx2">
                  <a:lumMod val="75000"/>
                </a:schemeClr>
              </a:solidFill>
            </a:endParaRPr>
          </a:p>
        </p:txBody>
      </p:sp>
    </p:spTree>
    <p:extLst>
      <p:ext uri="{BB962C8B-B14F-4D97-AF65-F5344CB8AC3E}">
        <p14:creationId xmlns:p14="http://schemas.microsoft.com/office/powerpoint/2010/main" val="1780574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7" grpId="0">
        <p:bldAsOne/>
      </p:bldGraphic>
      <p:bldP spid="2" grpId="0" animBg="1"/>
      <p:bldP spid="6" grpId="0" animBg="1"/>
      <p:bldP spid="7" grpId="0"/>
      <p:bldP spid="8"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12B178B4-CDED-454C-BED2-2E2B10ADA703}"/>
              </a:ext>
            </a:extLst>
          </p:cNvPr>
          <p:cNvSpPr>
            <a:spLocks noGrp="1"/>
          </p:cNvSpPr>
          <p:nvPr>
            <p:ph type="ctrTitle"/>
          </p:nvPr>
        </p:nvSpPr>
        <p:spPr/>
        <p:txBody>
          <a:bodyPr rtlCol="0"/>
          <a:lstStyle/>
          <a:p>
            <a:pPr rtl="0"/>
            <a:r>
              <a:rPr lang="es-ES"/>
              <a:t>Agenda</a:t>
            </a:r>
          </a:p>
        </p:txBody>
      </p:sp>
      <p:grpSp>
        <p:nvGrpSpPr>
          <p:cNvPr id="4" name="Google Shape;137;p17">
            <a:extLst>
              <a:ext uri="{FF2B5EF4-FFF2-40B4-BE49-F238E27FC236}">
                <a16:creationId xmlns:a16="http://schemas.microsoft.com/office/drawing/2014/main" id="{4C637F71-AA02-4FF6-BC85-DC7B9DB69CA9}"/>
              </a:ext>
            </a:extLst>
          </p:cNvPr>
          <p:cNvGrpSpPr/>
          <p:nvPr/>
        </p:nvGrpSpPr>
        <p:grpSpPr>
          <a:xfrm>
            <a:off x="1664719" y="5238948"/>
            <a:ext cx="5097100" cy="713200"/>
            <a:chOff x="2023475" y="3607225"/>
            <a:chExt cx="5097100" cy="713200"/>
          </a:xfrm>
        </p:grpSpPr>
        <p:sp>
          <p:nvSpPr>
            <p:cNvPr id="5" name="Google Shape;138;p17">
              <a:extLst>
                <a:ext uri="{FF2B5EF4-FFF2-40B4-BE49-F238E27FC236}">
                  <a16:creationId xmlns:a16="http://schemas.microsoft.com/office/drawing/2014/main" id="{FB78961A-105E-4BDC-AA69-A47C12AD3553}"/>
                </a:ext>
              </a:extLst>
            </p:cNvPr>
            <p:cNvSpPr/>
            <p:nvPr/>
          </p:nvSpPr>
          <p:spPr>
            <a:xfrm>
              <a:off x="2023475" y="3607225"/>
              <a:ext cx="5097100" cy="713200"/>
            </a:xfrm>
            <a:custGeom>
              <a:avLst/>
              <a:gdLst/>
              <a:ahLst/>
              <a:cxnLst/>
              <a:rect l="l" t="t" r="r" b="b"/>
              <a:pathLst>
                <a:path w="203884" h="28528" extrusionOk="0">
                  <a:moveTo>
                    <a:pt x="1" y="0"/>
                  </a:moveTo>
                  <a:lnTo>
                    <a:pt x="1" y="16002"/>
                  </a:lnTo>
                  <a:cubicBezTo>
                    <a:pt x="1" y="22884"/>
                    <a:pt x="5644" y="28528"/>
                    <a:pt x="12526" y="28528"/>
                  </a:cubicBezTo>
                  <a:lnTo>
                    <a:pt x="191358" y="28528"/>
                  </a:lnTo>
                  <a:cubicBezTo>
                    <a:pt x="198240" y="28528"/>
                    <a:pt x="203883" y="22884"/>
                    <a:pt x="203883" y="16002"/>
                  </a:cubicBezTo>
                  <a:lnTo>
                    <a:pt x="203883" y="0"/>
                  </a:ln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39;p17">
              <a:extLst>
                <a:ext uri="{FF2B5EF4-FFF2-40B4-BE49-F238E27FC236}">
                  <a16:creationId xmlns:a16="http://schemas.microsoft.com/office/drawing/2014/main" id="{52F015CC-3B72-41F6-8A67-93E57CECC158}"/>
                </a:ext>
              </a:extLst>
            </p:cNvPr>
            <p:cNvSpPr/>
            <p:nvPr/>
          </p:nvSpPr>
          <p:spPr>
            <a:xfrm>
              <a:off x="2789650" y="3607225"/>
              <a:ext cx="926325" cy="713200"/>
            </a:xfrm>
            <a:custGeom>
              <a:avLst/>
              <a:gdLst/>
              <a:ahLst/>
              <a:cxnLst/>
              <a:rect l="l" t="t" r="r" b="b"/>
              <a:pathLst>
                <a:path w="37053" h="28528" extrusionOk="0">
                  <a:moveTo>
                    <a:pt x="0" y="0"/>
                  </a:moveTo>
                  <a:lnTo>
                    <a:pt x="0" y="28528"/>
                  </a:lnTo>
                  <a:lnTo>
                    <a:pt x="31826" y="28528"/>
                  </a:lnTo>
                  <a:lnTo>
                    <a:pt x="31826" y="5239"/>
                  </a:lnTo>
                  <a:lnTo>
                    <a:pt x="37052" y="0"/>
                  </a:lnTo>
                  <a:close/>
                </a:path>
              </a:pathLst>
            </a:custGeom>
            <a:solidFill>
              <a:srgbClr val="69E781"/>
            </a:solidFill>
            <a:ln>
              <a:noFill/>
            </a:ln>
          </p:spPr>
          <p:txBody>
            <a:bodyPr spcFirstLastPara="1" wrap="square" lIns="91425" tIns="91425" rIns="182875" bIns="91425" anchor="ctr" anchorCtr="0">
              <a:noAutofit/>
            </a:bodyPr>
            <a:lstStyle/>
            <a:p>
              <a:pPr marL="0" lvl="0" indent="0" algn="ctr" rtl="0">
                <a:spcBef>
                  <a:spcPts val="0"/>
                </a:spcBef>
                <a:spcAft>
                  <a:spcPts val="0"/>
                </a:spcAft>
                <a:buNone/>
              </a:pPr>
              <a:r>
                <a:rPr lang="en" sz="3500">
                  <a:solidFill>
                    <a:srgbClr val="FFFFFF"/>
                  </a:solidFill>
                  <a:latin typeface="Fira Sans Extra Condensed Medium"/>
                  <a:ea typeface="Fira Sans Extra Condensed Medium"/>
                  <a:cs typeface="Fira Sans Extra Condensed Medium"/>
                  <a:sym typeface="Fira Sans Extra Condensed Medium"/>
                </a:rPr>
                <a:t>05</a:t>
              </a:r>
              <a:endParaRPr sz="3500">
                <a:solidFill>
                  <a:srgbClr val="FFFFFF"/>
                </a:solidFill>
                <a:latin typeface="Fira Sans Extra Condensed Medium"/>
                <a:ea typeface="Fira Sans Extra Condensed Medium"/>
                <a:cs typeface="Fira Sans Extra Condensed Medium"/>
                <a:sym typeface="Fira Sans Extra Condensed Medium"/>
              </a:endParaRPr>
            </a:p>
          </p:txBody>
        </p:sp>
        <p:sp>
          <p:nvSpPr>
            <p:cNvPr id="10" name="Google Shape;142;p17">
              <a:extLst>
                <a:ext uri="{FF2B5EF4-FFF2-40B4-BE49-F238E27FC236}">
                  <a16:creationId xmlns:a16="http://schemas.microsoft.com/office/drawing/2014/main" id="{E8EF6117-D987-4648-A4D4-79E9ADE84BEA}"/>
                </a:ext>
              </a:extLst>
            </p:cNvPr>
            <p:cNvSpPr txBox="1"/>
            <p:nvPr/>
          </p:nvSpPr>
          <p:spPr>
            <a:xfrm>
              <a:off x="3819998" y="3703759"/>
              <a:ext cx="3210900" cy="365700"/>
            </a:xfrm>
            <a:prstGeom prst="rect">
              <a:avLst/>
            </a:prstGeom>
            <a:noFill/>
            <a:ln>
              <a:noFill/>
            </a:ln>
          </p:spPr>
          <p:txBody>
            <a:bodyPr spcFirstLastPara="1" wrap="square" lIns="91425" tIns="91425" rIns="91425" bIns="91425" anchor="ctr" anchorCtr="0">
              <a:noAutofit/>
            </a:bodyPr>
            <a:lstStyle/>
            <a:p>
              <a:r>
                <a:rPr lang="en" sz="1600" dirty="0">
                  <a:solidFill>
                    <a:srgbClr val="434343"/>
                  </a:solidFill>
                  <a:latin typeface="Sagona ExtraLight" panose="02020303050505020204" pitchFamily="18" charset="0"/>
                  <a:sym typeface="Fira Sans Extra Condensed Medium"/>
                </a:rPr>
                <a:t>Permisos de Seguridad</a:t>
              </a:r>
              <a:endParaRPr sz="1600" dirty="0">
                <a:solidFill>
                  <a:srgbClr val="434343"/>
                </a:solidFill>
                <a:latin typeface="Sagona ExtraLight" panose="02020303050505020204" pitchFamily="18" charset="0"/>
                <a:sym typeface="Fira Sans Extra Condensed Medium"/>
              </a:endParaRPr>
            </a:p>
          </p:txBody>
        </p:sp>
      </p:grpSp>
      <p:grpSp>
        <p:nvGrpSpPr>
          <p:cNvPr id="11" name="Google Shape;143;p17">
            <a:extLst>
              <a:ext uri="{FF2B5EF4-FFF2-40B4-BE49-F238E27FC236}">
                <a16:creationId xmlns:a16="http://schemas.microsoft.com/office/drawing/2014/main" id="{B7D7E91E-55CE-4859-8BDA-A0DFDE429FB6}"/>
              </a:ext>
            </a:extLst>
          </p:cNvPr>
          <p:cNvGrpSpPr/>
          <p:nvPr/>
        </p:nvGrpSpPr>
        <p:grpSpPr>
          <a:xfrm>
            <a:off x="1664719" y="3640325"/>
            <a:ext cx="5097100" cy="714400"/>
            <a:chOff x="2023475" y="2800275"/>
            <a:chExt cx="5097100" cy="714400"/>
          </a:xfrm>
        </p:grpSpPr>
        <p:sp>
          <p:nvSpPr>
            <p:cNvPr id="12" name="Google Shape;144;p17">
              <a:extLst>
                <a:ext uri="{FF2B5EF4-FFF2-40B4-BE49-F238E27FC236}">
                  <a16:creationId xmlns:a16="http://schemas.microsoft.com/office/drawing/2014/main" id="{929C9AAD-AF50-428B-9F18-A8FF8CFC85D0}"/>
                </a:ext>
              </a:extLst>
            </p:cNvPr>
            <p:cNvSpPr/>
            <p:nvPr/>
          </p:nvSpPr>
          <p:spPr>
            <a:xfrm>
              <a:off x="2023475" y="2800875"/>
              <a:ext cx="5097100" cy="713800"/>
            </a:xfrm>
            <a:custGeom>
              <a:avLst/>
              <a:gdLst/>
              <a:ahLst/>
              <a:cxnLst/>
              <a:rect l="l" t="t" r="r" b="b"/>
              <a:pathLst>
                <a:path w="203884" h="28552" extrusionOk="0">
                  <a:moveTo>
                    <a:pt x="1" y="0"/>
                  </a:moveTo>
                  <a:lnTo>
                    <a:pt x="1" y="28552"/>
                  </a:lnTo>
                  <a:lnTo>
                    <a:pt x="203883" y="28552"/>
                  </a:lnTo>
                  <a:lnTo>
                    <a:pt x="203883" y="0"/>
                  </a:ln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45;p17">
              <a:extLst>
                <a:ext uri="{FF2B5EF4-FFF2-40B4-BE49-F238E27FC236}">
                  <a16:creationId xmlns:a16="http://schemas.microsoft.com/office/drawing/2014/main" id="{CF4C3A6A-480E-4611-B010-D60082FA63C9}"/>
                </a:ext>
              </a:extLst>
            </p:cNvPr>
            <p:cNvSpPr/>
            <p:nvPr/>
          </p:nvSpPr>
          <p:spPr>
            <a:xfrm>
              <a:off x="2789650" y="2800275"/>
              <a:ext cx="926325" cy="714400"/>
            </a:xfrm>
            <a:custGeom>
              <a:avLst/>
              <a:gdLst/>
              <a:ahLst/>
              <a:cxnLst/>
              <a:rect l="l" t="t" r="r" b="b"/>
              <a:pathLst>
                <a:path w="37053" h="28576" extrusionOk="0">
                  <a:moveTo>
                    <a:pt x="30956" y="1"/>
                  </a:moveTo>
                  <a:lnTo>
                    <a:pt x="30956" y="24"/>
                  </a:lnTo>
                  <a:lnTo>
                    <a:pt x="0" y="24"/>
                  </a:lnTo>
                  <a:lnTo>
                    <a:pt x="0" y="28576"/>
                  </a:lnTo>
                  <a:lnTo>
                    <a:pt x="31826" y="28576"/>
                  </a:lnTo>
                  <a:lnTo>
                    <a:pt x="31826" y="5239"/>
                  </a:lnTo>
                  <a:lnTo>
                    <a:pt x="37052" y="1"/>
                  </a:lnTo>
                  <a:close/>
                </a:path>
              </a:pathLst>
            </a:custGeom>
            <a:solidFill>
              <a:srgbClr val="5EB2FC"/>
            </a:solidFill>
            <a:ln>
              <a:noFill/>
            </a:ln>
          </p:spPr>
          <p:txBody>
            <a:bodyPr spcFirstLastPara="1" wrap="square" lIns="91425" tIns="91425" rIns="182875" bIns="91425" anchor="ctr" anchorCtr="0">
              <a:noAutofit/>
            </a:bodyPr>
            <a:lstStyle/>
            <a:p>
              <a:pPr marL="0" lvl="0" indent="0" algn="ctr" rtl="0">
                <a:spcBef>
                  <a:spcPts val="0"/>
                </a:spcBef>
                <a:spcAft>
                  <a:spcPts val="0"/>
                </a:spcAft>
                <a:buNone/>
              </a:pPr>
              <a:r>
                <a:rPr lang="en" sz="3500">
                  <a:solidFill>
                    <a:srgbClr val="FFFFFF"/>
                  </a:solidFill>
                  <a:latin typeface="Fira Sans Extra Condensed Medium"/>
                  <a:ea typeface="Fira Sans Extra Condensed Medium"/>
                  <a:cs typeface="Fira Sans Extra Condensed Medium"/>
                  <a:sym typeface="Fira Sans Extra Condensed Medium"/>
                </a:rPr>
                <a:t>03</a:t>
              </a:r>
              <a:endParaRPr sz="3500">
                <a:solidFill>
                  <a:srgbClr val="FFFFFF"/>
                </a:solidFill>
                <a:latin typeface="Fira Sans Extra Condensed Medium"/>
                <a:ea typeface="Fira Sans Extra Condensed Medium"/>
                <a:cs typeface="Fira Sans Extra Condensed Medium"/>
                <a:sym typeface="Fira Sans Extra Condensed Medium"/>
              </a:endParaRPr>
            </a:p>
          </p:txBody>
        </p:sp>
        <p:sp>
          <p:nvSpPr>
            <p:cNvPr id="16" name="Google Shape;148;p17">
              <a:extLst>
                <a:ext uri="{FF2B5EF4-FFF2-40B4-BE49-F238E27FC236}">
                  <a16:creationId xmlns:a16="http://schemas.microsoft.com/office/drawing/2014/main" id="{07FA3A75-BDDF-4BB4-879D-815F7447F817}"/>
                </a:ext>
              </a:extLst>
            </p:cNvPr>
            <p:cNvSpPr txBox="1"/>
            <p:nvPr/>
          </p:nvSpPr>
          <p:spPr>
            <a:xfrm>
              <a:off x="3807466" y="2869525"/>
              <a:ext cx="3287372" cy="547241"/>
            </a:xfrm>
            <a:prstGeom prst="rect">
              <a:avLst/>
            </a:prstGeom>
            <a:noFill/>
            <a:ln>
              <a:noFill/>
            </a:ln>
          </p:spPr>
          <p:txBody>
            <a:bodyPr spcFirstLastPara="1" wrap="square" lIns="91425" tIns="91425" rIns="91425" bIns="91425" anchor="ctr" anchorCtr="0">
              <a:noAutofit/>
            </a:bodyPr>
            <a:lstStyle/>
            <a:p>
              <a:r>
                <a:rPr lang="es-ES" sz="1600">
                  <a:solidFill>
                    <a:srgbClr val="434343"/>
                  </a:solidFill>
                  <a:latin typeface="Sagona ExtraLight"/>
                </a:rPr>
                <a:t>Uso del Sistema Específico de Valoración de Riesgo Institucional </a:t>
              </a:r>
              <a:endParaRPr lang="es-ES" sz="1600">
                <a:solidFill>
                  <a:srgbClr val="434343"/>
                </a:solidFill>
                <a:latin typeface="Sagona ExtraLight" panose="02020303050505020204" pitchFamily="18" charset="0"/>
              </a:endParaRPr>
            </a:p>
          </p:txBody>
        </p:sp>
      </p:grpSp>
      <p:grpSp>
        <p:nvGrpSpPr>
          <p:cNvPr id="17" name="Google Shape;149;p17">
            <a:extLst>
              <a:ext uri="{FF2B5EF4-FFF2-40B4-BE49-F238E27FC236}">
                <a16:creationId xmlns:a16="http://schemas.microsoft.com/office/drawing/2014/main" id="{E01933A4-25AF-4BE2-B1DD-BADE796A7746}"/>
              </a:ext>
            </a:extLst>
          </p:cNvPr>
          <p:cNvGrpSpPr/>
          <p:nvPr/>
        </p:nvGrpSpPr>
        <p:grpSpPr>
          <a:xfrm>
            <a:off x="1664719" y="2834575"/>
            <a:ext cx="5120421" cy="713800"/>
            <a:chOff x="2023475" y="1994525"/>
            <a:chExt cx="5120421" cy="713800"/>
          </a:xfrm>
        </p:grpSpPr>
        <p:sp>
          <p:nvSpPr>
            <p:cNvPr id="18" name="Google Shape;150;p17">
              <a:extLst>
                <a:ext uri="{FF2B5EF4-FFF2-40B4-BE49-F238E27FC236}">
                  <a16:creationId xmlns:a16="http://schemas.microsoft.com/office/drawing/2014/main" id="{56148908-C17A-4DBE-9BFD-6C6CA5CEE834}"/>
                </a:ext>
              </a:extLst>
            </p:cNvPr>
            <p:cNvSpPr/>
            <p:nvPr/>
          </p:nvSpPr>
          <p:spPr>
            <a:xfrm>
              <a:off x="2023475" y="1994525"/>
              <a:ext cx="5097100" cy="713800"/>
            </a:xfrm>
            <a:custGeom>
              <a:avLst/>
              <a:gdLst/>
              <a:ahLst/>
              <a:cxnLst/>
              <a:rect l="l" t="t" r="r" b="b"/>
              <a:pathLst>
                <a:path w="203884" h="28552" extrusionOk="0">
                  <a:moveTo>
                    <a:pt x="1" y="1"/>
                  </a:moveTo>
                  <a:lnTo>
                    <a:pt x="1" y="28552"/>
                  </a:lnTo>
                  <a:lnTo>
                    <a:pt x="203883" y="28552"/>
                  </a:lnTo>
                  <a:lnTo>
                    <a:pt x="203883" y="1"/>
                  </a:ln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51;p17">
              <a:extLst>
                <a:ext uri="{FF2B5EF4-FFF2-40B4-BE49-F238E27FC236}">
                  <a16:creationId xmlns:a16="http://schemas.microsoft.com/office/drawing/2014/main" id="{E4325FAC-8140-449F-B21F-AE57DE78FC48}"/>
                </a:ext>
              </a:extLst>
            </p:cNvPr>
            <p:cNvSpPr/>
            <p:nvPr/>
          </p:nvSpPr>
          <p:spPr>
            <a:xfrm>
              <a:off x="2789650" y="1994525"/>
              <a:ext cx="925725" cy="713800"/>
            </a:xfrm>
            <a:custGeom>
              <a:avLst/>
              <a:gdLst/>
              <a:ahLst/>
              <a:cxnLst/>
              <a:rect l="l" t="t" r="r" b="b"/>
              <a:pathLst>
                <a:path w="37029" h="28552" extrusionOk="0">
                  <a:moveTo>
                    <a:pt x="0" y="1"/>
                  </a:moveTo>
                  <a:lnTo>
                    <a:pt x="0" y="28552"/>
                  </a:lnTo>
                  <a:lnTo>
                    <a:pt x="31826" y="28552"/>
                  </a:lnTo>
                  <a:lnTo>
                    <a:pt x="31826" y="5215"/>
                  </a:lnTo>
                  <a:lnTo>
                    <a:pt x="37029" y="1"/>
                  </a:lnTo>
                  <a:close/>
                </a:path>
              </a:pathLst>
            </a:custGeom>
            <a:solidFill>
              <a:srgbClr val="0070C0"/>
            </a:solidFill>
            <a:ln>
              <a:noFill/>
            </a:ln>
          </p:spPr>
          <p:txBody>
            <a:bodyPr spcFirstLastPara="1" wrap="square" lIns="91425" tIns="91425" rIns="182875" bIns="91425" anchor="ctr" anchorCtr="0">
              <a:noAutofit/>
            </a:bodyPr>
            <a:lstStyle/>
            <a:p>
              <a:pPr marL="0" lvl="0" indent="0" algn="ctr" rtl="0">
                <a:spcBef>
                  <a:spcPts val="0"/>
                </a:spcBef>
                <a:spcAft>
                  <a:spcPts val="0"/>
                </a:spcAft>
                <a:buNone/>
              </a:pPr>
              <a:r>
                <a:rPr lang="en" sz="3500">
                  <a:solidFill>
                    <a:srgbClr val="FFFFFF"/>
                  </a:solidFill>
                  <a:latin typeface="Fira Sans Extra Condensed Medium"/>
                  <a:ea typeface="Fira Sans Extra Condensed Medium"/>
                  <a:cs typeface="Fira Sans Extra Condensed Medium"/>
                  <a:sym typeface="Fira Sans Extra Condensed Medium"/>
                </a:rPr>
                <a:t>02</a:t>
              </a:r>
              <a:endParaRPr sz="3500">
                <a:solidFill>
                  <a:srgbClr val="FFFFFF"/>
                </a:solidFill>
                <a:latin typeface="Fira Sans Extra Condensed Medium"/>
                <a:ea typeface="Fira Sans Extra Condensed Medium"/>
                <a:cs typeface="Fira Sans Extra Condensed Medium"/>
                <a:sym typeface="Fira Sans Extra Condensed Medium"/>
              </a:endParaRPr>
            </a:p>
          </p:txBody>
        </p:sp>
        <p:sp>
          <p:nvSpPr>
            <p:cNvPr id="22" name="Google Shape;154;p17">
              <a:extLst>
                <a:ext uri="{FF2B5EF4-FFF2-40B4-BE49-F238E27FC236}">
                  <a16:creationId xmlns:a16="http://schemas.microsoft.com/office/drawing/2014/main" id="{43BB0996-443F-431F-B147-8CE56A34E41D}"/>
                </a:ext>
              </a:extLst>
            </p:cNvPr>
            <p:cNvSpPr txBox="1"/>
            <p:nvPr/>
          </p:nvSpPr>
          <p:spPr>
            <a:xfrm>
              <a:off x="3807466" y="2155725"/>
              <a:ext cx="3336430" cy="365700"/>
            </a:xfrm>
            <a:prstGeom prst="rect">
              <a:avLst/>
            </a:prstGeom>
            <a:noFill/>
            <a:ln>
              <a:noFill/>
            </a:ln>
          </p:spPr>
          <p:txBody>
            <a:bodyPr spcFirstLastPara="1" wrap="square" lIns="91425" tIns="91425" rIns="91425" bIns="91425" anchor="ctr" anchorCtr="0">
              <a:noAutofit/>
            </a:bodyPr>
            <a:lstStyle/>
            <a:p>
              <a:r>
                <a:rPr lang="es-ES" sz="1700">
                  <a:solidFill>
                    <a:srgbClr val="434343"/>
                  </a:solidFill>
                  <a:latin typeface="Sagona ExtraLight" panose="02020303050505020204" pitchFamily="18" charset="0"/>
                </a:rPr>
                <a:t>Principales conceptos en materia de Riesgos </a:t>
              </a:r>
            </a:p>
          </p:txBody>
        </p:sp>
      </p:grpSp>
      <p:grpSp>
        <p:nvGrpSpPr>
          <p:cNvPr id="23" name="Google Shape;155;p17">
            <a:extLst>
              <a:ext uri="{FF2B5EF4-FFF2-40B4-BE49-F238E27FC236}">
                <a16:creationId xmlns:a16="http://schemas.microsoft.com/office/drawing/2014/main" id="{A76D4725-9693-4BA7-80AA-B87647481689}"/>
              </a:ext>
            </a:extLst>
          </p:cNvPr>
          <p:cNvGrpSpPr/>
          <p:nvPr/>
        </p:nvGrpSpPr>
        <p:grpSpPr>
          <a:xfrm>
            <a:off x="1664719" y="2028225"/>
            <a:ext cx="5097100" cy="713800"/>
            <a:chOff x="2023475" y="1188175"/>
            <a:chExt cx="5097100" cy="713800"/>
          </a:xfrm>
        </p:grpSpPr>
        <p:sp>
          <p:nvSpPr>
            <p:cNvPr id="24" name="Google Shape;156;p17">
              <a:extLst>
                <a:ext uri="{FF2B5EF4-FFF2-40B4-BE49-F238E27FC236}">
                  <a16:creationId xmlns:a16="http://schemas.microsoft.com/office/drawing/2014/main" id="{5BB3E8F7-54A4-4378-99FB-4A101E15E133}"/>
                </a:ext>
              </a:extLst>
            </p:cNvPr>
            <p:cNvSpPr/>
            <p:nvPr/>
          </p:nvSpPr>
          <p:spPr>
            <a:xfrm>
              <a:off x="2023475" y="1188175"/>
              <a:ext cx="5097100" cy="713800"/>
            </a:xfrm>
            <a:custGeom>
              <a:avLst/>
              <a:gdLst/>
              <a:ahLst/>
              <a:cxnLst/>
              <a:rect l="l" t="t" r="r" b="b"/>
              <a:pathLst>
                <a:path w="203884" h="28552" extrusionOk="0">
                  <a:moveTo>
                    <a:pt x="12526" y="1"/>
                  </a:moveTo>
                  <a:cubicBezTo>
                    <a:pt x="5644" y="1"/>
                    <a:pt x="1" y="5644"/>
                    <a:pt x="1" y="12526"/>
                  </a:cubicBezTo>
                  <a:lnTo>
                    <a:pt x="1" y="28552"/>
                  </a:lnTo>
                  <a:lnTo>
                    <a:pt x="203883" y="28552"/>
                  </a:lnTo>
                  <a:lnTo>
                    <a:pt x="203883" y="12526"/>
                  </a:lnTo>
                  <a:cubicBezTo>
                    <a:pt x="203883" y="5644"/>
                    <a:pt x="198240" y="1"/>
                    <a:pt x="191358"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57;p17">
              <a:extLst>
                <a:ext uri="{FF2B5EF4-FFF2-40B4-BE49-F238E27FC236}">
                  <a16:creationId xmlns:a16="http://schemas.microsoft.com/office/drawing/2014/main" id="{B28A7A7E-3D7F-4A24-A14B-CF40C483E9C6}"/>
                </a:ext>
              </a:extLst>
            </p:cNvPr>
            <p:cNvSpPr/>
            <p:nvPr/>
          </p:nvSpPr>
          <p:spPr>
            <a:xfrm>
              <a:off x="2789650" y="1188175"/>
              <a:ext cx="925725" cy="713800"/>
            </a:xfrm>
            <a:custGeom>
              <a:avLst/>
              <a:gdLst/>
              <a:ahLst/>
              <a:cxnLst/>
              <a:rect l="l" t="t" r="r" b="b"/>
              <a:pathLst>
                <a:path w="37029" h="28552" extrusionOk="0">
                  <a:moveTo>
                    <a:pt x="0" y="1"/>
                  </a:moveTo>
                  <a:lnTo>
                    <a:pt x="0" y="28552"/>
                  </a:lnTo>
                  <a:lnTo>
                    <a:pt x="31826" y="28552"/>
                  </a:lnTo>
                  <a:lnTo>
                    <a:pt x="31826" y="5215"/>
                  </a:lnTo>
                  <a:lnTo>
                    <a:pt x="37029" y="1"/>
                  </a:lnTo>
                  <a:close/>
                </a:path>
              </a:pathLst>
            </a:custGeom>
            <a:solidFill>
              <a:srgbClr val="002060"/>
            </a:solidFill>
            <a:ln>
              <a:noFill/>
            </a:ln>
          </p:spPr>
          <p:txBody>
            <a:bodyPr spcFirstLastPara="1" wrap="square" lIns="91425" tIns="91425" rIns="182875" bIns="91425" anchor="ctr" anchorCtr="0">
              <a:noAutofit/>
            </a:bodyPr>
            <a:lstStyle/>
            <a:p>
              <a:pPr marL="0" lvl="0" indent="0" algn="ctr" rtl="0">
                <a:spcBef>
                  <a:spcPts val="0"/>
                </a:spcBef>
                <a:spcAft>
                  <a:spcPts val="0"/>
                </a:spcAft>
                <a:buNone/>
              </a:pPr>
              <a:r>
                <a:rPr lang="en" sz="3500">
                  <a:solidFill>
                    <a:srgbClr val="FFFFFF"/>
                  </a:solidFill>
                  <a:latin typeface="Fira Sans Extra Condensed Medium"/>
                  <a:ea typeface="Fira Sans Extra Condensed Medium"/>
                  <a:cs typeface="Fira Sans Extra Condensed Medium"/>
                  <a:sym typeface="Fira Sans Extra Condensed Medium"/>
                </a:rPr>
                <a:t>01</a:t>
              </a:r>
              <a:endParaRPr sz="3500">
                <a:solidFill>
                  <a:srgbClr val="FFFFFF"/>
                </a:solidFill>
                <a:latin typeface="Fira Sans Extra Condensed Medium"/>
                <a:ea typeface="Fira Sans Extra Condensed Medium"/>
                <a:cs typeface="Fira Sans Extra Condensed Medium"/>
                <a:sym typeface="Fira Sans Extra Condensed Medium"/>
              </a:endParaRPr>
            </a:p>
          </p:txBody>
        </p:sp>
        <p:sp>
          <p:nvSpPr>
            <p:cNvPr id="28" name="Google Shape;160;p17">
              <a:extLst>
                <a:ext uri="{FF2B5EF4-FFF2-40B4-BE49-F238E27FC236}">
                  <a16:creationId xmlns:a16="http://schemas.microsoft.com/office/drawing/2014/main" id="{B78C511A-B142-4803-BF11-9FABC09CB14B}"/>
                </a:ext>
              </a:extLst>
            </p:cNvPr>
            <p:cNvSpPr txBox="1"/>
            <p:nvPr/>
          </p:nvSpPr>
          <p:spPr>
            <a:xfrm>
              <a:off x="3819998" y="1396900"/>
              <a:ext cx="3210900" cy="365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700">
                  <a:solidFill>
                    <a:srgbClr val="434343"/>
                  </a:solidFill>
                  <a:latin typeface="Sagona ExtraLight" panose="02020303050505020204" pitchFamily="18" charset="0"/>
                  <a:ea typeface="Fira Sans Extra Condensed Medium"/>
                  <a:cs typeface="Fira Sans Extra Condensed Medium"/>
                  <a:sym typeface="Fira Sans Extra Condensed Medium"/>
                </a:rPr>
                <a:t>Marco normativo</a:t>
              </a:r>
              <a:endParaRPr sz="1700">
                <a:solidFill>
                  <a:srgbClr val="434343"/>
                </a:solidFill>
                <a:latin typeface="Sagona ExtraLight" panose="02020303050505020204" pitchFamily="18" charset="0"/>
                <a:ea typeface="Fira Sans Extra Condensed Medium"/>
                <a:cs typeface="Fira Sans Extra Condensed Medium"/>
                <a:sym typeface="Fira Sans Extra Condensed Medium"/>
              </a:endParaRPr>
            </a:p>
          </p:txBody>
        </p:sp>
      </p:grpSp>
      <p:sp>
        <p:nvSpPr>
          <p:cNvPr id="57" name="Google Shape;144;p17">
            <a:extLst>
              <a:ext uri="{FF2B5EF4-FFF2-40B4-BE49-F238E27FC236}">
                <a16:creationId xmlns:a16="http://schemas.microsoft.com/office/drawing/2014/main" id="{58E9D09D-DA0E-4AF5-B198-42D44153896C}"/>
              </a:ext>
            </a:extLst>
          </p:cNvPr>
          <p:cNvSpPr/>
          <p:nvPr/>
        </p:nvSpPr>
        <p:spPr>
          <a:xfrm>
            <a:off x="1664719" y="4419514"/>
            <a:ext cx="5097100" cy="713800"/>
          </a:xfrm>
          <a:custGeom>
            <a:avLst/>
            <a:gdLst/>
            <a:ahLst/>
            <a:cxnLst/>
            <a:rect l="l" t="t" r="r" b="b"/>
            <a:pathLst>
              <a:path w="203884" h="28552" extrusionOk="0">
                <a:moveTo>
                  <a:pt x="1" y="0"/>
                </a:moveTo>
                <a:lnTo>
                  <a:pt x="1" y="28552"/>
                </a:lnTo>
                <a:lnTo>
                  <a:pt x="203883" y="28552"/>
                </a:lnTo>
                <a:lnTo>
                  <a:pt x="203883" y="0"/>
                </a:ln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45;p17">
            <a:extLst>
              <a:ext uri="{FF2B5EF4-FFF2-40B4-BE49-F238E27FC236}">
                <a16:creationId xmlns:a16="http://schemas.microsoft.com/office/drawing/2014/main" id="{588390CB-79D6-4EDE-A7BE-39A907A4F304}"/>
              </a:ext>
            </a:extLst>
          </p:cNvPr>
          <p:cNvSpPr/>
          <p:nvPr/>
        </p:nvSpPr>
        <p:spPr>
          <a:xfrm>
            <a:off x="2430894" y="4418914"/>
            <a:ext cx="926325" cy="714400"/>
          </a:xfrm>
          <a:custGeom>
            <a:avLst/>
            <a:gdLst/>
            <a:ahLst/>
            <a:cxnLst/>
            <a:rect l="l" t="t" r="r" b="b"/>
            <a:pathLst>
              <a:path w="37053" h="28576" extrusionOk="0">
                <a:moveTo>
                  <a:pt x="30956" y="1"/>
                </a:moveTo>
                <a:lnTo>
                  <a:pt x="30956" y="24"/>
                </a:lnTo>
                <a:lnTo>
                  <a:pt x="0" y="24"/>
                </a:lnTo>
                <a:lnTo>
                  <a:pt x="0" y="28576"/>
                </a:lnTo>
                <a:lnTo>
                  <a:pt x="31826" y="28576"/>
                </a:lnTo>
                <a:lnTo>
                  <a:pt x="31826" y="5239"/>
                </a:lnTo>
                <a:lnTo>
                  <a:pt x="37052" y="1"/>
                </a:lnTo>
                <a:close/>
              </a:path>
            </a:pathLst>
          </a:custGeom>
          <a:solidFill>
            <a:srgbClr val="FCBD24"/>
          </a:solidFill>
          <a:ln>
            <a:noFill/>
          </a:ln>
        </p:spPr>
        <p:txBody>
          <a:bodyPr spcFirstLastPara="1" wrap="square" lIns="91425" tIns="91425" rIns="182875" bIns="91425" anchor="ctr" anchorCtr="0">
            <a:noAutofit/>
          </a:bodyPr>
          <a:lstStyle/>
          <a:p>
            <a:pPr marL="0" lvl="0" indent="0" algn="ctr" rtl="0">
              <a:spcBef>
                <a:spcPts val="0"/>
              </a:spcBef>
              <a:spcAft>
                <a:spcPts val="0"/>
              </a:spcAft>
              <a:buNone/>
            </a:pPr>
            <a:r>
              <a:rPr lang="en" sz="3500">
                <a:solidFill>
                  <a:srgbClr val="FFFFFF"/>
                </a:solidFill>
                <a:latin typeface="Fira Sans Extra Condensed Medium"/>
                <a:ea typeface="Fira Sans Extra Condensed Medium"/>
                <a:cs typeface="Fira Sans Extra Condensed Medium"/>
                <a:sym typeface="Fira Sans Extra Condensed Medium"/>
              </a:rPr>
              <a:t>04</a:t>
            </a:r>
            <a:endParaRPr sz="3500">
              <a:solidFill>
                <a:srgbClr val="FFFFFF"/>
              </a:solidFill>
              <a:latin typeface="Fira Sans Extra Condensed Medium"/>
              <a:ea typeface="Fira Sans Extra Condensed Medium"/>
              <a:cs typeface="Fira Sans Extra Condensed Medium"/>
              <a:sym typeface="Fira Sans Extra Condensed Medium"/>
            </a:endParaRPr>
          </a:p>
        </p:txBody>
      </p:sp>
      <p:sp>
        <p:nvSpPr>
          <p:cNvPr id="61" name="Google Shape;142;p17">
            <a:extLst>
              <a:ext uri="{FF2B5EF4-FFF2-40B4-BE49-F238E27FC236}">
                <a16:creationId xmlns:a16="http://schemas.microsoft.com/office/drawing/2014/main" id="{D10A4D1D-2A9E-4A0D-A7A5-DE38C3F41B32}"/>
              </a:ext>
            </a:extLst>
          </p:cNvPr>
          <p:cNvSpPr txBox="1"/>
          <p:nvPr/>
        </p:nvSpPr>
        <p:spPr>
          <a:xfrm>
            <a:off x="3448710" y="4593264"/>
            <a:ext cx="3210900" cy="365700"/>
          </a:xfrm>
          <a:prstGeom prst="rect">
            <a:avLst/>
          </a:prstGeom>
          <a:noFill/>
          <a:ln>
            <a:noFill/>
          </a:ln>
        </p:spPr>
        <p:txBody>
          <a:bodyPr spcFirstLastPara="1" wrap="square" lIns="91425" tIns="91425" rIns="91425" bIns="91425" anchor="ctr" anchorCtr="0">
            <a:noAutofit/>
          </a:bodyPr>
          <a:lstStyle/>
          <a:p>
            <a:pPr lvl="0" indent="0">
              <a:spcBef>
                <a:spcPts val="0"/>
              </a:spcBef>
              <a:spcAft>
                <a:spcPts val="0"/>
              </a:spcAft>
              <a:buNone/>
            </a:pPr>
            <a:r>
              <a:rPr lang="en" sz="1600">
                <a:solidFill>
                  <a:srgbClr val="434343"/>
                </a:solidFill>
                <a:latin typeface="Sagona ExtraLight" panose="02020303050505020204" pitchFamily="18" charset="0"/>
                <a:sym typeface="Fira Sans Extra Condensed Medium"/>
              </a:rPr>
              <a:t>Sistema de Autoevaluación Institucional (PAI)</a:t>
            </a:r>
            <a:endParaRPr sz="1600">
              <a:solidFill>
                <a:srgbClr val="434343"/>
              </a:solidFill>
              <a:latin typeface="Sagona ExtraLight" panose="02020303050505020204" pitchFamily="18" charset="0"/>
              <a:sym typeface="Fira Sans Extra Condensed Medium"/>
            </a:endParaRPr>
          </a:p>
        </p:txBody>
      </p:sp>
    </p:spTree>
    <p:extLst>
      <p:ext uri="{BB962C8B-B14F-4D97-AF65-F5344CB8AC3E}">
        <p14:creationId xmlns:p14="http://schemas.microsoft.com/office/powerpoint/2010/main" val="2625297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7" grpId="0" animBg="1"/>
      <p:bldP spid="59" grpId="0" animBg="1"/>
      <p:bldP spid="6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uadroTexto 16">
            <a:extLst>
              <a:ext uri="{FF2B5EF4-FFF2-40B4-BE49-F238E27FC236}">
                <a16:creationId xmlns:a16="http://schemas.microsoft.com/office/drawing/2014/main" id="{BCD300C0-4309-43B3-A642-FF158DA3948C}"/>
              </a:ext>
            </a:extLst>
          </p:cNvPr>
          <p:cNvSpPr txBox="1"/>
          <p:nvPr/>
        </p:nvSpPr>
        <p:spPr>
          <a:xfrm>
            <a:off x="1151343" y="3208265"/>
            <a:ext cx="1559861" cy="1038701"/>
          </a:xfrm>
          <a:prstGeom prst="ellipse">
            <a:avLst/>
          </a:prstGeom>
          <a:ln>
            <a:noFill/>
          </a:ln>
          <a:effectLst>
            <a:outerShdw blurRad="152400" dist="317500" dir="5400000" sx="90000" sy="-19000" rotWithShape="0">
              <a:prstClr val="black">
                <a:alpha val="15000"/>
              </a:prstClr>
            </a:outerShdw>
          </a:effectLst>
        </p:spPr>
        <p:style>
          <a:lnRef idx="2">
            <a:schemeClr val="accent6"/>
          </a:lnRef>
          <a:fillRef idx="1">
            <a:schemeClr val="lt1"/>
          </a:fillRef>
          <a:effectRef idx="0">
            <a:schemeClr val="accent6"/>
          </a:effectRef>
          <a:fontRef idx="minor">
            <a:schemeClr val="dk1"/>
          </a:fontRef>
        </p:style>
        <p:txBody>
          <a:bodyPr vert="horz" wrap="square" rtlCol="0">
            <a:spAutoFit/>
          </a:bodyPr>
          <a:lstStyle/>
          <a:p>
            <a:pPr algn="just"/>
            <a:r>
              <a:rPr lang="es-CR" sz="1400">
                <a:latin typeface="Sagona ExtraLight" panose="02020303050505020204" pitchFamily="18" charset="0"/>
                <a:ea typeface="Times New Roman" panose="02020603050405020304" pitchFamily="18" charset="0"/>
                <a:cs typeface="Arial" panose="020B0604020202020204" pitchFamily="34" charset="0"/>
              </a:rPr>
              <a:t>Fases para la gestión de riesgos</a:t>
            </a:r>
            <a:endParaRPr lang="es-CR" sz="1400">
              <a:latin typeface="Sagona ExtraLight" panose="02020303050505020204" pitchFamily="18" charset="0"/>
            </a:endParaRPr>
          </a:p>
        </p:txBody>
      </p:sp>
      <p:sp>
        <p:nvSpPr>
          <p:cNvPr id="3" name="Título 2">
            <a:extLst>
              <a:ext uri="{FF2B5EF4-FFF2-40B4-BE49-F238E27FC236}">
                <a16:creationId xmlns:a16="http://schemas.microsoft.com/office/drawing/2014/main" id="{12B178B4-CDED-454C-BED2-2E2B10ADA703}"/>
              </a:ext>
            </a:extLst>
          </p:cNvPr>
          <p:cNvSpPr>
            <a:spLocks noGrp="1"/>
          </p:cNvSpPr>
          <p:nvPr>
            <p:ph type="ctrTitle"/>
          </p:nvPr>
        </p:nvSpPr>
        <p:spPr/>
        <p:txBody>
          <a:bodyPr rtlCol="0"/>
          <a:lstStyle/>
          <a:p>
            <a:r>
              <a:rPr lang="es-ES" sz="3200"/>
              <a:t>Sistema específico de valoración del riesgo (sevri)</a:t>
            </a:r>
          </a:p>
        </p:txBody>
      </p:sp>
      <p:cxnSp>
        <p:nvCxnSpPr>
          <p:cNvPr id="79" name="Conector recto 78">
            <a:extLst>
              <a:ext uri="{FF2B5EF4-FFF2-40B4-BE49-F238E27FC236}">
                <a16:creationId xmlns:a16="http://schemas.microsoft.com/office/drawing/2014/main" id="{CFF35448-26E3-45BE-BE05-1C8795D7AF03}"/>
              </a:ext>
            </a:extLst>
          </p:cNvPr>
          <p:cNvCxnSpPr/>
          <p:nvPr/>
        </p:nvCxnSpPr>
        <p:spPr>
          <a:xfrm>
            <a:off x="1245326" y="1342197"/>
            <a:ext cx="9962605" cy="0"/>
          </a:xfrm>
          <a:prstGeom prst="line">
            <a:avLst/>
          </a:prstGeom>
          <a:ln>
            <a:solidFill>
              <a:srgbClr val="004D86"/>
            </a:solidFill>
          </a:ln>
        </p:spPr>
        <p:style>
          <a:lnRef idx="1">
            <a:schemeClr val="accent4"/>
          </a:lnRef>
          <a:fillRef idx="0">
            <a:schemeClr val="accent4"/>
          </a:fillRef>
          <a:effectRef idx="0">
            <a:schemeClr val="accent4"/>
          </a:effectRef>
          <a:fontRef idx="minor">
            <a:schemeClr val="tx1"/>
          </a:fontRef>
        </p:style>
      </p:cxnSp>
      <p:sp>
        <p:nvSpPr>
          <p:cNvPr id="2" name="CuadroTexto 1">
            <a:extLst>
              <a:ext uri="{FF2B5EF4-FFF2-40B4-BE49-F238E27FC236}">
                <a16:creationId xmlns:a16="http://schemas.microsoft.com/office/drawing/2014/main" id="{D6E82118-3D36-4D0B-9480-773163A4BA99}"/>
              </a:ext>
            </a:extLst>
          </p:cNvPr>
          <p:cNvSpPr txBox="1"/>
          <p:nvPr/>
        </p:nvSpPr>
        <p:spPr>
          <a:xfrm>
            <a:off x="6076589" y="2702695"/>
            <a:ext cx="5763790" cy="1754326"/>
          </a:xfrm>
          <a:prstGeom prst="rect">
            <a:avLst/>
          </a:prstGeom>
          <a:ln>
            <a:solidFill>
              <a:srgbClr val="EC3A3B"/>
            </a:solidFill>
          </a:ln>
          <a:effectLst>
            <a:outerShdw blurRad="50800" dist="38100" dir="8100000" algn="tr"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wrap="square" rtlCol="0">
            <a:spAutoFit/>
          </a:bodyPr>
          <a:lstStyle/>
          <a:p>
            <a:r>
              <a:rPr lang="es-CR">
                <a:solidFill>
                  <a:srgbClr val="000000">
                    <a:hueOff val="0"/>
                    <a:satOff val="0"/>
                    <a:lumOff val="0"/>
                    <a:alphaOff val="0"/>
                  </a:srgbClr>
                </a:solidFill>
                <a:latin typeface="Sagona ExtraLight" panose="02020303050505020204" pitchFamily="18" charset="0"/>
              </a:rPr>
              <a:t>Son las consecuencias o daños ocasionados por un riesgo hecho realidad. </a:t>
            </a:r>
          </a:p>
          <a:p>
            <a:r>
              <a:rPr lang="es-CR">
                <a:solidFill>
                  <a:srgbClr val="000000">
                    <a:hueOff val="0"/>
                    <a:satOff val="0"/>
                    <a:lumOff val="0"/>
                    <a:alphaOff val="0"/>
                  </a:srgbClr>
                </a:solidFill>
                <a:latin typeface="Sagona ExtraLight" panose="02020303050505020204" pitchFamily="18" charset="0"/>
              </a:rPr>
              <a:t>Los efectos solo pueden ser mitigados a fin de minimizar sus consecuencias negativas. </a:t>
            </a:r>
          </a:p>
          <a:p>
            <a:r>
              <a:rPr lang="es-CR">
                <a:solidFill>
                  <a:srgbClr val="000000">
                    <a:hueOff val="0"/>
                    <a:satOff val="0"/>
                    <a:lumOff val="0"/>
                    <a:alphaOff val="0"/>
                  </a:srgbClr>
                </a:solidFill>
                <a:latin typeface="Sagona ExtraLight" panose="02020303050505020204" pitchFamily="18" charset="0"/>
              </a:rPr>
              <a:t>Responde a la interrogante: ¿Cuáles podrían ser los posibles daños?</a:t>
            </a:r>
          </a:p>
        </p:txBody>
      </p:sp>
      <p:graphicFrame>
        <p:nvGraphicFramePr>
          <p:cNvPr id="4" name="Diagrama 3">
            <a:extLst>
              <a:ext uri="{FF2B5EF4-FFF2-40B4-BE49-F238E27FC236}">
                <a16:creationId xmlns:a16="http://schemas.microsoft.com/office/drawing/2014/main" id="{28E64055-CCAE-4B02-B70D-49E6851AAC56}"/>
              </a:ext>
            </a:extLst>
          </p:cNvPr>
          <p:cNvGraphicFramePr/>
          <p:nvPr>
            <p:extLst>
              <p:ext uri="{D42A27DB-BD31-4B8C-83A1-F6EECF244321}">
                <p14:modId xmlns:p14="http://schemas.microsoft.com/office/powerpoint/2010/main" val="3448743800"/>
              </p:ext>
            </p:extLst>
          </p:nvPr>
        </p:nvGraphicFramePr>
        <p:xfrm>
          <a:off x="5505903" y="1378687"/>
          <a:ext cx="5597525" cy="284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a 5">
            <a:extLst>
              <a:ext uri="{FF2B5EF4-FFF2-40B4-BE49-F238E27FC236}">
                <a16:creationId xmlns:a16="http://schemas.microsoft.com/office/drawing/2014/main" id="{807C1C92-0FD7-4B63-9D17-8EBC2D8CCB27}"/>
              </a:ext>
            </a:extLst>
          </p:cNvPr>
          <p:cNvGraphicFramePr/>
          <p:nvPr>
            <p:extLst>
              <p:ext uri="{D42A27DB-BD31-4B8C-83A1-F6EECF244321}">
                <p14:modId xmlns:p14="http://schemas.microsoft.com/office/powerpoint/2010/main" val="3184104337"/>
              </p:ext>
            </p:extLst>
          </p:nvPr>
        </p:nvGraphicFramePr>
        <p:xfrm>
          <a:off x="1627321" y="1237090"/>
          <a:ext cx="3577217" cy="464125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CuadroTexto 6">
            <a:extLst>
              <a:ext uri="{FF2B5EF4-FFF2-40B4-BE49-F238E27FC236}">
                <a16:creationId xmlns:a16="http://schemas.microsoft.com/office/drawing/2014/main" id="{11C9FFD4-AF7F-4EB1-89E7-557BC8737E90}"/>
              </a:ext>
            </a:extLst>
          </p:cNvPr>
          <p:cNvSpPr txBox="1"/>
          <p:nvPr/>
        </p:nvSpPr>
        <p:spPr>
          <a:xfrm>
            <a:off x="8970471" y="4797999"/>
            <a:ext cx="2110234" cy="646331"/>
          </a:xfrm>
          <a:prstGeom prst="rect">
            <a:avLst/>
          </a:prstGeom>
          <a:ln>
            <a:noFill/>
          </a:ln>
          <a:effectLst>
            <a:outerShdw blurRad="50800" dist="38100" dir="8100000" algn="tr"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wrap="square" rtlCol="0">
            <a:spAutoFit/>
          </a:bodyPr>
          <a:lstStyle/>
          <a:p>
            <a:pPr marL="171450" indent="-171450" algn="just">
              <a:buFont typeface="Arial" panose="020B0604020202020204" pitchFamily="34" charset="0"/>
              <a:buChar char="•"/>
            </a:pPr>
            <a:r>
              <a:rPr lang="es-CR" sz="1200">
                <a:solidFill>
                  <a:srgbClr val="000000">
                    <a:hueOff val="0"/>
                    <a:satOff val="0"/>
                    <a:lumOff val="0"/>
                    <a:alphaOff val="0"/>
                  </a:srgbClr>
                </a:solidFill>
                <a:latin typeface="Sagona ExtraLight" panose="02020303050505020204" pitchFamily="18" charset="0"/>
              </a:rPr>
              <a:t>Despacho u oficina</a:t>
            </a:r>
          </a:p>
          <a:p>
            <a:pPr marL="171450" indent="-171450" algn="just">
              <a:buFont typeface="Arial" panose="020B0604020202020204" pitchFamily="34" charset="0"/>
              <a:buChar char="•"/>
            </a:pPr>
            <a:r>
              <a:rPr lang="es-CR" sz="1200">
                <a:solidFill>
                  <a:srgbClr val="000000">
                    <a:hueOff val="0"/>
                    <a:satOff val="0"/>
                    <a:lumOff val="0"/>
                    <a:alphaOff val="0"/>
                  </a:srgbClr>
                </a:solidFill>
                <a:latin typeface="Sagona ExtraLight" panose="02020303050505020204" pitchFamily="18" charset="0"/>
              </a:rPr>
              <a:t>Las personas usuarias</a:t>
            </a:r>
          </a:p>
          <a:p>
            <a:pPr marL="171450" indent="-171450" algn="just">
              <a:buFont typeface="Arial" panose="020B0604020202020204" pitchFamily="34" charset="0"/>
              <a:buChar char="•"/>
            </a:pPr>
            <a:r>
              <a:rPr lang="es-CR" sz="1200">
                <a:solidFill>
                  <a:srgbClr val="000000">
                    <a:hueOff val="0"/>
                    <a:satOff val="0"/>
                    <a:lumOff val="0"/>
                    <a:alphaOff val="0"/>
                  </a:srgbClr>
                </a:solidFill>
                <a:latin typeface="Sagona ExtraLight" panose="02020303050505020204" pitchFamily="18" charset="0"/>
              </a:rPr>
              <a:t>El Poder Judicial</a:t>
            </a:r>
            <a:endParaRPr lang="es-CR" sz="2000">
              <a:solidFill>
                <a:srgbClr val="000000">
                  <a:hueOff val="0"/>
                  <a:satOff val="0"/>
                  <a:lumOff val="0"/>
                  <a:alphaOff val="0"/>
                </a:srgbClr>
              </a:solidFill>
              <a:latin typeface="Sagona ExtraLight" panose="02020303050505020204" pitchFamily="18" charset="0"/>
            </a:endParaRPr>
          </a:p>
        </p:txBody>
      </p:sp>
      <p:sp>
        <p:nvSpPr>
          <p:cNvPr id="8" name="CuadroTexto 7">
            <a:extLst>
              <a:ext uri="{FF2B5EF4-FFF2-40B4-BE49-F238E27FC236}">
                <a16:creationId xmlns:a16="http://schemas.microsoft.com/office/drawing/2014/main" id="{776D2CED-B317-4348-B78B-1C3D285AB228}"/>
              </a:ext>
            </a:extLst>
          </p:cNvPr>
          <p:cNvSpPr txBox="1"/>
          <p:nvPr/>
        </p:nvSpPr>
        <p:spPr>
          <a:xfrm>
            <a:off x="6096000" y="4859555"/>
            <a:ext cx="2110234" cy="523220"/>
          </a:xfrm>
          <a:prstGeom prst="rect">
            <a:avLst/>
          </a:prstGeom>
          <a:noFill/>
        </p:spPr>
        <p:txBody>
          <a:bodyPr wrap="square" rtlCol="0">
            <a:spAutoFit/>
          </a:bodyPr>
          <a:lstStyle/>
          <a:p>
            <a:pPr algn="ctr"/>
            <a:r>
              <a:rPr lang="es-CR" sz="1400" b="1">
                <a:solidFill>
                  <a:srgbClr val="000000">
                    <a:hueOff val="0"/>
                    <a:satOff val="0"/>
                    <a:lumOff val="0"/>
                    <a:alphaOff val="0"/>
                  </a:srgbClr>
                </a:solidFill>
                <a:latin typeface="Sagona ExtraLight" panose="02020303050505020204" pitchFamily="18" charset="0"/>
              </a:rPr>
              <a:t>Clasificación de los efectos</a:t>
            </a:r>
          </a:p>
        </p:txBody>
      </p:sp>
      <p:sp>
        <p:nvSpPr>
          <p:cNvPr id="10" name="CuadroTexto 9">
            <a:extLst>
              <a:ext uri="{FF2B5EF4-FFF2-40B4-BE49-F238E27FC236}">
                <a16:creationId xmlns:a16="http://schemas.microsoft.com/office/drawing/2014/main" id="{794AC475-AF24-4CB7-9254-95A8EF4DE7CC}"/>
              </a:ext>
            </a:extLst>
          </p:cNvPr>
          <p:cNvSpPr txBox="1"/>
          <p:nvPr/>
        </p:nvSpPr>
        <p:spPr>
          <a:xfrm>
            <a:off x="8263162" y="5723398"/>
            <a:ext cx="3577217" cy="830997"/>
          </a:xfrm>
          <a:prstGeom prst="rect">
            <a:avLst/>
          </a:prstGeom>
          <a:noFill/>
        </p:spPr>
        <p:txBody>
          <a:bodyPr wrap="square" lIns="91440" tIns="45720" rIns="91440" bIns="45720" rtlCol="0" anchor="t">
            <a:spAutoFit/>
          </a:bodyPr>
          <a:lstStyle/>
          <a:p>
            <a:r>
              <a:rPr lang="es-CR" sz="1200">
                <a:solidFill>
                  <a:srgbClr val="000000">
                    <a:hueOff val="0"/>
                    <a:satOff val="0"/>
                    <a:lumOff val="0"/>
                    <a:alphaOff val="0"/>
                  </a:srgbClr>
                </a:solidFill>
                <a:latin typeface="Sagona ExtraLight"/>
              </a:rPr>
              <a:t>Nota: </a:t>
            </a:r>
            <a:endParaRPr lang="es-CR" sz="1200">
              <a:solidFill>
                <a:srgbClr val="000000">
                  <a:hueOff val="0"/>
                  <a:satOff val="0"/>
                  <a:lumOff val="0"/>
                  <a:alphaOff val="0"/>
                </a:srgbClr>
              </a:solidFill>
              <a:latin typeface="Sagona ExtraLight" panose="02020303050505020204" pitchFamily="18" charset="0"/>
            </a:endParaRPr>
          </a:p>
          <a:p>
            <a:r>
              <a:rPr lang="es-CR" sz="1200">
                <a:solidFill>
                  <a:srgbClr val="000000">
                    <a:hueOff val="0"/>
                    <a:satOff val="0"/>
                    <a:lumOff val="0"/>
                    <a:alphaOff val="0"/>
                  </a:srgbClr>
                </a:solidFill>
                <a:latin typeface="Sagona ExtraLight"/>
              </a:rPr>
              <a:t>Los efectos no se repiten en la clasificación, si eso sucede el efecto se consigna donde su impacto es más sensible </a:t>
            </a:r>
            <a:endParaRPr lang="es-CR" sz="1200">
              <a:solidFill>
                <a:srgbClr val="000000">
                  <a:hueOff val="0"/>
                  <a:satOff val="0"/>
                  <a:lumOff val="0"/>
                  <a:alphaOff val="0"/>
                </a:srgbClr>
              </a:solidFill>
              <a:latin typeface="Sagona ExtraLight" panose="02020303050505020204" pitchFamily="18" charset="0"/>
            </a:endParaRPr>
          </a:p>
        </p:txBody>
      </p:sp>
      <p:sp>
        <p:nvSpPr>
          <p:cNvPr id="11" name="Flecha: a la derecha 10">
            <a:extLst>
              <a:ext uri="{FF2B5EF4-FFF2-40B4-BE49-F238E27FC236}">
                <a16:creationId xmlns:a16="http://schemas.microsoft.com/office/drawing/2014/main" id="{5A621DD4-61E7-4F26-BB26-D03096DB87AE}"/>
              </a:ext>
            </a:extLst>
          </p:cNvPr>
          <p:cNvSpPr/>
          <p:nvPr/>
        </p:nvSpPr>
        <p:spPr>
          <a:xfrm>
            <a:off x="8206234" y="4956735"/>
            <a:ext cx="615549" cy="328858"/>
          </a:xfrm>
          <a:prstGeom prst="rightArrow">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Tree>
    <p:extLst>
      <p:ext uri="{BB962C8B-B14F-4D97-AF65-F5344CB8AC3E}">
        <p14:creationId xmlns:p14="http://schemas.microsoft.com/office/powerpoint/2010/main" val="2310457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Graphic spid="4" grpId="0">
        <p:bldAsOne/>
      </p:bldGraphic>
      <p:bldP spid="7" grpId="0" animBg="1"/>
      <p:bldP spid="8" grpId="0"/>
      <p:bldP spid="10" grpId="0"/>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uadroTexto 16">
            <a:extLst>
              <a:ext uri="{FF2B5EF4-FFF2-40B4-BE49-F238E27FC236}">
                <a16:creationId xmlns:a16="http://schemas.microsoft.com/office/drawing/2014/main" id="{BCD300C0-4309-43B3-A642-FF158DA3948C}"/>
              </a:ext>
            </a:extLst>
          </p:cNvPr>
          <p:cNvSpPr txBox="1"/>
          <p:nvPr/>
        </p:nvSpPr>
        <p:spPr>
          <a:xfrm>
            <a:off x="1151343" y="3208265"/>
            <a:ext cx="1559861" cy="1038701"/>
          </a:xfrm>
          <a:prstGeom prst="ellipse">
            <a:avLst/>
          </a:prstGeom>
          <a:ln>
            <a:noFill/>
          </a:ln>
          <a:effectLst>
            <a:outerShdw blurRad="152400" dist="317500" dir="5400000" sx="90000" sy="-19000" rotWithShape="0">
              <a:prstClr val="black">
                <a:alpha val="15000"/>
              </a:prstClr>
            </a:outerShdw>
          </a:effectLst>
        </p:spPr>
        <p:style>
          <a:lnRef idx="2">
            <a:schemeClr val="accent6"/>
          </a:lnRef>
          <a:fillRef idx="1">
            <a:schemeClr val="lt1"/>
          </a:fillRef>
          <a:effectRef idx="0">
            <a:schemeClr val="accent6"/>
          </a:effectRef>
          <a:fontRef idx="minor">
            <a:schemeClr val="dk1"/>
          </a:fontRef>
        </p:style>
        <p:txBody>
          <a:bodyPr vert="horz" wrap="square" rtlCol="0">
            <a:spAutoFit/>
          </a:bodyPr>
          <a:lstStyle/>
          <a:p>
            <a:pPr algn="just"/>
            <a:r>
              <a:rPr lang="es-CR" sz="1400">
                <a:latin typeface="Sagona ExtraLight" panose="02020303050505020204" pitchFamily="18" charset="0"/>
                <a:ea typeface="Times New Roman" panose="02020603050405020304" pitchFamily="18" charset="0"/>
                <a:cs typeface="Arial" panose="020B0604020202020204" pitchFamily="34" charset="0"/>
              </a:rPr>
              <a:t>Fases para la gestión de riesgos</a:t>
            </a:r>
            <a:endParaRPr lang="es-CR" sz="1400">
              <a:latin typeface="Sagona ExtraLight" panose="02020303050505020204" pitchFamily="18" charset="0"/>
            </a:endParaRPr>
          </a:p>
        </p:txBody>
      </p:sp>
      <p:sp>
        <p:nvSpPr>
          <p:cNvPr id="3" name="Título 2">
            <a:extLst>
              <a:ext uri="{FF2B5EF4-FFF2-40B4-BE49-F238E27FC236}">
                <a16:creationId xmlns:a16="http://schemas.microsoft.com/office/drawing/2014/main" id="{12B178B4-CDED-454C-BED2-2E2B10ADA703}"/>
              </a:ext>
            </a:extLst>
          </p:cNvPr>
          <p:cNvSpPr>
            <a:spLocks noGrp="1"/>
          </p:cNvSpPr>
          <p:nvPr>
            <p:ph type="ctrTitle"/>
          </p:nvPr>
        </p:nvSpPr>
        <p:spPr/>
        <p:txBody>
          <a:bodyPr rtlCol="0"/>
          <a:lstStyle/>
          <a:p>
            <a:r>
              <a:rPr lang="es-ES" sz="3200"/>
              <a:t>Sistema específico de valoración del riesgo (sevri)</a:t>
            </a:r>
          </a:p>
        </p:txBody>
      </p:sp>
      <p:grpSp>
        <p:nvGrpSpPr>
          <p:cNvPr id="34" name="그룹 25">
            <a:extLst>
              <a:ext uri="{FF2B5EF4-FFF2-40B4-BE49-F238E27FC236}">
                <a16:creationId xmlns:a16="http://schemas.microsoft.com/office/drawing/2014/main" id="{7A86FE9D-FB6D-4165-8B85-86189EFA6C77}"/>
              </a:ext>
            </a:extLst>
          </p:cNvPr>
          <p:cNvGrpSpPr/>
          <p:nvPr/>
        </p:nvGrpSpPr>
        <p:grpSpPr>
          <a:xfrm>
            <a:off x="9277456" y="6563861"/>
            <a:ext cx="333606" cy="333604"/>
            <a:chOff x="752656" y="1562597"/>
            <a:chExt cx="390525" cy="390525"/>
          </a:xfrm>
          <a:solidFill>
            <a:schemeClr val="bg1"/>
          </a:solidFill>
        </p:grpSpPr>
        <p:sp>
          <p:nvSpPr>
            <p:cNvPr id="35" name="자유형: 도형 26">
              <a:extLst>
                <a:ext uri="{FF2B5EF4-FFF2-40B4-BE49-F238E27FC236}">
                  <a16:creationId xmlns:a16="http://schemas.microsoft.com/office/drawing/2014/main" id="{2D3BFAEA-64A1-4266-AC77-6CD6E649AABA}"/>
                </a:ext>
              </a:extLst>
            </p:cNvPr>
            <p:cNvSpPr/>
            <p:nvPr/>
          </p:nvSpPr>
          <p:spPr>
            <a:xfrm>
              <a:off x="797621" y="1607153"/>
              <a:ext cx="209550" cy="161925"/>
            </a:xfrm>
            <a:custGeom>
              <a:avLst/>
              <a:gdLst>
                <a:gd name="connsiteX0" fmla="*/ 26568 w 209550"/>
                <a:gd name="connsiteY0" fmla="*/ 159925 h 161925"/>
                <a:gd name="connsiteX1" fmla="*/ 85528 w 209550"/>
                <a:gd name="connsiteY1" fmla="*/ 100965 h 161925"/>
                <a:gd name="connsiteX2" fmla="*/ 102292 w 209550"/>
                <a:gd name="connsiteY2" fmla="*/ 117729 h 161925"/>
                <a:gd name="connsiteX3" fmla="*/ 113437 w 209550"/>
                <a:gd name="connsiteY3" fmla="*/ 117729 h 161925"/>
                <a:gd name="connsiteX4" fmla="*/ 185922 w 209550"/>
                <a:gd name="connsiteY4" fmla="*/ 45244 h 161925"/>
                <a:gd name="connsiteX5" fmla="*/ 185922 w 209550"/>
                <a:gd name="connsiteY5" fmla="*/ 64770 h 161925"/>
                <a:gd name="connsiteX6" fmla="*/ 189065 w 209550"/>
                <a:gd name="connsiteY6" fmla="*/ 71152 h 161925"/>
                <a:gd name="connsiteX7" fmla="*/ 208210 w 209550"/>
                <a:gd name="connsiteY7" fmla="*/ 62865 h 161925"/>
                <a:gd name="connsiteX8" fmla="*/ 208210 w 209550"/>
                <a:gd name="connsiteY8" fmla="*/ 18288 h 161925"/>
                <a:gd name="connsiteX9" fmla="*/ 197066 w 209550"/>
                <a:gd name="connsiteY9" fmla="*/ 7144 h 161925"/>
                <a:gd name="connsiteX10" fmla="*/ 150584 w 209550"/>
                <a:gd name="connsiteY10" fmla="*/ 7144 h 161925"/>
                <a:gd name="connsiteX11" fmla="*/ 144202 w 209550"/>
                <a:gd name="connsiteY11" fmla="*/ 10287 h 161925"/>
                <a:gd name="connsiteX12" fmla="*/ 152489 w 209550"/>
                <a:gd name="connsiteY12" fmla="*/ 29432 h 161925"/>
                <a:gd name="connsiteX13" fmla="*/ 170205 w 209550"/>
                <a:gd name="connsiteY13" fmla="*/ 29432 h 161925"/>
                <a:gd name="connsiteX14" fmla="*/ 107912 w 209550"/>
                <a:gd name="connsiteY14" fmla="*/ 91726 h 161925"/>
                <a:gd name="connsiteX15" fmla="*/ 91148 w 209550"/>
                <a:gd name="connsiteY15" fmla="*/ 74962 h 161925"/>
                <a:gd name="connsiteX16" fmla="*/ 80004 w 209550"/>
                <a:gd name="connsiteY16" fmla="*/ 74962 h 161925"/>
                <a:gd name="connsiteX17" fmla="*/ 9519 w 209550"/>
                <a:gd name="connsiteY17" fmla="*/ 145447 h 161925"/>
                <a:gd name="connsiteX18" fmla="*/ 7233 w 209550"/>
                <a:gd name="connsiteY18" fmla="*/ 152209 h 161925"/>
                <a:gd name="connsiteX19" fmla="*/ 26568 w 209550"/>
                <a:gd name="connsiteY19" fmla="*/ 159925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9550" h="161925">
                  <a:moveTo>
                    <a:pt x="26568" y="159925"/>
                  </a:moveTo>
                  <a:lnTo>
                    <a:pt x="85528" y="100965"/>
                  </a:lnTo>
                  <a:lnTo>
                    <a:pt x="102292" y="117729"/>
                  </a:lnTo>
                  <a:cubicBezTo>
                    <a:pt x="105340" y="120777"/>
                    <a:pt x="110388" y="120777"/>
                    <a:pt x="113437" y="117729"/>
                  </a:cubicBezTo>
                  <a:lnTo>
                    <a:pt x="185922" y="45244"/>
                  </a:lnTo>
                  <a:lnTo>
                    <a:pt x="185922" y="64770"/>
                  </a:lnTo>
                  <a:cubicBezTo>
                    <a:pt x="185922" y="67246"/>
                    <a:pt x="187065" y="69723"/>
                    <a:pt x="189065" y="71152"/>
                  </a:cubicBezTo>
                  <a:cubicBezTo>
                    <a:pt x="198209" y="77915"/>
                    <a:pt x="208210" y="71533"/>
                    <a:pt x="208210" y="62865"/>
                  </a:cubicBezTo>
                  <a:lnTo>
                    <a:pt x="208210" y="18288"/>
                  </a:lnTo>
                  <a:cubicBezTo>
                    <a:pt x="208210" y="12097"/>
                    <a:pt x="203162" y="7144"/>
                    <a:pt x="197066" y="7144"/>
                  </a:cubicBezTo>
                  <a:lnTo>
                    <a:pt x="150584" y="7144"/>
                  </a:lnTo>
                  <a:cubicBezTo>
                    <a:pt x="148107" y="7144"/>
                    <a:pt x="145631" y="8287"/>
                    <a:pt x="144202" y="10287"/>
                  </a:cubicBezTo>
                  <a:cubicBezTo>
                    <a:pt x="137439" y="19431"/>
                    <a:pt x="143821" y="29432"/>
                    <a:pt x="152489" y="29432"/>
                  </a:cubicBezTo>
                  <a:lnTo>
                    <a:pt x="170205" y="29432"/>
                  </a:lnTo>
                  <a:lnTo>
                    <a:pt x="107912" y="91726"/>
                  </a:lnTo>
                  <a:lnTo>
                    <a:pt x="91148" y="74962"/>
                  </a:lnTo>
                  <a:cubicBezTo>
                    <a:pt x="88100" y="71914"/>
                    <a:pt x="83052" y="71914"/>
                    <a:pt x="80004" y="74962"/>
                  </a:cubicBezTo>
                  <a:lnTo>
                    <a:pt x="9519" y="145447"/>
                  </a:lnTo>
                  <a:cubicBezTo>
                    <a:pt x="7709" y="147256"/>
                    <a:pt x="6852" y="149733"/>
                    <a:pt x="7233" y="152209"/>
                  </a:cubicBezTo>
                  <a:cubicBezTo>
                    <a:pt x="8852" y="163544"/>
                    <a:pt x="20377" y="166116"/>
                    <a:pt x="26568" y="159925"/>
                  </a:cubicBezTo>
                  <a:close/>
                </a:path>
              </a:pathLst>
            </a:custGeom>
            <a:grpFill/>
            <a:ln w="9525" cap="flat">
              <a:noFill/>
              <a:prstDash val="solid"/>
              <a:miter/>
            </a:ln>
          </p:spPr>
          <p:txBody>
            <a:bodyPr rtlCol="0" anchor="ctr"/>
            <a:lstStyle/>
            <a:p>
              <a:endParaRPr lang="ko-KR" altLang="en-US"/>
            </a:p>
          </p:txBody>
        </p:sp>
        <p:sp>
          <p:nvSpPr>
            <p:cNvPr id="36" name="자유형: 도형 27">
              <a:extLst>
                <a:ext uri="{FF2B5EF4-FFF2-40B4-BE49-F238E27FC236}">
                  <a16:creationId xmlns:a16="http://schemas.microsoft.com/office/drawing/2014/main" id="{B504F7B4-A8A2-4FE4-B5C0-85B0B94D60CB}"/>
                </a:ext>
              </a:extLst>
            </p:cNvPr>
            <p:cNvSpPr/>
            <p:nvPr/>
          </p:nvSpPr>
          <p:spPr>
            <a:xfrm>
              <a:off x="797995" y="1807749"/>
              <a:ext cx="95250" cy="104775"/>
            </a:xfrm>
            <a:custGeom>
              <a:avLst/>
              <a:gdLst>
                <a:gd name="connsiteX0" fmla="*/ 18288 w 95250"/>
                <a:gd name="connsiteY0" fmla="*/ 97822 h 104775"/>
                <a:gd name="connsiteX1" fmla="*/ 85154 w 95250"/>
                <a:gd name="connsiteY1" fmla="*/ 97822 h 104775"/>
                <a:gd name="connsiteX2" fmla="*/ 96298 w 95250"/>
                <a:gd name="connsiteY2" fmla="*/ 86677 h 104775"/>
                <a:gd name="connsiteX3" fmla="*/ 96298 w 95250"/>
                <a:gd name="connsiteY3" fmla="*/ 18288 h 104775"/>
                <a:gd name="connsiteX4" fmla="*/ 85154 w 95250"/>
                <a:gd name="connsiteY4" fmla="*/ 7144 h 104775"/>
                <a:gd name="connsiteX5" fmla="*/ 18288 w 95250"/>
                <a:gd name="connsiteY5" fmla="*/ 7144 h 104775"/>
                <a:gd name="connsiteX6" fmla="*/ 7144 w 95250"/>
                <a:gd name="connsiteY6" fmla="*/ 18288 h 104775"/>
                <a:gd name="connsiteX7" fmla="*/ 7144 w 95250"/>
                <a:gd name="connsiteY7" fmla="*/ 86677 h 104775"/>
                <a:gd name="connsiteX8" fmla="*/ 18288 w 95250"/>
                <a:gd name="connsiteY8" fmla="*/ 97822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8288" y="97822"/>
                  </a:moveTo>
                  <a:lnTo>
                    <a:pt x="85154" y="97822"/>
                  </a:lnTo>
                  <a:cubicBezTo>
                    <a:pt x="91345" y="97822"/>
                    <a:pt x="96298" y="92869"/>
                    <a:pt x="96298" y="86677"/>
                  </a:cubicBezTo>
                  <a:lnTo>
                    <a:pt x="96298" y="18288"/>
                  </a:lnTo>
                  <a:cubicBezTo>
                    <a:pt x="96298" y="12097"/>
                    <a:pt x="91345" y="7144"/>
                    <a:pt x="85154" y="7144"/>
                  </a:cubicBezTo>
                  <a:lnTo>
                    <a:pt x="18288" y="7144"/>
                  </a:lnTo>
                  <a:cubicBezTo>
                    <a:pt x="12097" y="7144"/>
                    <a:pt x="7144" y="12097"/>
                    <a:pt x="7144" y="18288"/>
                  </a:cubicBezTo>
                  <a:lnTo>
                    <a:pt x="7144" y="86677"/>
                  </a:lnTo>
                  <a:cubicBezTo>
                    <a:pt x="7144" y="92773"/>
                    <a:pt x="12097" y="97822"/>
                    <a:pt x="18288" y="97822"/>
                  </a:cubicBezTo>
                  <a:close/>
                </a:path>
              </a:pathLst>
            </a:custGeom>
            <a:grpFill/>
            <a:ln w="9525" cap="flat">
              <a:noFill/>
              <a:prstDash val="solid"/>
              <a:miter/>
            </a:ln>
          </p:spPr>
          <p:txBody>
            <a:bodyPr rtlCol="0" anchor="ctr"/>
            <a:lstStyle/>
            <a:p>
              <a:endParaRPr lang="ko-KR" altLang="en-US"/>
            </a:p>
          </p:txBody>
        </p:sp>
        <p:sp>
          <p:nvSpPr>
            <p:cNvPr id="37" name="자유형: 도형 28">
              <a:extLst>
                <a:ext uri="{FF2B5EF4-FFF2-40B4-BE49-F238E27FC236}">
                  <a16:creationId xmlns:a16="http://schemas.microsoft.com/office/drawing/2014/main" id="{A5C7EC87-5535-470D-A3E4-C894AB6B152E}"/>
                </a:ext>
              </a:extLst>
            </p:cNvPr>
            <p:cNvSpPr/>
            <p:nvPr/>
          </p:nvSpPr>
          <p:spPr>
            <a:xfrm>
              <a:off x="909438" y="1740884"/>
              <a:ext cx="95250" cy="171450"/>
            </a:xfrm>
            <a:custGeom>
              <a:avLst/>
              <a:gdLst>
                <a:gd name="connsiteX0" fmla="*/ 85153 w 95250"/>
                <a:gd name="connsiteY0" fmla="*/ 7144 h 171450"/>
                <a:gd name="connsiteX1" fmla="*/ 18288 w 95250"/>
                <a:gd name="connsiteY1" fmla="*/ 7144 h 171450"/>
                <a:gd name="connsiteX2" fmla="*/ 7144 w 95250"/>
                <a:gd name="connsiteY2" fmla="*/ 18288 h 171450"/>
                <a:gd name="connsiteX3" fmla="*/ 7144 w 95250"/>
                <a:gd name="connsiteY3" fmla="*/ 153543 h 171450"/>
                <a:gd name="connsiteX4" fmla="*/ 18288 w 95250"/>
                <a:gd name="connsiteY4" fmla="*/ 164687 h 171450"/>
                <a:gd name="connsiteX5" fmla="*/ 85153 w 95250"/>
                <a:gd name="connsiteY5" fmla="*/ 164687 h 171450"/>
                <a:gd name="connsiteX6" fmla="*/ 96298 w 95250"/>
                <a:gd name="connsiteY6" fmla="*/ 153543 h 171450"/>
                <a:gd name="connsiteX7" fmla="*/ 96298 w 95250"/>
                <a:gd name="connsiteY7" fmla="*/ 18288 h 171450"/>
                <a:gd name="connsiteX8" fmla="*/ 85153 w 95250"/>
                <a:gd name="connsiteY8" fmla="*/ 714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71450">
                  <a:moveTo>
                    <a:pt x="85153" y="7144"/>
                  </a:moveTo>
                  <a:lnTo>
                    <a:pt x="18288" y="7144"/>
                  </a:lnTo>
                  <a:cubicBezTo>
                    <a:pt x="12097" y="7144"/>
                    <a:pt x="7144" y="12097"/>
                    <a:pt x="7144" y="18288"/>
                  </a:cubicBezTo>
                  <a:lnTo>
                    <a:pt x="7144" y="153543"/>
                  </a:lnTo>
                  <a:cubicBezTo>
                    <a:pt x="7144" y="159734"/>
                    <a:pt x="12097" y="164687"/>
                    <a:pt x="18288" y="164687"/>
                  </a:cubicBezTo>
                  <a:lnTo>
                    <a:pt x="85153" y="164687"/>
                  </a:lnTo>
                  <a:cubicBezTo>
                    <a:pt x="91345" y="164687"/>
                    <a:pt x="96298" y="159734"/>
                    <a:pt x="96298" y="153543"/>
                  </a:cubicBezTo>
                  <a:lnTo>
                    <a:pt x="96298" y="18288"/>
                  </a:lnTo>
                  <a:cubicBezTo>
                    <a:pt x="96298" y="12192"/>
                    <a:pt x="91345" y="7144"/>
                    <a:pt x="85153" y="7144"/>
                  </a:cubicBezTo>
                  <a:close/>
                </a:path>
              </a:pathLst>
            </a:custGeom>
            <a:grpFill/>
            <a:ln w="9525" cap="flat">
              <a:noFill/>
              <a:prstDash val="solid"/>
              <a:miter/>
            </a:ln>
          </p:spPr>
          <p:txBody>
            <a:bodyPr rtlCol="0" anchor="ctr"/>
            <a:lstStyle/>
            <a:p>
              <a:endParaRPr lang="ko-KR" altLang="en-US"/>
            </a:p>
          </p:txBody>
        </p:sp>
        <p:sp>
          <p:nvSpPr>
            <p:cNvPr id="38" name="자유형: 도형 29">
              <a:extLst>
                <a:ext uri="{FF2B5EF4-FFF2-40B4-BE49-F238E27FC236}">
                  <a16:creationId xmlns:a16="http://schemas.microsoft.com/office/drawing/2014/main" id="{E550BD8A-707E-4D13-986E-4FD4F2AE68B7}"/>
                </a:ext>
              </a:extLst>
            </p:cNvPr>
            <p:cNvSpPr/>
            <p:nvPr/>
          </p:nvSpPr>
          <p:spPr>
            <a:xfrm>
              <a:off x="998589" y="1607534"/>
              <a:ext cx="142875" cy="304800"/>
            </a:xfrm>
            <a:custGeom>
              <a:avLst/>
              <a:gdLst>
                <a:gd name="connsiteX0" fmla="*/ 18291 w 142875"/>
                <a:gd name="connsiteY0" fmla="*/ 118205 h 304800"/>
                <a:gd name="connsiteX1" fmla="*/ 29435 w 142875"/>
                <a:gd name="connsiteY1" fmla="*/ 118205 h 304800"/>
                <a:gd name="connsiteX2" fmla="*/ 29435 w 142875"/>
                <a:gd name="connsiteY2" fmla="*/ 286893 h 304800"/>
                <a:gd name="connsiteX3" fmla="*/ 40580 w 142875"/>
                <a:gd name="connsiteY3" fmla="*/ 298037 h 304800"/>
                <a:gd name="connsiteX4" fmla="*/ 108207 w 142875"/>
                <a:gd name="connsiteY4" fmla="*/ 298037 h 304800"/>
                <a:gd name="connsiteX5" fmla="*/ 119352 w 142875"/>
                <a:gd name="connsiteY5" fmla="*/ 286893 h 304800"/>
                <a:gd name="connsiteX6" fmla="*/ 119352 w 142875"/>
                <a:gd name="connsiteY6" fmla="*/ 118205 h 304800"/>
                <a:gd name="connsiteX7" fmla="*/ 130496 w 142875"/>
                <a:gd name="connsiteY7" fmla="*/ 118205 h 304800"/>
                <a:gd name="connsiteX8" fmla="*/ 140211 w 142875"/>
                <a:gd name="connsiteY8" fmla="*/ 112490 h 304800"/>
                <a:gd name="connsiteX9" fmla="*/ 139926 w 142875"/>
                <a:gd name="connsiteY9" fmla="*/ 101156 h 304800"/>
                <a:gd name="connsiteX10" fmla="*/ 83442 w 142875"/>
                <a:gd name="connsiteY10" fmla="*/ 12002 h 304800"/>
                <a:gd name="connsiteX11" fmla="*/ 64583 w 142875"/>
                <a:gd name="connsiteY11" fmla="*/ 12002 h 304800"/>
                <a:gd name="connsiteX12" fmla="*/ 8861 w 142875"/>
                <a:gd name="connsiteY12" fmla="*/ 101156 h 304800"/>
                <a:gd name="connsiteX13" fmla="*/ 8576 w 142875"/>
                <a:gd name="connsiteY13" fmla="*/ 112490 h 304800"/>
                <a:gd name="connsiteX14" fmla="*/ 18291 w 142875"/>
                <a:gd name="connsiteY14" fmla="*/ 118205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2875" h="304800">
                  <a:moveTo>
                    <a:pt x="18291" y="118205"/>
                  </a:moveTo>
                  <a:lnTo>
                    <a:pt x="29435" y="118205"/>
                  </a:lnTo>
                  <a:lnTo>
                    <a:pt x="29435" y="286893"/>
                  </a:lnTo>
                  <a:cubicBezTo>
                    <a:pt x="29435" y="293084"/>
                    <a:pt x="34388" y="298037"/>
                    <a:pt x="40580" y="298037"/>
                  </a:cubicBezTo>
                  <a:lnTo>
                    <a:pt x="108207" y="298037"/>
                  </a:lnTo>
                  <a:cubicBezTo>
                    <a:pt x="114398" y="298037"/>
                    <a:pt x="119352" y="293084"/>
                    <a:pt x="119352" y="286893"/>
                  </a:cubicBezTo>
                  <a:lnTo>
                    <a:pt x="119352" y="118205"/>
                  </a:lnTo>
                  <a:lnTo>
                    <a:pt x="130496" y="118205"/>
                  </a:lnTo>
                  <a:cubicBezTo>
                    <a:pt x="134591" y="118205"/>
                    <a:pt x="138306" y="116014"/>
                    <a:pt x="140211" y="112490"/>
                  </a:cubicBezTo>
                  <a:cubicBezTo>
                    <a:pt x="142212" y="108966"/>
                    <a:pt x="142021" y="104585"/>
                    <a:pt x="139926" y="101156"/>
                  </a:cubicBezTo>
                  <a:lnTo>
                    <a:pt x="83442" y="12002"/>
                  </a:lnTo>
                  <a:cubicBezTo>
                    <a:pt x="79346" y="5524"/>
                    <a:pt x="68583" y="5524"/>
                    <a:pt x="64583" y="12002"/>
                  </a:cubicBezTo>
                  <a:lnTo>
                    <a:pt x="8861" y="101156"/>
                  </a:lnTo>
                  <a:cubicBezTo>
                    <a:pt x="6671" y="104585"/>
                    <a:pt x="6575" y="108966"/>
                    <a:pt x="8576" y="112490"/>
                  </a:cubicBezTo>
                  <a:cubicBezTo>
                    <a:pt x="10481" y="116014"/>
                    <a:pt x="14291" y="118205"/>
                    <a:pt x="18291" y="118205"/>
                  </a:cubicBezTo>
                  <a:close/>
                </a:path>
              </a:pathLst>
            </a:custGeom>
            <a:grpFill/>
            <a:ln w="9525" cap="flat">
              <a:noFill/>
              <a:prstDash val="solid"/>
              <a:miter/>
            </a:ln>
          </p:spPr>
          <p:txBody>
            <a:bodyPr rtlCol="0" anchor="ctr"/>
            <a:lstStyle/>
            <a:p>
              <a:endParaRPr lang="ko-KR" altLang="en-US"/>
            </a:p>
          </p:txBody>
        </p:sp>
        <p:sp>
          <p:nvSpPr>
            <p:cNvPr id="39" name="자유형: 도형 30">
              <a:extLst>
                <a:ext uri="{FF2B5EF4-FFF2-40B4-BE49-F238E27FC236}">
                  <a16:creationId xmlns:a16="http://schemas.microsoft.com/office/drawing/2014/main" id="{CFD266B7-DA25-4A88-8AB3-7E2AD271340F}"/>
                </a:ext>
              </a:extLst>
            </p:cNvPr>
            <p:cNvSpPr/>
            <p:nvPr/>
          </p:nvSpPr>
          <p:spPr>
            <a:xfrm>
              <a:off x="752656" y="1562597"/>
              <a:ext cx="390525" cy="390525"/>
            </a:xfrm>
            <a:custGeom>
              <a:avLst/>
              <a:gdLst>
                <a:gd name="connsiteX0" fmla="*/ 376142 w 390525"/>
                <a:gd name="connsiteY0" fmla="*/ 365262 h 390525"/>
                <a:gd name="connsiteX1" fmla="*/ 29432 w 390525"/>
                <a:gd name="connsiteY1" fmla="*/ 365262 h 390525"/>
                <a:gd name="connsiteX2" fmla="*/ 29432 w 390525"/>
                <a:gd name="connsiteY2" fmla="*/ 18552 h 390525"/>
                <a:gd name="connsiteX3" fmla="*/ 19526 w 390525"/>
                <a:gd name="connsiteY3" fmla="*/ 7218 h 390525"/>
                <a:gd name="connsiteX4" fmla="*/ 7144 w 390525"/>
                <a:gd name="connsiteY4" fmla="*/ 18267 h 390525"/>
                <a:gd name="connsiteX5" fmla="*/ 7144 w 390525"/>
                <a:gd name="connsiteY5" fmla="*/ 376407 h 390525"/>
                <a:gd name="connsiteX6" fmla="*/ 18288 w 390525"/>
                <a:gd name="connsiteY6" fmla="*/ 387551 h 390525"/>
                <a:gd name="connsiteX7" fmla="*/ 376428 w 390525"/>
                <a:gd name="connsiteY7" fmla="*/ 387551 h 390525"/>
                <a:gd name="connsiteX8" fmla="*/ 387477 w 390525"/>
                <a:gd name="connsiteY8" fmla="*/ 375168 h 390525"/>
                <a:gd name="connsiteX9" fmla="*/ 376142 w 390525"/>
                <a:gd name="connsiteY9" fmla="*/ 365262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525" h="390525">
                  <a:moveTo>
                    <a:pt x="376142" y="365262"/>
                  </a:moveTo>
                  <a:lnTo>
                    <a:pt x="29432" y="365262"/>
                  </a:lnTo>
                  <a:lnTo>
                    <a:pt x="29432" y="18552"/>
                  </a:lnTo>
                  <a:cubicBezTo>
                    <a:pt x="29432" y="12837"/>
                    <a:pt x="25241" y="7789"/>
                    <a:pt x="19526" y="7218"/>
                  </a:cubicBezTo>
                  <a:cubicBezTo>
                    <a:pt x="12764" y="6456"/>
                    <a:pt x="7144" y="11694"/>
                    <a:pt x="7144" y="18267"/>
                  </a:cubicBezTo>
                  <a:lnTo>
                    <a:pt x="7144" y="376407"/>
                  </a:lnTo>
                  <a:cubicBezTo>
                    <a:pt x="7144" y="382598"/>
                    <a:pt x="12097" y="387551"/>
                    <a:pt x="18288" y="387551"/>
                  </a:cubicBezTo>
                  <a:lnTo>
                    <a:pt x="376428" y="387551"/>
                  </a:lnTo>
                  <a:cubicBezTo>
                    <a:pt x="383000" y="387551"/>
                    <a:pt x="388239" y="381836"/>
                    <a:pt x="387477" y="375168"/>
                  </a:cubicBezTo>
                  <a:cubicBezTo>
                    <a:pt x="386906" y="369453"/>
                    <a:pt x="381857" y="365262"/>
                    <a:pt x="376142" y="365262"/>
                  </a:cubicBezTo>
                  <a:close/>
                </a:path>
              </a:pathLst>
            </a:custGeom>
            <a:grpFill/>
            <a:ln w="9525" cap="flat">
              <a:noFill/>
              <a:prstDash val="solid"/>
              <a:miter/>
            </a:ln>
          </p:spPr>
          <p:txBody>
            <a:bodyPr rtlCol="0" anchor="ctr"/>
            <a:lstStyle/>
            <a:p>
              <a:endParaRPr lang="ko-KR" altLang="en-US"/>
            </a:p>
          </p:txBody>
        </p:sp>
      </p:grpSp>
      <p:cxnSp>
        <p:nvCxnSpPr>
          <p:cNvPr id="79" name="Conector recto 78">
            <a:extLst>
              <a:ext uri="{FF2B5EF4-FFF2-40B4-BE49-F238E27FC236}">
                <a16:creationId xmlns:a16="http://schemas.microsoft.com/office/drawing/2014/main" id="{CFF35448-26E3-45BE-BE05-1C8795D7AF03}"/>
              </a:ext>
            </a:extLst>
          </p:cNvPr>
          <p:cNvCxnSpPr/>
          <p:nvPr/>
        </p:nvCxnSpPr>
        <p:spPr>
          <a:xfrm>
            <a:off x="1245326" y="1342197"/>
            <a:ext cx="9962605" cy="0"/>
          </a:xfrm>
          <a:prstGeom prst="line">
            <a:avLst/>
          </a:prstGeom>
          <a:ln>
            <a:solidFill>
              <a:srgbClr val="004D86"/>
            </a:solidFill>
          </a:ln>
        </p:spPr>
        <p:style>
          <a:lnRef idx="1">
            <a:schemeClr val="accent4"/>
          </a:lnRef>
          <a:fillRef idx="0">
            <a:schemeClr val="accent4"/>
          </a:fillRef>
          <a:effectRef idx="0">
            <a:schemeClr val="accent4"/>
          </a:effectRef>
          <a:fontRef idx="minor">
            <a:schemeClr val="tx1"/>
          </a:fontRef>
        </p:style>
      </p:cxnSp>
      <p:sp>
        <p:nvSpPr>
          <p:cNvPr id="2" name="CuadroTexto 1">
            <a:extLst>
              <a:ext uri="{FF2B5EF4-FFF2-40B4-BE49-F238E27FC236}">
                <a16:creationId xmlns:a16="http://schemas.microsoft.com/office/drawing/2014/main" id="{D6E82118-3D36-4D0B-9480-773163A4BA99}"/>
              </a:ext>
            </a:extLst>
          </p:cNvPr>
          <p:cNvSpPr txBox="1"/>
          <p:nvPr/>
        </p:nvSpPr>
        <p:spPr>
          <a:xfrm>
            <a:off x="6096391" y="2781714"/>
            <a:ext cx="5763790" cy="861774"/>
          </a:xfrm>
          <a:prstGeom prst="rect">
            <a:avLst/>
          </a:prstGeom>
          <a:ln>
            <a:solidFill>
              <a:srgbClr val="EC3A3B"/>
            </a:solidFill>
          </a:ln>
          <a:effectLst>
            <a:outerShdw blurRad="50800" dist="38100" dir="8100000" algn="tr"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wrap="square" lIns="91440" tIns="45720" rIns="91440" bIns="45720" rtlCol="0" anchor="t">
            <a:spAutoFit/>
          </a:bodyPr>
          <a:lstStyle/>
          <a:p>
            <a:r>
              <a:rPr lang="es-CR">
                <a:solidFill>
                  <a:srgbClr val="000000">
                    <a:hueOff val="0"/>
                    <a:satOff val="0"/>
                    <a:lumOff val="0"/>
                    <a:alphaOff val="0"/>
                  </a:srgbClr>
                </a:solidFill>
                <a:latin typeface="Sagona ExtraLight"/>
              </a:rPr>
              <a:t>Son señales que alertan cuando un riesgo está a apunto de ocurrir o ya se ha hecho realidad</a:t>
            </a:r>
          </a:p>
          <a:p>
            <a:r>
              <a:rPr lang="es-CR" sz="1400">
                <a:solidFill>
                  <a:srgbClr val="000000">
                    <a:hueOff val="0"/>
                    <a:satOff val="0"/>
                    <a:lumOff val="0"/>
                    <a:alphaOff val="0"/>
                  </a:srgbClr>
                </a:solidFill>
                <a:latin typeface="Sagona ExtraLight"/>
              </a:rPr>
              <a:t>¿Qué señales nos podrían advertir de la ocurrencia del riesgo? </a:t>
            </a:r>
          </a:p>
        </p:txBody>
      </p:sp>
      <p:graphicFrame>
        <p:nvGraphicFramePr>
          <p:cNvPr id="6" name="Diagrama 5">
            <a:extLst>
              <a:ext uri="{FF2B5EF4-FFF2-40B4-BE49-F238E27FC236}">
                <a16:creationId xmlns:a16="http://schemas.microsoft.com/office/drawing/2014/main" id="{807C1C92-0FD7-4B63-9D17-8EBC2D8CCB27}"/>
              </a:ext>
            </a:extLst>
          </p:cNvPr>
          <p:cNvGraphicFramePr/>
          <p:nvPr>
            <p:extLst>
              <p:ext uri="{D42A27DB-BD31-4B8C-83A1-F6EECF244321}">
                <p14:modId xmlns:p14="http://schemas.microsoft.com/office/powerpoint/2010/main" val="937825261"/>
              </p:ext>
            </p:extLst>
          </p:nvPr>
        </p:nvGraphicFramePr>
        <p:xfrm>
          <a:off x="1627321" y="1237090"/>
          <a:ext cx="3577217" cy="46412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a 4">
            <a:extLst>
              <a:ext uri="{FF2B5EF4-FFF2-40B4-BE49-F238E27FC236}">
                <a16:creationId xmlns:a16="http://schemas.microsoft.com/office/drawing/2014/main" id="{60D97D26-CC5E-49AB-80D4-C13FF3E7F969}"/>
              </a:ext>
            </a:extLst>
          </p:cNvPr>
          <p:cNvGraphicFramePr/>
          <p:nvPr>
            <p:extLst>
              <p:ext uri="{D42A27DB-BD31-4B8C-83A1-F6EECF244321}">
                <p14:modId xmlns:p14="http://schemas.microsoft.com/office/powerpoint/2010/main" val="1013659434"/>
              </p:ext>
            </p:extLst>
          </p:nvPr>
        </p:nvGraphicFramePr>
        <p:xfrm>
          <a:off x="5489727" y="1394705"/>
          <a:ext cx="5597525" cy="2844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2" name="Google Shape;248;p19">
            <a:extLst>
              <a:ext uri="{FF2B5EF4-FFF2-40B4-BE49-F238E27FC236}">
                <a16:creationId xmlns:a16="http://schemas.microsoft.com/office/drawing/2014/main" id="{1ED8CF56-4472-441C-8E5B-E748E76C00D3}"/>
              </a:ext>
            </a:extLst>
          </p:cNvPr>
          <p:cNvSpPr/>
          <p:nvPr/>
        </p:nvSpPr>
        <p:spPr>
          <a:xfrm>
            <a:off x="7058158" y="3834259"/>
            <a:ext cx="1884601" cy="707886"/>
          </a:xfrm>
          <a:custGeom>
            <a:avLst/>
            <a:gdLst/>
            <a:ahLst/>
            <a:cxnLst/>
            <a:rect l="l" t="t" r="r" b="b"/>
            <a:pathLst>
              <a:path w="107455" h="43161" extrusionOk="0">
                <a:moveTo>
                  <a:pt x="0" y="0"/>
                </a:moveTo>
                <a:lnTo>
                  <a:pt x="0" y="40767"/>
                </a:lnTo>
                <a:lnTo>
                  <a:pt x="105073" y="40767"/>
                </a:lnTo>
                <a:cubicBezTo>
                  <a:pt x="106395" y="40767"/>
                  <a:pt x="107454" y="41850"/>
                  <a:pt x="107454" y="43160"/>
                </a:cubicBezTo>
                <a:lnTo>
                  <a:pt x="107454" y="3643"/>
                </a:lnTo>
                <a:cubicBezTo>
                  <a:pt x="107454" y="1631"/>
                  <a:pt x="105823" y="0"/>
                  <a:pt x="103811" y="0"/>
                </a:cubicBezTo>
                <a:close/>
              </a:path>
            </a:pathLst>
          </a:custGeom>
          <a:solidFill>
            <a:schemeClr val="bg2">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46;p19">
            <a:extLst>
              <a:ext uri="{FF2B5EF4-FFF2-40B4-BE49-F238E27FC236}">
                <a16:creationId xmlns:a16="http://schemas.microsoft.com/office/drawing/2014/main" id="{83D0A59A-4BEF-4189-9A04-9AF35F29E5F4}"/>
              </a:ext>
            </a:extLst>
          </p:cNvPr>
          <p:cNvSpPr/>
          <p:nvPr/>
        </p:nvSpPr>
        <p:spPr>
          <a:xfrm>
            <a:off x="7045305" y="4482295"/>
            <a:ext cx="1999100" cy="119700"/>
          </a:xfrm>
          <a:custGeom>
            <a:avLst/>
            <a:gdLst/>
            <a:ahLst/>
            <a:cxnLst/>
            <a:rect l="l" t="t" r="r" b="b"/>
            <a:pathLst>
              <a:path w="79964" h="4788" extrusionOk="0">
                <a:moveTo>
                  <a:pt x="1" y="1"/>
                </a:moveTo>
                <a:cubicBezTo>
                  <a:pt x="1" y="596"/>
                  <a:pt x="120" y="1180"/>
                  <a:pt x="310" y="1703"/>
                </a:cubicBezTo>
                <a:cubicBezTo>
                  <a:pt x="334" y="1751"/>
                  <a:pt x="358" y="1811"/>
                  <a:pt x="370" y="1858"/>
                </a:cubicBezTo>
                <a:cubicBezTo>
                  <a:pt x="1096" y="3573"/>
                  <a:pt x="2799" y="4787"/>
                  <a:pt x="4787" y="4787"/>
                </a:cubicBezTo>
                <a:lnTo>
                  <a:pt x="77582" y="4787"/>
                </a:lnTo>
                <a:cubicBezTo>
                  <a:pt x="78237" y="4787"/>
                  <a:pt x="78832" y="4525"/>
                  <a:pt x="79273" y="4085"/>
                </a:cubicBezTo>
                <a:cubicBezTo>
                  <a:pt x="79499" y="3859"/>
                  <a:pt x="79689" y="3561"/>
                  <a:pt x="79808" y="3251"/>
                </a:cubicBezTo>
                <a:cubicBezTo>
                  <a:pt x="79904" y="3001"/>
                  <a:pt x="79963" y="2739"/>
                  <a:pt x="79963" y="2465"/>
                </a:cubicBezTo>
                <a:lnTo>
                  <a:pt x="79963" y="2418"/>
                </a:lnTo>
                <a:cubicBezTo>
                  <a:pt x="79963" y="2227"/>
                  <a:pt x="79939" y="2037"/>
                  <a:pt x="79892" y="1858"/>
                </a:cubicBezTo>
                <a:cubicBezTo>
                  <a:pt x="79630" y="799"/>
                  <a:pt x="78606" y="1"/>
                  <a:pt x="77463" y="1"/>
                </a:cubicBezTo>
                <a:close/>
              </a:path>
            </a:pathLst>
          </a:custGeom>
          <a:solidFill>
            <a:srgbClr val="EC1D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51;p19">
            <a:extLst>
              <a:ext uri="{FF2B5EF4-FFF2-40B4-BE49-F238E27FC236}">
                <a16:creationId xmlns:a16="http://schemas.microsoft.com/office/drawing/2014/main" id="{49496EBB-1BF2-4A9F-97E8-CE7820DBEC59}"/>
              </a:ext>
            </a:extLst>
          </p:cNvPr>
          <p:cNvSpPr txBox="1"/>
          <p:nvPr/>
        </p:nvSpPr>
        <p:spPr>
          <a:xfrm>
            <a:off x="7224469" y="4008220"/>
            <a:ext cx="1842540" cy="375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a:solidFill>
                  <a:srgbClr val="000000">
                    <a:hueOff val="0"/>
                    <a:satOff val="0"/>
                    <a:lumOff val="0"/>
                    <a:alphaOff val="0"/>
                  </a:srgbClr>
                </a:solidFill>
                <a:latin typeface="Sagona ExtraLight" panose="02020303050505020204" pitchFamily="18" charset="0"/>
                <a:sym typeface="Fira Sans Extra Condensed Medium"/>
              </a:rPr>
              <a:t>Por cada Riesgo</a:t>
            </a:r>
            <a:endParaRPr sz="1600">
              <a:solidFill>
                <a:srgbClr val="000000">
                  <a:hueOff val="0"/>
                  <a:satOff val="0"/>
                  <a:lumOff val="0"/>
                  <a:alphaOff val="0"/>
                </a:srgbClr>
              </a:solidFill>
              <a:latin typeface="Sagona ExtraLight" panose="02020303050505020204" pitchFamily="18" charset="0"/>
              <a:sym typeface="Fira Sans Extra Condensed Medium"/>
            </a:endParaRPr>
          </a:p>
        </p:txBody>
      </p:sp>
      <p:sp>
        <p:nvSpPr>
          <p:cNvPr id="23" name="Google Shape;248;p19">
            <a:extLst>
              <a:ext uri="{FF2B5EF4-FFF2-40B4-BE49-F238E27FC236}">
                <a16:creationId xmlns:a16="http://schemas.microsoft.com/office/drawing/2014/main" id="{40F289AC-DCB6-4061-ABFC-6269BC697DB4}"/>
              </a:ext>
            </a:extLst>
          </p:cNvPr>
          <p:cNvSpPr/>
          <p:nvPr/>
        </p:nvSpPr>
        <p:spPr>
          <a:xfrm>
            <a:off x="8668761" y="4727648"/>
            <a:ext cx="1884601" cy="707886"/>
          </a:xfrm>
          <a:custGeom>
            <a:avLst/>
            <a:gdLst/>
            <a:ahLst/>
            <a:cxnLst/>
            <a:rect l="l" t="t" r="r" b="b"/>
            <a:pathLst>
              <a:path w="107455" h="43161" extrusionOk="0">
                <a:moveTo>
                  <a:pt x="0" y="0"/>
                </a:moveTo>
                <a:lnTo>
                  <a:pt x="0" y="40767"/>
                </a:lnTo>
                <a:lnTo>
                  <a:pt x="105073" y="40767"/>
                </a:lnTo>
                <a:cubicBezTo>
                  <a:pt x="106395" y="40767"/>
                  <a:pt x="107454" y="41850"/>
                  <a:pt x="107454" y="43160"/>
                </a:cubicBezTo>
                <a:lnTo>
                  <a:pt x="107454" y="3643"/>
                </a:lnTo>
                <a:cubicBezTo>
                  <a:pt x="107454" y="1631"/>
                  <a:pt x="105823" y="0"/>
                  <a:pt x="103811" y="0"/>
                </a:cubicBezTo>
                <a:close/>
              </a:path>
            </a:pathLst>
          </a:custGeom>
          <a:solidFill>
            <a:schemeClr val="bg2">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46;p19">
            <a:extLst>
              <a:ext uri="{FF2B5EF4-FFF2-40B4-BE49-F238E27FC236}">
                <a16:creationId xmlns:a16="http://schemas.microsoft.com/office/drawing/2014/main" id="{896FA795-A69B-48AE-9A05-1439FBC933A3}"/>
              </a:ext>
            </a:extLst>
          </p:cNvPr>
          <p:cNvSpPr/>
          <p:nvPr/>
        </p:nvSpPr>
        <p:spPr>
          <a:xfrm>
            <a:off x="8655908" y="5375684"/>
            <a:ext cx="1999100" cy="119700"/>
          </a:xfrm>
          <a:custGeom>
            <a:avLst/>
            <a:gdLst/>
            <a:ahLst/>
            <a:cxnLst/>
            <a:rect l="l" t="t" r="r" b="b"/>
            <a:pathLst>
              <a:path w="79964" h="4788" extrusionOk="0">
                <a:moveTo>
                  <a:pt x="1" y="1"/>
                </a:moveTo>
                <a:cubicBezTo>
                  <a:pt x="1" y="596"/>
                  <a:pt x="120" y="1180"/>
                  <a:pt x="310" y="1703"/>
                </a:cubicBezTo>
                <a:cubicBezTo>
                  <a:pt x="334" y="1751"/>
                  <a:pt x="358" y="1811"/>
                  <a:pt x="370" y="1858"/>
                </a:cubicBezTo>
                <a:cubicBezTo>
                  <a:pt x="1096" y="3573"/>
                  <a:pt x="2799" y="4787"/>
                  <a:pt x="4787" y="4787"/>
                </a:cubicBezTo>
                <a:lnTo>
                  <a:pt x="77582" y="4787"/>
                </a:lnTo>
                <a:cubicBezTo>
                  <a:pt x="78237" y="4787"/>
                  <a:pt x="78832" y="4525"/>
                  <a:pt x="79273" y="4085"/>
                </a:cubicBezTo>
                <a:cubicBezTo>
                  <a:pt x="79499" y="3859"/>
                  <a:pt x="79689" y="3561"/>
                  <a:pt x="79808" y="3251"/>
                </a:cubicBezTo>
                <a:cubicBezTo>
                  <a:pt x="79904" y="3001"/>
                  <a:pt x="79963" y="2739"/>
                  <a:pt x="79963" y="2465"/>
                </a:cubicBezTo>
                <a:lnTo>
                  <a:pt x="79963" y="2418"/>
                </a:lnTo>
                <a:cubicBezTo>
                  <a:pt x="79963" y="2227"/>
                  <a:pt x="79939" y="2037"/>
                  <a:pt x="79892" y="1858"/>
                </a:cubicBezTo>
                <a:cubicBezTo>
                  <a:pt x="79630" y="799"/>
                  <a:pt x="78606" y="1"/>
                  <a:pt x="77463" y="1"/>
                </a:cubicBezTo>
                <a:close/>
              </a:path>
            </a:pathLst>
          </a:custGeom>
          <a:solidFill>
            <a:srgbClr val="FCBD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51;p19">
            <a:extLst>
              <a:ext uri="{FF2B5EF4-FFF2-40B4-BE49-F238E27FC236}">
                <a16:creationId xmlns:a16="http://schemas.microsoft.com/office/drawing/2014/main" id="{39E0496E-FEA6-42F5-8F9D-B5FF003AC836}"/>
              </a:ext>
            </a:extLst>
          </p:cNvPr>
          <p:cNvSpPr txBox="1"/>
          <p:nvPr/>
        </p:nvSpPr>
        <p:spPr>
          <a:xfrm>
            <a:off x="8734188" y="4893641"/>
            <a:ext cx="1842540" cy="375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solidFill>
                  <a:srgbClr val="000000">
                    <a:hueOff val="0"/>
                    <a:satOff val="0"/>
                    <a:lumOff val="0"/>
                    <a:alphaOff val="0"/>
                  </a:srgbClr>
                </a:solidFill>
                <a:latin typeface="Sagona ExtraLight" panose="02020303050505020204" pitchFamily="18" charset="0"/>
                <a:sym typeface="Fira Sans Extra Condensed Medium"/>
              </a:rPr>
              <a:t>Alarma </a:t>
            </a:r>
            <a:endParaRPr sz="1600">
              <a:solidFill>
                <a:srgbClr val="000000">
                  <a:hueOff val="0"/>
                  <a:satOff val="0"/>
                  <a:lumOff val="0"/>
                  <a:alphaOff val="0"/>
                </a:srgbClr>
              </a:solidFill>
              <a:latin typeface="Sagona ExtraLight" panose="02020303050505020204" pitchFamily="18" charset="0"/>
              <a:sym typeface="Fira Sans Extra Condensed Medium"/>
            </a:endParaRPr>
          </a:p>
        </p:txBody>
      </p:sp>
      <p:sp>
        <p:nvSpPr>
          <p:cNvPr id="29" name="Google Shape;248;p19">
            <a:extLst>
              <a:ext uri="{FF2B5EF4-FFF2-40B4-BE49-F238E27FC236}">
                <a16:creationId xmlns:a16="http://schemas.microsoft.com/office/drawing/2014/main" id="{E4A54A4A-1C07-4AD6-B70B-0CA01D10EA4C}"/>
              </a:ext>
            </a:extLst>
          </p:cNvPr>
          <p:cNvSpPr/>
          <p:nvPr/>
        </p:nvSpPr>
        <p:spPr>
          <a:xfrm>
            <a:off x="9967765" y="5698634"/>
            <a:ext cx="1884601" cy="707886"/>
          </a:xfrm>
          <a:custGeom>
            <a:avLst/>
            <a:gdLst/>
            <a:ahLst/>
            <a:cxnLst/>
            <a:rect l="l" t="t" r="r" b="b"/>
            <a:pathLst>
              <a:path w="107455" h="43161" extrusionOk="0">
                <a:moveTo>
                  <a:pt x="0" y="0"/>
                </a:moveTo>
                <a:lnTo>
                  <a:pt x="0" y="40767"/>
                </a:lnTo>
                <a:lnTo>
                  <a:pt x="105073" y="40767"/>
                </a:lnTo>
                <a:cubicBezTo>
                  <a:pt x="106395" y="40767"/>
                  <a:pt x="107454" y="41850"/>
                  <a:pt x="107454" y="43160"/>
                </a:cubicBezTo>
                <a:lnTo>
                  <a:pt x="107454" y="3643"/>
                </a:lnTo>
                <a:cubicBezTo>
                  <a:pt x="107454" y="1631"/>
                  <a:pt x="105823" y="0"/>
                  <a:pt x="103811" y="0"/>
                </a:cubicBezTo>
                <a:close/>
              </a:path>
            </a:pathLst>
          </a:custGeom>
          <a:solidFill>
            <a:schemeClr val="bg2">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46;p19">
            <a:extLst>
              <a:ext uri="{FF2B5EF4-FFF2-40B4-BE49-F238E27FC236}">
                <a16:creationId xmlns:a16="http://schemas.microsoft.com/office/drawing/2014/main" id="{C6012D60-AAE4-4D20-AE87-8FB28CCC6A46}"/>
              </a:ext>
            </a:extLst>
          </p:cNvPr>
          <p:cNvSpPr/>
          <p:nvPr/>
        </p:nvSpPr>
        <p:spPr>
          <a:xfrm>
            <a:off x="9954912" y="6346670"/>
            <a:ext cx="1999100" cy="119700"/>
          </a:xfrm>
          <a:custGeom>
            <a:avLst/>
            <a:gdLst/>
            <a:ahLst/>
            <a:cxnLst/>
            <a:rect l="l" t="t" r="r" b="b"/>
            <a:pathLst>
              <a:path w="79964" h="4788" extrusionOk="0">
                <a:moveTo>
                  <a:pt x="1" y="1"/>
                </a:moveTo>
                <a:cubicBezTo>
                  <a:pt x="1" y="596"/>
                  <a:pt x="120" y="1180"/>
                  <a:pt x="310" y="1703"/>
                </a:cubicBezTo>
                <a:cubicBezTo>
                  <a:pt x="334" y="1751"/>
                  <a:pt x="358" y="1811"/>
                  <a:pt x="370" y="1858"/>
                </a:cubicBezTo>
                <a:cubicBezTo>
                  <a:pt x="1096" y="3573"/>
                  <a:pt x="2799" y="4787"/>
                  <a:pt x="4787" y="4787"/>
                </a:cubicBezTo>
                <a:lnTo>
                  <a:pt x="77582" y="4787"/>
                </a:lnTo>
                <a:cubicBezTo>
                  <a:pt x="78237" y="4787"/>
                  <a:pt x="78832" y="4525"/>
                  <a:pt x="79273" y="4085"/>
                </a:cubicBezTo>
                <a:cubicBezTo>
                  <a:pt x="79499" y="3859"/>
                  <a:pt x="79689" y="3561"/>
                  <a:pt x="79808" y="3251"/>
                </a:cubicBezTo>
                <a:cubicBezTo>
                  <a:pt x="79904" y="3001"/>
                  <a:pt x="79963" y="2739"/>
                  <a:pt x="79963" y="2465"/>
                </a:cubicBezTo>
                <a:lnTo>
                  <a:pt x="79963" y="2418"/>
                </a:lnTo>
                <a:cubicBezTo>
                  <a:pt x="79963" y="2227"/>
                  <a:pt x="79939" y="2037"/>
                  <a:pt x="79892" y="1858"/>
                </a:cubicBezTo>
                <a:cubicBezTo>
                  <a:pt x="79630" y="799"/>
                  <a:pt x="78606" y="1"/>
                  <a:pt x="77463"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51;p19">
            <a:extLst>
              <a:ext uri="{FF2B5EF4-FFF2-40B4-BE49-F238E27FC236}">
                <a16:creationId xmlns:a16="http://schemas.microsoft.com/office/drawing/2014/main" id="{5726EB69-10A1-4BAE-9FBC-F00E5D226481}"/>
              </a:ext>
            </a:extLst>
          </p:cNvPr>
          <p:cNvSpPr txBox="1"/>
          <p:nvPr/>
        </p:nvSpPr>
        <p:spPr>
          <a:xfrm>
            <a:off x="10033192" y="5864627"/>
            <a:ext cx="1842540" cy="375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CR" sz="1600">
                <a:solidFill>
                  <a:srgbClr val="000000">
                    <a:hueOff val="0"/>
                    <a:satOff val="0"/>
                    <a:lumOff val="0"/>
                    <a:alphaOff val="0"/>
                  </a:srgbClr>
                </a:solidFill>
                <a:latin typeface="Sagona ExtraLight" panose="02020303050505020204" pitchFamily="18" charset="0"/>
                <a:sym typeface="Fira Sans Extra Condensed Medium"/>
              </a:rPr>
              <a:t>“N”</a:t>
            </a:r>
            <a:r>
              <a:rPr lang="en" sz="1600">
                <a:solidFill>
                  <a:srgbClr val="000000">
                    <a:hueOff val="0"/>
                    <a:satOff val="0"/>
                    <a:lumOff val="0"/>
                    <a:alphaOff val="0"/>
                  </a:srgbClr>
                </a:solidFill>
                <a:latin typeface="Sagona ExtraLight" panose="02020303050505020204" pitchFamily="18" charset="0"/>
                <a:sym typeface="Fira Sans Extra Condensed Medium"/>
              </a:rPr>
              <a:t> acciones</a:t>
            </a:r>
            <a:endParaRPr sz="1600">
              <a:solidFill>
                <a:srgbClr val="000000">
                  <a:hueOff val="0"/>
                  <a:satOff val="0"/>
                  <a:lumOff val="0"/>
                  <a:alphaOff val="0"/>
                </a:srgbClr>
              </a:solidFill>
              <a:latin typeface="Sagona ExtraLight" panose="02020303050505020204" pitchFamily="18" charset="0"/>
              <a:sym typeface="Fira Sans Extra Condensed Medium"/>
            </a:endParaRPr>
          </a:p>
        </p:txBody>
      </p:sp>
      <p:cxnSp>
        <p:nvCxnSpPr>
          <p:cNvPr id="53" name="Conector: angular 52">
            <a:extLst>
              <a:ext uri="{FF2B5EF4-FFF2-40B4-BE49-F238E27FC236}">
                <a16:creationId xmlns:a16="http://schemas.microsoft.com/office/drawing/2014/main" id="{4CFDD13C-F68B-4590-932B-AE33E15DF5CF}"/>
              </a:ext>
            </a:extLst>
          </p:cNvPr>
          <p:cNvCxnSpPr>
            <a:stCxn id="14" idx="3"/>
          </p:cNvCxnSpPr>
          <p:nvPr/>
        </p:nvCxnSpPr>
        <p:spPr>
          <a:xfrm>
            <a:off x="9067009" y="4196170"/>
            <a:ext cx="542586" cy="405825"/>
          </a:xfrm>
          <a:prstGeom prst="bentConnector3">
            <a:avLst>
              <a:gd name="adj1" fmla="val 99755"/>
            </a:avLst>
          </a:prstGeom>
          <a:ln w="57150">
            <a:solidFill>
              <a:schemeClr val="tx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7" name="Conector: angular 56">
            <a:extLst>
              <a:ext uri="{FF2B5EF4-FFF2-40B4-BE49-F238E27FC236}">
                <a16:creationId xmlns:a16="http://schemas.microsoft.com/office/drawing/2014/main" id="{094E06A0-941E-4714-A4BD-31028B8471CB}"/>
              </a:ext>
            </a:extLst>
          </p:cNvPr>
          <p:cNvCxnSpPr>
            <a:cxnSpLocks/>
          </p:cNvCxnSpPr>
          <p:nvPr/>
        </p:nvCxnSpPr>
        <p:spPr>
          <a:xfrm rot="16200000" flipH="1">
            <a:off x="10610989" y="5114098"/>
            <a:ext cx="470530" cy="382492"/>
          </a:xfrm>
          <a:prstGeom prst="bentConnector3">
            <a:avLst>
              <a:gd name="adj1" fmla="val 5581"/>
            </a:avLst>
          </a:prstGeom>
          <a:ln w="57150">
            <a:solidFill>
              <a:schemeClr val="tx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62" name="Imagen 61" descr="Imagen que contiene reloj&#10;&#10;Descripción generada automáticamente">
            <a:extLst>
              <a:ext uri="{FF2B5EF4-FFF2-40B4-BE49-F238E27FC236}">
                <a16:creationId xmlns:a16="http://schemas.microsoft.com/office/drawing/2014/main" id="{3BFC30A2-2011-42C7-8225-1673104CCE5A}"/>
              </a:ext>
            </a:extLst>
          </p:cNvPr>
          <p:cNvPicPr>
            <a:picLocks noChangeAspect="1"/>
          </p:cNvPicPr>
          <p:nvPr/>
        </p:nvPicPr>
        <p:blipFill>
          <a:blip r:embed="rId13"/>
          <a:stretch>
            <a:fillRect/>
          </a:stretch>
        </p:blipFill>
        <p:spPr>
          <a:xfrm>
            <a:off x="6323737" y="3834259"/>
            <a:ext cx="651265" cy="651265"/>
          </a:xfrm>
          <a:prstGeom prst="rect">
            <a:avLst/>
          </a:prstGeom>
        </p:spPr>
      </p:pic>
      <p:pic>
        <p:nvPicPr>
          <p:cNvPr id="64" name="Imagen 63" descr="Imagen que contiene dibujo&#10;&#10;Descripción generada automáticamente">
            <a:extLst>
              <a:ext uri="{FF2B5EF4-FFF2-40B4-BE49-F238E27FC236}">
                <a16:creationId xmlns:a16="http://schemas.microsoft.com/office/drawing/2014/main" id="{35AFFC37-6364-4B8D-A67B-A2B2A3A56858}"/>
              </a:ext>
            </a:extLst>
          </p:cNvPr>
          <p:cNvPicPr>
            <a:picLocks noChangeAspect="1"/>
          </p:cNvPicPr>
          <p:nvPr/>
        </p:nvPicPr>
        <p:blipFill>
          <a:blip r:embed="rId14"/>
          <a:stretch>
            <a:fillRect/>
          </a:stretch>
        </p:blipFill>
        <p:spPr>
          <a:xfrm>
            <a:off x="8014619" y="4743828"/>
            <a:ext cx="594526" cy="594526"/>
          </a:xfrm>
          <a:prstGeom prst="rect">
            <a:avLst/>
          </a:prstGeom>
        </p:spPr>
      </p:pic>
      <p:pic>
        <p:nvPicPr>
          <p:cNvPr id="68" name="Imagen 67" descr="Imagen que contiene estacionado, plato, alimentos, firmar&#10;&#10;Descripción generada automáticamente">
            <a:extLst>
              <a:ext uri="{FF2B5EF4-FFF2-40B4-BE49-F238E27FC236}">
                <a16:creationId xmlns:a16="http://schemas.microsoft.com/office/drawing/2014/main" id="{5609FC55-0A08-40C9-A0E0-C4F1093E91DB}"/>
              </a:ext>
            </a:extLst>
          </p:cNvPr>
          <p:cNvPicPr>
            <a:picLocks noChangeAspect="1"/>
          </p:cNvPicPr>
          <p:nvPr/>
        </p:nvPicPr>
        <p:blipFill>
          <a:blip r:embed="rId15"/>
          <a:stretch>
            <a:fillRect/>
          </a:stretch>
        </p:blipFill>
        <p:spPr>
          <a:xfrm>
            <a:off x="9317396" y="5720794"/>
            <a:ext cx="617656" cy="617656"/>
          </a:xfrm>
          <a:prstGeom prst="rect">
            <a:avLst/>
          </a:prstGeom>
        </p:spPr>
      </p:pic>
      <p:cxnSp>
        <p:nvCxnSpPr>
          <p:cNvPr id="7" name="Conector recto de flecha 6">
            <a:extLst>
              <a:ext uri="{FF2B5EF4-FFF2-40B4-BE49-F238E27FC236}">
                <a16:creationId xmlns:a16="http://schemas.microsoft.com/office/drawing/2014/main" id="{AD65CD3C-18AA-4506-BC3B-9689DAA71EB8}"/>
              </a:ext>
            </a:extLst>
          </p:cNvPr>
          <p:cNvCxnSpPr>
            <a:cxnSpLocks/>
          </p:cNvCxnSpPr>
          <p:nvPr/>
        </p:nvCxnSpPr>
        <p:spPr>
          <a:xfrm flipH="1">
            <a:off x="8332419" y="6152379"/>
            <a:ext cx="797380" cy="0"/>
          </a:xfrm>
          <a:prstGeom prst="straightConnector1">
            <a:avLst/>
          </a:prstGeom>
          <a:ln>
            <a:solidFill>
              <a:srgbClr val="869FB2"/>
            </a:solidFill>
            <a:tailEnd type="triangle"/>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EC9D66CE-2BA7-4DE7-99D8-8E4E48AC5E82}"/>
              </a:ext>
            </a:extLst>
          </p:cNvPr>
          <p:cNvSpPr txBox="1"/>
          <p:nvPr/>
        </p:nvSpPr>
        <p:spPr>
          <a:xfrm>
            <a:off x="7220198" y="5926796"/>
            <a:ext cx="1357899" cy="584775"/>
          </a:xfrm>
          <a:prstGeom prst="rect">
            <a:avLst/>
          </a:prstGeom>
          <a:noFill/>
        </p:spPr>
        <p:txBody>
          <a:bodyPr wrap="square" rtlCol="0">
            <a:spAutoFit/>
          </a:bodyPr>
          <a:lstStyle/>
          <a:p>
            <a:r>
              <a:rPr lang="es-CR" sz="1600">
                <a:solidFill>
                  <a:srgbClr val="000000">
                    <a:hueOff val="0"/>
                    <a:satOff val="0"/>
                    <a:lumOff val="0"/>
                    <a:alphaOff val="0"/>
                  </a:srgbClr>
                </a:solidFill>
                <a:latin typeface="Sagona ExtraLight" panose="02020303050505020204" pitchFamily="18" charset="0"/>
              </a:rPr>
              <a:t>De rápida ejecución</a:t>
            </a:r>
          </a:p>
        </p:txBody>
      </p:sp>
    </p:spTree>
    <p:extLst>
      <p:ext uri="{BB962C8B-B14F-4D97-AF65-F5344CB8AC3E}">
        <p14:creationId xmlns:p14="http://schemas.microsoft.com/office/powerpoint/2010/main" val="1820095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uadroTexto 16">
            <a:extLst>
              <a:ext uri="{FF2B5EF4-FFF2-40B4-BE49-F238E27FC236}">
                <a16:creationId xmlns:a16="http://schemas.microsoft.com/office/drawing/2014/main" id="{BCD300C0-4309-43B3-A642-FF158DA3948C}"/>
              </a:ext>
            </a:extLst>
          </p:cNvPr>
          <p:cNvSpPr txBox="1"/>
          <p:nvPr/>
        </p:nvSpPr>
        <p:spPr>
          <a:xfrm>
            <a:off x="1144154" y="3172066"/>
            <a:ext cx="1559861" cy="1038701"/>
          </a:xfrm>
          <a:prstGeom prst="ellipse">
            <a:avLst/>
          </a:prstGeom>
          <a:ln>
            <a:noFill/>
          </a:ln>
          <a:effectLst>
            <a:outerShdw blurRad="152400" dist="317500" dir="5400000" sx="90000" sy="-19000" rotWithShape="0">
              <a:prstClr val="black">
                <a:alpha val="15000"/>
              </a:prstClr>
            </a:outerShdw>
          </a:effectLst>
        </p:spPr>
        <p:style>
          <a:lnRef idx="2">
            <a:schemeClr val="accent6"/>
          </a:lnRef>
          <a:fillRef idx="1">
            <a:schemeClr val="lt1"/>
          </a:fillRef>
          <a:effectRef idx="0">
            <a:schemeClr val="accent6"/>
          </a:effectRef>
          <a:fontRef idx="minor">
            <a:schemeClr val="dk1"/>
          </a:fontRef>
        </p:style>
        <p:txBody>
          <a:bodyPr vert="horz" wrap="square" rtlCol="0">
            <a:spAutoFit/>
          </a:bodyPr>
          <a:lstStyle/>
          <a:p>
            <a:pPr algn="just"/>
            <a:r>
              <a:rPr lang="es-CR" sz="1400">
                <a:latin typeface="Sagona ExtraLight" panose="02020303050505020204" pitchFamily="18" charset="0"/>
                <a:ea typeface="Times New Roman" panose="02020603050405020304" pitchFamily="18" charset="0"/>
                <a:cs typeface="Arial" panose="020B0604020202020204" pitchFamily="34" charset="0"/>
              </a:rPr>
              <a:t>Fases para la gestión de  riesgos</a:t>
            </a:r>
            <a:endParaRPr lang="es-CR" sz="1400">
              <a:latin typeface="Sagona ExtraLight" panose="02020303050505020204" pitchFamily="18" charset="0"/>
            </a:endParaRPr>
          </a:p>
        </p:txBody>
      </p:sp>
      <p:sp>
        <p:nvSpPr>
          <p:cNvPr id="3" name="Título 2">
            <a:extLst>
              <a:ext uri="{FF2B5EF4-FFF2-40B4-BE49-F238E27FC236}">
                <a16:creationId xmlns:a16="http://schemas.microsoft.com/office/drawing/2014/main" id="{12B178B4-CDED-454C-BED2-2E2B10ADA703}"/>
              </a:ext>
            </a:extLst>
          </p:cNvPr>
          <p:cNvSpPr>
            <a:spLocks noGrp="1"/>
          </p:cNvSpPr>
          <p:nvPr>
            <p:ph type="ctrTitle"/>
          </p:nvPr>
        </p:nvSpPr>
        <p:spPr>
          <a:xfrm>
            <a:off x="1353159" y="201102"/>
            <a:ext cx="10134369" cy="1002552"/>
          </a:xfrm>
          <a:ln>
            <a:noFill/>
          </a:ln>
        </p:spPr>
        <p:txBody>
          <a:bodyPr rtlCol="0"/>
          <a:lstStyle/>
          <a:p>
            <a:r>
              <a:rPr lang="es-ES" sz="3200"/>
              <a:t>Sistema específico de valoración del riesgo (</a:t>
            </a:r>
            <a:r>
              <a:rPr lang="es-ES" sz="3200" err="1"/>
              <a:t>sevri</a:t>
            </a:r>
            <a:r>
              <a:rPr lang="es-ES" sz="3200"/>
              <a:t>)</a:t>
            </a:r>
          </a:p>
        </p:txBody>
      </p:sp>
      <p:grpSp>
        <p:nvGrpSpPr>
          <p:cNvPr id="34" name="그룹 25">
            <a:extLst>
              <a:ext uri="{FF2B5EF4-FFF2-40B4-BE49-F238E27FC236}">
                <a16:creationId xmlns:a16="http://schemas.microsoft.com/office/drawing/2014/main" id="{7A86FE9D-FB6D-4165-8B85-86189EFA6C77}"/>
              </a:ext>
            </a:extLst>
          </p:cNvPr>
          <p:cNvGrpSpPr/>
          <p:nvPr/>
        </p:nvGrpSpPr>
        <p:grpSpPr>
          <a:xfrm>
            <a:off x="9277456" y="6563861"/>
            <a:ext cx="333606" cy="333604"/>
            <a:chOff x="752656" y="1562597"/>
            <a:chExt cx="390525" cy="390525"/>
          </a:xfrm>
          <a:solidFill>
            <a:schemeClr val="bg1"/>
          </a:solidFill>
        </p:grpSpPr>
        <p:sp>
          <p:nvSpPr>
            <p:cNvPr id="35" name="자유형: 도형 26">
              <a:extLst>
                <a:ext uri="{FF2B5EF4-FFF2-40B4-BE49-F238E27FC236}">
                  <a16:creationId xmlns:a16="http://schemas.microsoft.com/office/drawing/2014/main" id="{2D3BFAEA-64A1-4266-AC77-6CD6E649AABA}"/>
                </a:ext>
              </a:extLst>
            </p:cNvPr>
            <p:cNvSpPr/>
            <p:nvPr/>
          </p:nvSpPr>
          <p:spPr>
            <a:xfrm>
              <a:off x="797621" y="1607153"/>
              <a:ext cx="209550" cy="161925"/>
            </a:xfrm>
            <a:custGeom>
              <a:avLst/>
              <a:gdLst>
                <a:gd name="connsiteX0" fmla="*/ 26568 w 209550"/>
                <a:gd name="connsiteY0" fmla="*/ 159925 h 161925"/>
                <a:gd name="connsiteX1" fmla="*/ 85528 w 209550"/>
                <a:gd name="connsiteY1" fmla="*/ 100965 h 161925"/>
                <a:gd name="connsiteX2" fmla="*/ 102292 w 209550"/>
                <a:gd name="connsiteY2" fmla="*/ 117729 h 161925"/>
                <a:gd name="connsiteX3" fmla="*/ 113437 w 209550"/>
                <a:gd name="connsiteY3" fmla="*/ 117729 h 161925"/>
                <a:gd name="connsiteX4" fmla="*/ 185922 w 209550"/>
                <a:gd name="connsiteY4" fmla="*/ 45244 h 161925"/>
                <a:gd name="connsiteX5" fmla="*/ 185922 w 209550"/>
                <a:gd name="connsiteY5" fmla="*/ 64770 h 161925"/>
                <a:gd name="connsiteX6" fmla="*/ 189065 w 209550"/>
                <a:gd name="connsiteY6" fmla="*/ 71152 h 161925"/>
                <a:gd name="connsiteX7" fmla="*/ 208210 w 209550"/>
                <a:gd name="connsiteY7" fmla="*/ 62865 h 161925"/>
                <a:gd name="connsiteX8" fmla="*/ 208210 w 209550"/>
                <a:gd name="connsiteY8" fmla="*/ 18288 h 161925"/>
                <a:gd name="connsiteX9" fmla="*/ 197066 w 209550"/>
                <a:gd name="connsiteY9" fmla="*/ 7144 h 161925"/>
                <a:gd name="connsiteX10" fmla="*/ 150584 w 209550"/>
                <a:gd name="connsiteY10" fmla="*/ 7144 h 161925"/>
                <a:gd name="connsiteX11" fmla="*/ 144202 w 209550"/>
                <a:gd name="connsiteY11" fmla="*/ 10287 h 161925"/>
                <a:gd name="connsiteX12" fmla="*/ 152489 w 209550"/>
                <a:gd name="connsiteY12" fmla="*/ 29432 h 161925"/>
                <a:gd name="connsiteX13" fmla="*/ 170205 w 209550"/>
                <a:gd name="connsiteY13" fmla="*/ 29432 h 161925"/>
                <a:gd name="connsiteX14" fmla="*/ 107912 w 209550"/>
                <a:gd name="connsiteY14" fmla="*/ 91726 h 161925"/>
                <a:gd name="connsiteX15" fmla="*/ 91148 w 209550"/>
                <a:gd name="connsiteY15" fmla="*/ 74962 h 161925"/>
                <a:gd name="connsiteX16" fmla="*/ 80004 w 209550"/>
                <a:gd name="connsiteY16" fmla="*/ 74962 h 161925"/>
                <a:gd name="connsiteX17" fmla="*/ 9519 w 209550"/>
                <a:gd name="connsiteY17" fmla="*/ 145447 h 161925"/>
                <a:gd name="connsiteX18" fmla="*/ 7233 w 209550"/>
                <a:gd name="connsiteY18" fmla="*/ 152209 h 161925"/>
                <a:gd name="connsiteX19" fmla="*/ 26568 w 209550"/>
                <a:gd name="connsiteY19" fmla="*/ 159925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9550" h="161925">
                  <a:moveTo>
                    <a:pt x="26568" y="159925"/>
                  </a:moveTo>
                  <a:lnTo>
                    <a:pt x="85528" y="100965"/>
                  </a:lnTo>
                  <a:lnTo>
                    <a:pt x="102292" y="117729"/>
                  </a:lnTo>
                  <a:cubicBezTo>
                    <a:pt x="105340" y="120777"/>
                    <a:pt x="110388" y="120777"/>
                    <a:pt x="113437" y="117729"/>
                  </a:cubicBezTo>
                  <a:lnTo>
                    <a:pt x="185922" y="45244"/>
                  </a:lnTo>
                  <a:lnTo>
                    <a:pt x="185922" y="64770"/>
                  </a:lnTo>
                  <a:cubicBezTo>
                    <a:pt x="185922" y="67246"/>
                    <a:pt x="187065" y="69723"/>
                    <a:pt x="189065" y="71152"/>
                  </a:cubicBezTo>
                  <a:cubicBezTo>
                    <a:pt x="198209" y="77915"/>
                    <a:pt x="208210" y="71533"/>
                    <a:pt x="208210" y="62865"/>
                  </a:cubicBezTo>
                  <a:lnTo>
                    <a:pt x="208210" y="18288"/>
                  </a:lnTo>
                  <a:cubicBezTo>
                    <a:pt x="208210" y="12097"/>
                    <a:pt x="203162" y="7144"/>
                    <a:pt x="197066" y="7144"/>
                  </a:cubicBezTo>
                  <a:lnTo>
                    <a:pt x="150584" y="7144"/>
                  </a:lnTo>
                  <a:cubicBezTo>
                    <a:pt x="148107" y="7144"/>
                    <a:pt x="145631" y="8287"/>
                    <a:pt x="144202" y="10287"/>
                  </a:cubicBezTo>
                  <a:cubicBezTo>
                    <a:pt x="137439" y="19431"/>
                    <a:pt x="143821" y="29432"/>
                    <a:pt x="152489" y="29432"/>
                  </a:cubicBezTo>
                  <a:lnTo>
                    <a:pt x="170205" y="29432"/>
                  </a:lnTo>
                  <a:lnTo>
                    <a:pt x="107912" y="91726"/>
                  </a:lnTo>
                  <a:lnTo>
                    <a:pt x="91148" y="74962"/>
                  </a:lnTo>
                  <a:cubicBezTo>
                    <a:pt x="88100" y="71914"/>
                    <a:pt x="83052" y="71914"/>
                    <a:pt x="80004" y="74962"/>
                  </a:cubicBezTo>
                  <a:lnTo>
                    <a:pt x="9519" y="145447"/>
                  </a:lnTo>
                  <a:cubicBezTo>
                    <a:pt x="7709" y="147256"/>
                    <a:pt x="6852" y="149733"/>
                    <a:pt x="7233" y="152209"/>
                  </a:cubicBezTo>
                  <a:cubicBezTo>
                    <a:pt x="8852" y="163544"/>
                    <a:pt x="20377" y="166116"/>
                    <a:pt x="26568" y="159925"/>
                  </a:cubicBezTo>
                  <a:close/>
                </a:path>
              </a:pathLst>
            </a:custGeom>
            <a:grpFill/>
            <a:ln w="9525" cap="flat">
              <a:noFill/>
              <a:prstDash val="solid"/>
              <a:miter/>
            </a:ln>
          </p:spPr>
          <p:txBody>
            <a:bodyPr rtlCol="0" anchor="ctr"/>
            <a:lstStyle/>
            <a:p>
              <a:endParaRPr lang="ko-KR" altLang="en-US"/>
            </a:p>
          </p:txBody>
        </p:sp>
        <p:sp>
          <p:nvSpPr>
            <p:cNvPr id="36" name="자유형: 도형 27">
              <a:extLst>
                <a:ext uri="{FF2B5EF4-FFF2-40B4-BE49-F238E27FC236}">
                  <a16:creationId xmlns:a16="http://schemas.microsoft.com/office/drawing/2014/main" id="{B504F7B4-A8A2-4FE4-B5C0-85B0B94D60CB}"/>
                </a:ext>
              </a:extLst>
            </p:cNvPr>
            <p:cNvSpPr/>
            <p:nvPr/>
          </p:nvSpPr>
          <p:spPr>
            <a:xfrm>
              <a:off x="797995" y="1807749"/>
              <a:ext cx="95250" cy="104775"/>
            </a:xfrm>
            <a:custGeom>
              <a:avLst/>
              <a:gdLst>
                <a:gd name="connsiteX0" fmla="*/ 18288 w 95250"/>
                <a:gd name="connsiteY0" fmla="*/ 97822 h 104775"/>
                <a:gd name="connsiteX1" fmla="*/ 85154 w 95250"/>
                <a:gd name="connsiteY1" fmla="*/ 97822 h 104775"/>
                <a:gd name="connsiteX2" fmla="*/ 96298 w 95250"/>
                <a:gd name="connsiteY2" fmla="*/ 86677 h 104775"/>
                <a:gd name="connsiteX3" fmla="*/ 96298 w 95250"/>
                <a:gd name="connsiteY3" fmla="*/ 18288 h 104775"/>
                <a:gd name="connsiteX4" fmla="*/ 85154 w 95250"/>
                <a:gd name="connsiteY4" fmla="*/ 7144 h 104775"/>
                <a:gd name="connsiteX5" fmla="*/ 18288 w 95250"/>
                <a:gd name="connsiteY5" fmla="*/ 7144 h 104775"/>
                <a:gd name="connsiteX6" fmla="*/ 7144 w 95250"/>
                <a:gd name="connsiteY6" fmla="*/ 18288 h 104775"/>
                <a:gd name="connsiteX7" fmla="*/ 7144 w 95250"/>
                <a:gd name="connsiteY7" fmla="*/ 86677 h 104775"/>
                <a:gd name="connsiteX8" fmla="*/ 18288 w 95250"/>
                <a:gd name="connsiteY8" fmla="*/ 97822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8288" y="97822"/>
                  </a:moveTo>
                  <a:lnTo>
                    <a:pt x="85154" y="97822"/>
                  </a:lnTo>
                  <a:cubicBezTo>
                    <a:pt x="91345" y="97822"/>
                    <a:pt x="96298" y="92869"/>
                    <a:pt x="96298" y="86677"/>
                  </a:cubicBezTo>
                  <a:lnTo>
                    <a:pt x="96298" y="18288"/>
                  </a:lnTo>
                  <a:cubicBezTo>
                    <a:pt x="96298" y="12097"/>
                    <a:pt x="91345" y="7144"/>
                    <a:pt x="85154" y="7144"/>
                  </a:cubicBezTo>
                  <a:lnTo>
                    <a:pt x="18288" y="7144"/>
                  </a:lnTo>
                  <a:cubicBezTo>
                    <a:pt x="12097" y="7144"/>
                    <a:pt x="7144" y="12097"/>
                    <a:pt x="7144" y="18288"/>
                  </a:cubicBezTo>
                  <a:lnTo>
                    <a:pt x="7144" y="86677"/>
                  </a:lnTo>
                  <a:cubicBezTo>
                    <a:pt x="7144" y="92773"/>
                    <a:pt x="12097" y="97822"/>
                    <a:pt x="18288" y="97822"/>
                  </a:cubicBezTo>
                  <a:close/>
                </a:path>
              </a:pathLst>
            </a:custGeom>
            <a:grpFill/>
            <a:ln w="9525" cap="flat">
              <a:noFill/>
              <a:prstDash val="solid"/>
              <a:miter/>
            </a:ln>
          </p:spPr>
          <p:txBody>
            <a:bodyPr rtlCol="0" anchor="ctr"/>
            <a:lstStyle/>
            <a:p>
              <a:endParaRPr lang="ko-KR" altLang="en-US"/>
            </a:p>
          </p:txBody>
        </p:sp>
        <p:sp>
          <p:nvSpPr>
            <p:cNvPr id="37" name="자유형: 도형 28">
              <a:extLst>
                <a:ext uri="{FF2B5EF4-FFF2-40B4-BE49-F238E27FC236}">
                  <a16:creationId xmlns:a16="http://schemas.microsoft.com/office/drawing/2014/main" id="{A5C7EC87-5535-470D-A3E4-C894AB6B152E}"/>
                </a:ext>
              </a:extLst>
            </p:cNvPr>
            <p:cNvSpPr/>
            <p:nvPr/>
          </p:nvSpPr>
          <p:spPr>
            <a:xfrm>
              <a:off x="909438" y="1740884"/>
              <a:ext cx="95250" cy="171450"/>
            </a:xfrm>
            <a:custGeom>
              <a:avLst/>
              <a:gdLst>
                <a:gd name="connsiteX0" fmla="*/ 85153 w 95250"/>
                <a:gd name="connsiteY0" fmla="*/ 7144 h 171450"/>
                <a:gd name="connsiteX1" fmla="*/ 18288 w 95250"/>
                <a:gd name="connsiteY1" fmla="*/ 7144 h 171450"/>
                <a:gd name="connsiteX2" fmla="*/ 7144 w 95250"/>
                <a:gd name="connsiteY2" fmla="*/ 18288 h 171450"/>
                <a:gd name="connsiteX3" fmla="*/ 7144 w 95250"/>
                <a:gd name="connsiteY3" fmla="*/ 153543 h 171450"/>
                <a:gd name="connsiteX4" fmla="*/ 18288 w 95250"/>
                <a:gd name="connsiteY4" fmla="*/ 164687 h 171450"/>
                <a:gd name="connsiteX5" fmla="*/ 85153 w 95250"/>
                <a:gd name="connsiteY5" fmla="*/ 164687 h 171450"/>
                <a:gd name="connsiteX6" fmla="*/ 96298 w 95250"/>
                <a:gd name="connsiteY6" fmla="*/ 153543 h 171450"/>
                <a:gd name="connsiteX7" fmla="*/ 96298 w 95250"/>
                <a:gd name="connsiteY7" fmla="*/ 18288 h 171450"/>
                <a:gd name="connsiteX8" fmla="*/ 85153 w 95250"/>
                <a:gd name="connsiteY8" fmla="*/ 714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71450">
                  <a:moveTo>
                    <a:pt x="85153" y="7144"/>
                  </a:moveTo>
                  <a:lnTo>
                    <a:pt x="18288" y="7144"/>
                  </a:lnTo>
                  <a:cubicBezTo>
                    <a:pt x="12097" y="7144"/>
                    <a:pt x="7144" y="12097"/>
                    <a:pt x="7144" y="18288"/>
                  </a:cubicBezTo>
                  <a:lnTo>
                    <a:pt x="7144" y="153543"/>
                  </a:lnTo>
                  <a:cubicBezTo>
                    <a:pt x="7144" y="159734"/>
                    <a:pt x="12097" y="164687"/>
                    <a:pt x="18288" y="164687"/>
                  </a:cubicBezTo>
                  <a:lnTo>
                    <a:pt x="85153" y="164687"/>
                  </a:lnTo>
                  <a:cubicBezTo>
                    <a:pt x="91345" y="164687"/>
                    <a:pt x="96298" y="159734"/>
                    <a:pt x="96298" y="153543"/>
                  </a:cubicBezTo>
                  <a:lnTo>
                    <a:pt x="96298" y="18288"/>
                  </a:lnTo>
                  <a:cubicBezTo>
                    <a:pt x="96298" y="12192"/>
                    <a:pt x="91345" y="7144"/>
                    <a:pt x="85153" y="7144"/>
                  </a:cubicBezTo>
                  <a:close/>
                </a:path>
              </a:pathLst>
            </a:custGeom>
            <a:grpFill/>
            <a:ln w="9525" cap="flat">
              <a:noFill/>
              <a:prstDash val="solid"/>
              <a:miter/>
            </a:ln>
          </p:spPr>
          <p:txBody>
            <a:bodyPr rtlCol="0" anchor="ctr"/>
            <a:lstStyle/>
            <a:p>
              <a:endParaRPr lang="ko-KR" altLang="en-US"/>
            </a:p>
          </p:txBody>
        </p:sp>
        <p:sp>
          <p:nvSpPr>
            <p:cNvPr id="38" name="자유형: 도형 29">
              <a:extLst>
                <a:ext uri="{FF2B5EF4-FFF2-40B4-BE49-F238E27FC236}">
                  <a16:creationId xmlns:a16="http://schemas.microsoft.com/office/drawing/2014/main" id="{E550BD8A-707E-4D13-986E-4FD4F2AE68B7}"/>
                </a:ext>
              </a:extLst>
            </p:cNvPr>
            <p:cNvSpPr/>
            <p:nvPr/>
          </p:nvSpPr>
          <p:spPr>
            <a:xfrm>
              <a:off x="998589" y="1607534"/>
              <a:ext cx="142875" cy="304800"/>
            </a:xfrm>
            <a:custGeom>
              <a:avLst/>
              <a:gdLst>
                <a:gd name="connsiteX0" fmla="*/ 18291 w 142875"/>
                <a:gd name="connsiteY0" fmla="*/ 118205 h 304800"/>
                <a:gd name="connsiteX1" fmla="*/ 29435 w 142875"/>
                <a:gd name="connsiteY1" fmla="*/ 118205 h 304800"/>
                <a:gd name="connsiteX2" fmla="*/ 29435 w 142875"/>
                <a:gd name="connsiteY2" fmla="*/ 286893 h 304800"/>
                <a:gd name="connsiteX3" fmla="*/ 40580 w 142875"/>
                <a:gd name="connsiteY3" fmla="*/ 298037 h 304800"/>
                <a:gd name="connsiteX4" fmla="*/ 108207 w 142875"/>
                <a:gd name="connsiteY4" fmla="*/ 298037 h 304800"/>
                <a:gd name="connsiteX5" fmla="*/ 119352 w 142875"/>
                <a:gd name="connsiteY5" fmla="*/ 286893 h 304800"/>
                <a:gd name="connsiteX6" fmla="*/ 119352 w 142875"/>
                <a:gd name="connsiteY6" fmla="*/ 118205 h 304800"/>
                <a:gd name="connsiteX7" fmla="*/ 130496 w 142875"/>
                <a:gd name="connsiteY7" fmla="*/ 118205 h 304800"/>
                <a:gd name="connsiteX8" fmla="*/ 140211 w 142875"/>
                <a:gd name="connsiteY8" fmla="*/ 112490 h 304800"/>
                <a:gd name="connsiteX9" fmla="*/ 139926 w 142875"/>
                <a:gd name="connsiteY9" fmla="*/ 101156 h 304800"/>
                <a:gd name="connsiteX10" fmla="*/ 83442 w 142875"/>
                <a:gd name="connsiteY10" fmla="*/ 12002 h 304800"/>
                <a:gd name="connsiteX11" fmla="*/ 64583 w 142875"/>
                <a:gd name="connsiteY11" fmla="*/ 12002 h 304800"/>
                <a:gd name="connsiteX12" fmla="*/ 8861 w 142875"/>
                <a:gd name="connsiteY12" fmla="*/ 101156 h 304800"/>
                <a:gd name="connsiteX13" fmla="*/ 8576 w 142875"/>
                <a:gd name="connsiteY13" fmla="*/ 112490 h 304800"/>
                <a:gd name="connsiteX14" fmla="*/ 18291 w 142875"/>
                <a:gd name="connsiteY14" fmla="*/ 118205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2875" h="304800">
                  <a:moveTo>
                    <a:pt x="18291" y="118205"/>
                  </a:moveTo>
                  <a:lnTo>
                    <a:pt x="29435" y="118205"/>
                  </a:lnTo>
                  <a:lnTo>
                    <a:pt x="29435" y="286893"/>
                  </a:lnTo>
                  <a:cubicBezTo>
                    <a:pt x="29435" y="293084"/>
                    <a:pt x="34388" y="298037"/>
                    <a:pt x="40580" y="298037"/>
                  </a:cubicBezTo>
                  <a:lnTo>
                    <a:pt x="108207" y="298037"/>
                  </a:lnTo>
                  <a:cubicBezTo>
                    <a:pt x="114398" y="298037"/>
                    <a:pt x="119352" y="293084"/>
                    <a:pt x="119352" y="286893"/>
                  </a:cubicBezTo>
                  <a:lnTo>
                    <a:pt x="119352" y="118205"/>
                  </a:lnTo>
                  <a:lnTo>
                    <a:pt x="130496" y="118205"/>
                  </a:lnTo>
                  <a:cubicBezTo>
                    <a:pt x="134591" y="118205"/>
                    <a:pt x="138306" y="116014"/>
                    <a:pt x="140211" y="112490"/>
                  </a:cubicBezTo>
                  <a:cubicBezTo>
                    <a:pt x="142212" y="108966"/>
                    <a:pt x="142021" y="104585"/>
                    <a:pt x="139926" y="101156"/>
                  </a:cubicBezTo>
                  <a:lnTo>
                    <a:pt x="83442" y="12002"/>
                  </a:lnTo>
                  <a:cubicBezTo>
                    <a:pt x="79346" y="5524"/>
                    <a:pt x="68583" y="5524"/>
                    <a:pt x="64583" y="12002"/>
                  </a:cubicBezTo>
                  <a:lnTo>
                    <a:pt x="8861" y="101156"/>
                  </a:lnTo>
                  <a:cubicBezTo>
                    <a:pt x="6671" y="104585"/>
                    <a:pt x="6575" y="108966"/>
                    <a:pt x="8576" y="112490"/>
                  </a:cubicBezTo>
                  <a:cubicBezTo>
                    <a:pt x="10481" y="116014"/>
                    <a:pt x="14291" y="118205"/>
                    <a:pt x="18291" y="118205"/>
                  </a:cubicBezTo>
                  <a:close/>
                </a:path>
              </a:pathLst>
            </a:custGeom>
            <a:grpFill/>
            <a:ln w="9525" cap="flat">
              <a:noFill/>
              <a:prstDash val="solid"/>
              <a:miter/>
            </a:ln>
          </p:spPr>
          <p:txBody>
            <a:bodyPr rtlCol="0" anchor="ctr"/>
            <a:lstStyle/>
            <a:p>
              <a:endParaRPr lang="ko-KR" altLang="en-US"/>
            </a:p>
          </p:txBody>
        </p:sp>
        <p:sp>
          <p:nvSpPr>
            <p:cNvPr id="39" name="자유형: 도형 30">
              <a:extLst>
                <a:ext uri="{FF2B5EF4-FFF2-40B4-BE49-F238E27FC236}">
                  <a16:creationId xmlns:a16="http://schemas.microsoft.com/office/drawing/2014/main" id="{CFD266B7-DA25-4A88-8AB3-7E2AD271340F}"/>
                </a:ext>
              </a:extLst>
            </p:cNvPr>
            <p:cNvSpPr/>
            <p:nvPr/>
          </p:nvSpPr>
          <p:spPr>
            <a:xfrm>
              <a:off x="752656" y="1562597"/>
              <a:ext cx="390525" cy="390525"/>
            </a:xfrm>
            <a:custGeom>
              <a:avLst/>
              <a:gdLst>
                <a:gd name="connsiteX0" fmla="*/ 376142 w 390525"/>
                <a:gd name="connsiteY0" fmla="*/ 365262 h 390525"/>
                <a:gd name="connsiteX1" fmla="*/ 29432 w 390525"/>
                <a:gd name="connsiteY1" fmla="*/ 365262 h 390525"/>
                <a:gd name="connsiteX2" fmla="*/ 29432 w 390525"/>
                <a:gd name="connsiteY2" fmla="*/ 18552 h 390525"/>
                <a:gd name="connsiteX3" fmla="*/ 19526 w 390525"/>
                <a:gd name="connsiteY3" fmla="*/ 7218 h 390525"/>
                <a:gd name="connsiteX4" fmla="*/ 7144 w 390525"/>
                <a:gd name="connsiteY4" fmla="*/ 18267 h 390525"/>
                <a:gd name="connsiteX5" fmla="*/ 7144 w 390525"/>
                <a:gd name="connsiteY5" fmla="*/ 376407 h 390525"/>
                <a:gd name="connsiteX6" fmla="*/ 18288 w 390525"/>
                <a:gd name="connsiteY6" fmla="*/ 387551 h 390525"/>
                <a:gd name="connsiteX7" fmla="*/ 376428 w 390525"/>
                <a:gd name="connsiteY7" fmla="*/ 387551 h 390525"/>
                <a:gd name="connsiteX8" fmla="*/ 387477 w 390525"/>
                <a:gd name="connsiteY8" fmla="*/ 375168 h 390525"/>
                <a:gd name="connsiteX9" fmla="*/ 376142 w 390525"/>
                <a:gd name="connsiteY9" fmla="*/ 365262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525" h="390525">
                  <a:moveTo>
                    <a:pt x="376142" y="365262"/>
                  </a:moveTo>
                  <a:lnTo>
                    <a:pt x="29432" y="365262"/>
                  </a:lnTo>
                  <a:lnTo>
                    <a:pt x="29432" y="18552"/>
                  </a:lnTo>
                  <a:cubicBezTo>
                    <a:pt x="29432" y="12837"/>
                    <a:pt x="25241" y="7789"/>
                    <a:pt x="19526" y="7218"/>
                  </a:cubicBezTo>
                  <a:cubicBezTo>
                    <a:pt x="12764" y="6456"/>
                    <a:pt x="7144" y="11694"/>
                    <a:pt x="7144" y="18267"/>
                  </a:cubicBezTo>
                  <a:lnTo>
                    <a:pt x="7144" y="376407"/>
                  </a:lnTo>
                  <a:cubicBezTo>
                    <a:pt x="7144" y="382598"/>
                    <a:pt x="12097" y="387551"/>
                    <a:pt x="18288" y="387551"/>
                  </a:cubicBezTo>
                  <a:lnTo>
                    <a:pt x="376428" y="387551"/>
                  </a:lnTo>
                  <a:cubicBezTo>
                    <a:pt x="383000" y="387551"/>
                    <a:pt x="388239" y="381836"/>
                    <a:pt x="387477" y="375168"/>
                  </a:cubicBezTo>
                  <a:cubicBezTo>
                    <a:pt x="386906" y="369453"/>
                    <a:pt x="381857" y="365262"/>
                    <a:pt x="376142" y="365262"/>
                  </a:cubicBezTo>
                  <a:close/>
                </a:path>
              </a:pathLst>
            </a:custGeom>
            <a:grpFill/>
            <a:ln w="9525" cap="flat">
              <a:noFill/>
              <a:prstDash val="solid"/>
              <a:miter/>
            </a:ln>
          </p:spPr>
          <p:txBody>
            <a:bodyPr rtlCol="0" anchor="ctr"/>
            <a:lstStyle/>
            <a:p>
              <a:endParaRPr lang="ko-KR" altLang="en-US"/>
            </a:p>
          </p:txBody>
        </p:sp>
      </p:grpSp>
      <p:sp>
        <p:nvSpPr>
          <p:cNvPr id="63" name="CuadroTexto 62">
            <a:extLst>
              <a:ext uri="{FF2B5EF4-FFF2-40B4-BE49-F238E27FC236}">
                <a16:creationId xmlns:a16="http://schemas.microsoft.com/office/drawing/2014/main" id="{A1ACEF8F-23FF-4328-B52D-12B44B803E72}"/>
              </a:ext>
            </a:extLst>
          </p:cNvPr>
          <p:cNvSpPr txBox="1"/>
          <p:nvPr/>
        </p:nvSpPr>
        <p:spPr>
          <a:xfrm>
            <a:off x="5804836" y="1447006"/>
            <a:ext cx="5790526" cy="830997"/>
          </a:xfrm>
          <a:prstGeom prst="rect">
            <a:avLst/>
          </a:prstGeom>
          <a:noFill/>
          <a:ln>
            <a:solidFill>
              <a:srgbClr val="004D86"/>
            </a:solidFill>
          </a:ln>
        </p:spPr>
        <p:txBody>
          <a:bodyPr wrap="square" rtlCol="0">
            <a:spAutoFit/>
          </a:bodyPr>
          <a:lstStyle/>
          <a:p>
            <a:r>
              <a:rPr lang="es-CR" sz="1600">
                <a:latin typeface="Sagona ExtraLight" panose="02020303050505020204" pitchFamily="18" charset="0"/>
              </a:rPr>
              <a:t>Determinar los riegos que podrían afectar el logro eficiente y oportuno de los objetivos institucionales, oficinas y despachos judiciales.</a:t>
            </a:r>
          </a:p>
        </p:txBody>
      </p:sp>
      <p:sp>
        <p:nvSpPr>
          <p:cNvPr id="75" name="Flecha: a la derecha 74">
            <a:extLst>
              <a:ext uri="{FF2B5EF4-FFF2-40B4-BE49-F238E27FC236}">
                <a16:creationId xmlns:a16="http://schemas.microsoft.com/office/drawing/2014/main" id="{8AA0B709-5290-41FE-B433-D98502475946}"/>
              </a:ext>
            </a:extLst>
          </p:cNvPr>
          <p:cNvSpPr/>
          <p:nvPr/>
        </p:nvSpPr>
        <p:spPr>
          <a:xfrm>
            <a:off x="5364346" y="1673074"/>
            <a:ext cx="362765" cy="328858"/>
          </a:xfrm>
          <a:prstGeom prst="rightArrow">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cxnSp>
        <p:nvCxnSpPr>
          <p:cNvPr id="79" name="Conector recto 78">
            <a:extLst>
              <a:ext uri="{FF2B5EF4-FFF2-40B4-BE49-F238E27FC236}">
                <a16:creationId xmlns:a16="http://schemas.microsoft.com/office/drawing/2014/main" id="{CFF35448-26E3-45BE-BE05-1C8795D7AF03}"/>
              </a:ext>
            </a:extLst>
          </p:cNvPr>
          <p:cNvCxnSpPr>
            <a:cxnSpLocks/>
          </p:cNvCxnSpPr>
          <p:nvPr/>
        </p:nvCxnSpPr>
        <p:spPr>
          <a:xfrm>
            <a:off x="1245326" y="1342197"/>
            <a:ext cx="10350036" cy="0"/>
          </a:xfrm>
          <a:prstGeom prst="line">
            <a:avLst/>
          </a:prstGeom>
          <a:ln>
            <a:solidFill>
              <a:srgbClr val="004D86"/>
            </a:solidFill>
          </a:ln>
        </p:spPr>
        <p:style>
          <a:lnRef idx="1">
            <a:schemeClr val="accent4"/>
          </a:lnRef>
          <a:fillRef idx="0">
            <a:schemeClr val="accent4"/>
          </a:fillRef>
          <a:effectRef idx="0">
            <a:schemeClr val="accent4"/>
          </a:effectRef>
          <a:fontRef idx="minor">
            <a:schemeClr val="tx1"/>
          </a:fontRef>
        </p:style>
      </p:cxnSp>
      <p:sp>
        <p:nvSpPr>
          <p:cNvPr id="18" name="Flecha: a la derecha 17">
            <a:extLst>
              <a:ext uri="{FF2B5EF4-FFF2-40B4-BE49-F238E27FC236}">
                <a16:creationId xmlns:a16="http://schemas.microsoft.com/office/drawing/2014/main" id="{16AB6627-B5A3-488C-9C91-970707AC2289}"/>
              </a:ext>
            </a:extLst>
          </p:cNvPr>
          <p:cNvSpPr/>
          <p:nvPr/>
        </p:nvSpPr>
        <p:spPr>
          <a:xfrm rot="5400000">
            <a:off x="7822584" y="2565316"/>
            <a:ext cx="616646" cy="508166"/>
          </a:xfrm>
          <a:prstGeom prst="rightArrow">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88" name="CuadroTexto 87">
            <a:extLst>
              <a:ext uri="{FF2B5EF4-FFF2-40B4-BE49-F238E27FC236}">
                <a16:creationId xmlns:a16="http://schemas.microsoft.com/office/drawing/2014/main" id="{316E759D-EB5B-478D-884D-7F8BBF95C5F8}"/>
              </a:ext>
            </a:extLst>
          </p:cNvPr>
          <p:cNvSpPr txBox="1"/>
          <p:nvPr/>
        </p:nvSpPr>
        <p:spPr>
          <a:xfrm>
            <a:off x="8598405" y="2714625"/>
            <a:ext cx="1754193" cy="338554"/>
          </a:xfrm>
          <a:prstGeom prst="rect">
            <a:avLst/>
          </a:prstGeom>
          <a:noFill/>
        </p:spPr>
        <p:txBody>
          <a:bodyPr wrap="square" rtlCol="0">
            <a:spAutoFit/>
          </a:bodyPr>
          <a:lstStyle/>
          <a:p>
            <a:r>
              <a:rPr lang="es-CR" sz="1600" b="1">
                <a:latin typeface="Sagona ExtraLight" panose="02020303050505020204" pitchFamily="18" charset="0"/>
              </a:rPr>
              <a:t>Preguntas claves </a:t>
            </a:r>
          </a:p>
        </p:txBody>
      </p:sp>
      <p:graphicFrame>
        <p:nvGraphicFramePr>
          <p:cNvPr id="6" name="Diagrama 5">
            <a:extLst>
              <a:ext uri="{FF2B5EF4-FFF2-40B4-BE49-F238E27FC236}">
                <a16:creationId xmlns:a16="http://schemas.microsoft.com/office/drawing/2014/main" id="{638423C5-AB89-4B8E-B37A-6B641884CB06}"/>
              </a:ext>
            </a:extLst>
          </p:cNvPr>
          <p:cNvGraphicFramePr/>
          <p:nvPr>
            <p:extLst>
              <p:ext uri="{D42A27DB-BD31-4B8C-83A1-F6EECF244321}">
                <p14:modId xmlns:p14="http://schemas.microsoft.com/office/powerpoint/2010/main" val="550410386"/>
              </p:ext>
            </p:extLst>
          </p:nvPr>
        </p:nvGraphicFramePr>
        <p:xfrm>
          <a:off x="1627321" y="1272528"/>
          <a:ext cx="3577217" cy="46412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a 3">
            <a:extLst>
              <a:ext uri="{FF2B5EF4-FFF2-40B4-BE49-F238E27FC236}">
                <a16:creationId xmlns:a16="http://schemas.microsoft.com/office/drawing/2014/main" id="{D1F3BABB-8057-4784-A989-D8CA210B75E3}"/>
              </a:ext>
            </a:extLst>
          </p:cNvPr>
          <p:cNvGraphicFramePr/>
          <p:nvPr>
            <p:extLst>
              <p:ext uri="{D42A27DB-BD31-4B8C-83A1-F6EECF244321}">
                <p14:modId xmlns:p14="http://schemas.microsoft.com/office/powerpoint/2010/main" val="3234927203"/>
              </p:ext>
            </p:extLst>
          </p:nvPr>
        </p:nvGraphicFramePr>
        <p:xfrm>
          <a:off x="5364346" y="3167418"/>
          <a:ext cx="6094674" cy="307816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2" name="Picture 2" descr="icono-tuerca-rojo-final – Cuatrodieciocho">
            <a:hlinkClick r:id="rId13"/>
            <a:extLst>
              <a:ext uri="{FF2B5EF4-FFF2-40B4-BE49-F238E27FC236}">
                <a16:creationId xmlns:a16="http://schemas.microsoft.com/office/drawing/2014/main" id="{2D09F468-7A38-4D0F-B2C3-920AF30F1C8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524960" y="256849"/>
            <a:ext cx="473460" cy="473460"/>
          </a:xfrm>
          <a:prstGeom prst="rect">
            <a:avLst/>
          </a:prstGeom>
          <a:noFill/>
          <a:extLst>
            <a:ext uri="{909E8E84-426E-40DD-AFC4-6F175D3DCCD1}">
              <a14:hiddenFill xmlns:a14="http://schemas.microsoft.com/office/drawing/2010/main">
                <a:solidFill>
                  <a:srgbClr val="FFFFFF"/>
                </a:solidFill>
              </a14:hiddenFill>
            </a:ext>
          </a:extLst>
        </p:spPr>
      </p:pic>
      <p:sp>
        <p:nvSpPr>
          <p:cNvPr id="19" name="CuadroTexto 18">
            <a:extLst>
              <a:ext uri="{FF2B5EF4-FFF2-40B4-BE49-F238E27FC236}">
                <a16:creationId xmlns:a16="http://schemas.microsoft.com/office/drawing/2014/main" id="{589194C8-4419-425C-B905-E31A3087C277}"/>
              </a:ext>
            </a:extLst>
          </p:cNvPr>
          <p:cNvSpPr txBox="1"/>
          <p:nvPr/>
        </p:nvSpPr>
        <p:spPr>
          <a:xfrm>
            <a:off x="7400134" y="6625959"/>
            <a:ext cx="5904928" cy="261610"/>
          </a:xfrm>
          <a:prstGeom prst="rect">
            <a:avLst/>
          </a:prstGeom>
          <a:noFill/>
        </p:spPr>
        <p:txBody>
          <a:bodyPr wrap="square">
            <a:spAutoFit/>
          </a:bodyPr>
          <a:lstStyle/>
          <a:p>
            <a:r>
              <a:rPr lang="es-CR" sz="1100"/>
              <a:t>https://es.educaplay.com/recursos-educativos/6837343-conceptos_riesgos.html</a:t>
            </a:r>
          </a:p>
        </p:txBody>
      </p:sp>
    </p:spTree>
    <p:extLst>
      <p:ext uri="{BB962C8B-B14F-4D97-AF65-F5344CB8AC3E}">
        <p14:creationId xmlns:p14="http://schemas.microsoft.com/office/powerpoint/2010/main" val="2520396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p:cTn id="7" dur="500" fill="hold"/>
                                        <p:tgtEl>
                                          <p:spTgt spid="63"/>
                                        </p:tgtEl>
                                        <p:attrNameLst>
                                          <p:attrName>ppt_w</p:attrName>
                                        </p:attrNameLst>
                                      </p:cBhvr>
                                      <p:tavLst>
                                        <p:tav tm="0">
                                          <p:val>
                                            <p:fltVal val="0"/>
                                          </p:val>
                                        </p:tav>
                                        <p:tav tm="100000">
                                          <p:val>
                                            <p:strVal val="#ppt_w"/>
                                          </p:val>
                                        </p:tav>
                                      </p:tavLst>
                                    </p:anim>
                                    <p:anim calcmode="lin" valueType="num">
                                      <p:cBhvr>
                                        <p:cTn id="8" dur="500" fill="hold"/>
                                        <p:tgtEl>
                                          <p:spTgt spid="63"/>
                                        </p:tgtEl>
                                        <p:attrNameLst>
                                          <p:attrName>ppt_h</p:attrName>
                                        </p:attrNameLst>
                                      </p:cBhvr>
                                      <p:tavLst>
                                        <p:tav tm="0">
                                          <p:val>
                                            <p:fltVal val="0"/>
                                          </p:val>
                                        </p:tav>
                                        <p:tav tm="100000">
                                          <p:val>
                                            <p:strVal val="#ppt_h"/>
                                          </p:val>
                                        </p:tav>
                                      </p:tavLst>
                                    </p:anim>
                                    <p:animEffect transition="in" filter="fade">
                                      <p:cBhvr>
                                        <p:cTn id="9" dur="500"/>
                                        <p:tgtEl>
                                          <p:spTgt spid="6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88"/>
                                        </p:tgtEl>
                                        <p:attrNameLst>
                                          <p:attrName>style.visibility</p:attrName>
                                        </p:attrNameLst>
                                      </p:cBhvr>
                                      <p:to>
                                        <p:strVal val="visible"/>
                                      </p:to>
                                    </p:set>
                                  </p:childTnLst>
                                </p:cTn>
                              </p:par>
                              <p:par>
                                <p:cTn id="16" presetID="2" presetClass="entr" presetSubtype="2" fill="hold" grpId="0" nodeType="withEffect">
                                  <p:stCondLst>
                                    <p:cond delay="0"/>
                                  </p:stCondLst>
                                  <p:childTnLst>
                                    <p:set>
                                      <p:cBhvr>
                                        <p:cTn id="17" dur="1" fill="hold">
                                          <p:stCondLst>
                                            <p:cond delay="0"/>
                                          </p:stCondLst>
                                        </p:cTn>
                                        <p:tgtEl>
                                          <p:spTgt spid="4">
                                            <p:graphicEl>
                                              <a:dgm id="{76714BF4-0515-4FD9-B532-90C950CEB093}"/>
                                            </p:graphicEl>
                                          </p:spTgt>
                                        </p:tgtEl>
                                        <p:attrNameLst>
                                          <p:attrName>style.visibility</p:attrName>
                                        </p:attrNameLst>
                                      </p:cBhvr>
                                      <p:to>
                                        <p:strVal val="visible"/>
                                      </p:to>
                                    </p:set>
                                    <p:anim calcmode="lin" valueType="num">
                                      <p:cBhvr additive="base">
                                        <p:cTn id="18" dur="500" fill="hold"/>
                                        <p:tgtEl>
                                          <p:spTgt spid="4">
                                            <p:graphicEl>
                                              <a:dgm id="{76714BF4-0515-4FD9-B532-90C950CEB093}"/>
                                            </p:graphic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4">
                                            <p:graphicEl>
                                              <a:dgm id="{76714BF4-0515-4FD9-B532-90C950CEB093}"/>
                                            </p:graphicEl>
                                          </p:spTgt>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childTnLst>
                                    <p:set>
                                      <p:cBhvr>
                                        <p:cTn id="21" dur="1" fill="hold">
                                          <p:stCondLst>
                                            <p:cond delay="0"/>
                                          </p:stCondLst>
                                        </p:cTn>
                                        <p:tgtEl>
                                          <p:spTgt spid="4">
                                            <p:graphicEl>
                                              <a:dgm id="{E2182DBB-165C-4D90-8F9E-C402CDD3F3D0}"/>
                                            </p:graphicEl>
                                          </p:spTgt>
                                        </p:tgtEl>
                                        <p:attrNameLst>
                                          <p:attrName>style.visibility</p:attrName>
                                        </p:attrNameLst>
                                      </p:cBhvr>
                                      <p:to>
                                        <p:strVal val="visible"/>
                                      </p:to>
                                    </p:set>
                                    <p:anim calcmode="lin" valueType="num">
                                      <p:cBhvr additive="base">
                                        <p:cTn id="22" dur="500" fill="hold"/>
                                        <p:tgtEl>
                                          <p:spTgt spid="4">
                                            <p:graphicEl>
                                              <a:dgm id="{E2182DBB-165C-4D90-8F9E-C402CDD3F3D0}"/>
                                            </p:graphic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4">
                                            <p:graphicEl>
                                              <a:dgm id="{E2182DBB-165C-4D90-8F9E-C402CDD3F3D0}"/>
                                            </p:graphicEl>
                                          </p:spTgt>
                                        </p:tgtEl>
                                        <p:attrNameLst>
                                          <p:attrName>ppt_y</p:attrName>
                                        </p:attrNameLst>
                                      </p:cBhvr>
                                      <p:tavLst>
                                        <p:tav tm="0">
                                          <p:val>
                                            <p:strVal val="#ppt_y"/>
                                          </p:val>
                                        </p:tav>
                                        <p:tav tm="100000">
                                          <p:val>
                                            <p:strVal val="#ppt_y"/>
                                          </p:val>
                                        </p:tav>
                                      </p:tavLst>
                                    </p:anim>
                                  </p:childTnLst>
                                </p:cTn>
                              </p:par>
                              <p:par>
                                <p:cTn id="24" presetID="2" presetClass="entr" presetSubtype="2" fill="hold" grpId="0" nodeType="withEffect">
                                  <p:stCondLst>
                                    <p:cond delay="0"/>
                                  </p:stCondLst>
                                  <p:childTnLst>
                                    <p:set>
                                      <p:cBhvr>
                                        <p:cTn id="25" dur="1" fill="hold">
                                          <p:stCondLst>
                                            <p:cond delay="0"/>
                                          </p:stCondLst>
                                        </p:cTn>
                                        <p:tgtEl>
                                          <p:spTgt spid="4">
                                            <p:graphicEl>
                                              <a:dgm id="{2FDFBD24-1E32-4E7C-B64B-D84EF6469D67}"/>
                                            </p:graphicEl>
                                          </p:spTgt>
                                        </p:tgtEl>
                                        <p:attrNameLst>
                                          <p:attrName>style.visibility</p:attrName>
                                        </p:attrNameLst>
                                      </p:cBhvr>
                                      <p:to>
                                        <p:strVal val="visible"/>
                                      </p:to>
                                    </p:set>
                                    <p:anim calcmode="lin" valueType="num">
                                      <p:cBhvr additive="base">
                                        <p:cTn id="26" dur="500" fill="hold"/>
                                        <p:tgtEl>
                                          <p:spTgt spid="4">
                                            <p:graphicEl>
                                              <a:dgm id="{2FDFBD24-1E32-4E7C-B64B-D84EF6469D67}"/>
                                            </p:graphicEl>
                                          </p:spTgt>
                                        </p:tgtEl>
                                        <p:attrNameLst>
                                          <p:attrName>ppt_x</p:attrName>
                                        </p:attrNameLst>
                                      </p:cBhvr>
                                      <p:tavLst>
                                        <p:tav tm="0">
                                          <p:val>
                                            <p:strVal val="1+#ppt_w/2"/>
                                          </p:val>
                                        </p:tav>
                                        <p:tav tm="100000">
                                          <p:val>
                                            <p:strVal val="#ppt_x"/>
                                          </p:val>
                                        </p:tav>
                                      </p:tavLst>
                                    </p:anim>
                                    <p:anim calcmode="lin" valueType="num">
                                      <p:cBhvr additive="base">
                                        <p:cTn id="27" dur="500" fill="hold"/>
                                        <p:tgtEl>
                                          <p:spTgt spid="4">
                                            <p:graphicEl>
                                              <a:dgm id="{2FDFBD24-1E32-4E7C-B64B-D84EF6469D67}"/>
                                            </p:graphicEl>
                                          </p:spTgt>
                                        </p:tgtEl>
                                        <p:attrNameLst>
                                          <p:attrName>ppt_y</p:attrName>
                                        </p:attrNameLst>
                                      </p:cBhvr>
                                      <p:tavLst>
                                        <p:tav tm="0">
                                          <p:val>
                                            <p:strVal val="#ppt_y"/>
                                          </p:val>
                                        </p:tav>
                                        <p:tav tm="100000">
                                          <p:val>
                                            <p:strVal val="#ppt_y"/>
                                          </p:val>
                                        </p:tav>
                                      </p:tavLst>
                                    </p:anim>
                                  </p:childTnLst>
                                </p:cTn>
                              </p:par>
                              <p:par>
                                <p:cTn id="28" presetID="2" presetClass="entr" presetSubtype="2" fill="hold" grpId="0" nodeType="withEffect">
                                  <p:stCondLst>
                                    <p:cond delay="0"/>
                                  </p:stCondLst>
                                  <p:childTnLst>
                                    <p:set>
                                      <p:cBhvr>
                                        <p:cTn id="29" dur="1" fill="hold">
                                          <p:stCondLst>
                                            <p:cond delay="0"/>
                                          </p:stCondLst>
                                        </p:cTn>
                                        <p:tgtEl>
                                          <p:spTgt spid="4">
                                            <p:graphicEl>
                                              <a:dgm id="{5D032E14-4768-4835-BEF4-A0B53764B6E2}"/>
                                            </p:graphicEl>
                                          </p:spTgt>
                                        </p:tgtEl>
                                        <p:attrNameLst>
                                          <p:attrName>style.visibility</p:attrName>
                                        </p:attrNameLst>
                                      </p:cBhvr>
                                      <p:to>
                                        <p:strVal val="visible"/>
                                      </p:to>
                                    </p:set>
                                    <p:anim calcmode="lin" valueType="num">
                                      <p:cBhvr additive="base">
                                        <p:cTn id="30" dur="500" fill="hold"/>
                                        <p:tgtEl>
                                          <p:spTgt spid="4">
                                            <p:graphicEl>
                                              <a:dgm id="{5D032E14-4768-4835-BEF4-A0B53764B6E2}"/>
                                            </p:graphic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4">
                                            <p:graphicEl>
                                              <a:dgm id="{5D032E14-4768-4835-BEF4-A0B53764B6E2}"/>
                                            </p:graphicEl>
                                          </p:spTgt>
                                        </p:tgtEl>
                                        <p:attrNameLst>
                                          <p:attrName>ppt_y</p:attrName>
                                        </p:attrNameLst>
                                      </p:cBhvr>
                                      <p:tavLst>
                                        <p:tav tm="0">
                                          <p:val>
                                            <p:strVal val="#ppt_y"/>
                                          </p:val>
                                        </p:tav>
                                        <p:tav tm="100000">
                                          <p:val>
                                            <p:strVal val="#ppt_y"/>
                                          </p:val>
                                        </p:tav>
                                      </p:tavLst>
                                    </p:anim>
                                  </p:childTnLst>
                                </p:cTn>
                              </p:par>
                              <p:par>
                                <p:cTn id="32" presetID="2" presetClass="entr" presetSubtype="2" fill="hold" grpId="0" nodeType="withEffect">
                                  <p:stCondLst>
                                    <p:cond delay="0"/>
                                  </p:stCondLst>
                                  <p:childTnLst>
                                    <p:set>
                                      <p:cBhvr>
                                        <p:cTn id="33" dur="1" fill="hold">
                                          <p:stCondLst>
                                            <p:cond delay="0"/>
                                          </p:stCondLst>
                                        </p:cTn>
                                        <p:tgtEl>
                                          <p:spTgt spid="4">
                                            <p:graphicEl>
                                              <a:dgm id="{24F426A1-9906-4EB8-AF17-FDB341D81865}"/>
                                            </p:graphicEl>
                                          </p:spTgt>
                                        </p:tgtEl>
                                        <p:attrNameLst>
                                          <p:attrName>style.visibility</p:attrName>
                                        </p:attrNameLst>
                                      </p:cBhvr>
                                      <p:to>
                                        <p:strVal val="visible"/>
                                      </p:to>
                                    </p:set>
                                    <p:anim calcmode="lin" valueType="num">
                                      <p:cBhvr additive="base">
                                        <p:cTn id="34" dur="500" fill="hold"/>
                                        <p:tgtEl>
                                          <p:spTgt spid="4">
                                            <p:graphicEl>
                                              <a:dgm id="{24F426A1-9906-4EB8-AF17-FDB341D81865}"/>
                                            </p:graphicEl>
                                          </p:spTgt>
                                        </p:tgtEl>
                                        <p:attrNameLst>
                                          <p:attrName>ppt_x</p:attrName>
                                        </p:attrNameLst>
                                      </p:cBhvr>
                                      <p:tavLst>
                                        <p:tav tm="0">
                                          <p:val>
                                            <p:strVal val="1+#ppt_w/2"/>
                                          </p:val>
                                        </p:tav>
                                        <p:tav tm="100000">
                                          <p:val>
                                            <p:strVal val="#ppt_x"/>
                                          </p:val>
                                        </p:tav>
                                      </p:tavLst>
                                    </p:anim>
                                    <p:anim calcmode="lin" valueType="num">
                                      <p:cBhvr additive="base">
                                        <p:cTn id="35" dur="500" fill="hold"/>
                                        <p:tgtEl>
                                          <p:spTgt spid="4">
                                            <p:graphicEl>
                                              <a:dgm id="{24F426A1-9906-4EB8-AF17-FDB341D81865}"/>
                                            </p:graphicEl>
                                          </p:spTgt>
                                        </p:tgtEl>
                                        <p:attrNameLst>
                                          <p:attrName>ppt_y</p:attrName>
                                        </p:attrNameLst>
                                      </p:cBhvr>
                                      <p:tavLst>
                                        <p:tav tm="0">
                                          <p:val>
                                            <p:strVal val="#ppt_y"/>
                                          </p:val>
                                        </p:tav>
                                        <p:tav tm="100000">
                                          <p:val>
                                            <p:strVal val="#ppt_y"/>
                                          </p:val>
                                        </p:tav>
                                      </p:tavLst>
                                    </p:anim>
                                  </p:childTnLst>
                                </p:cTn>
                              </p:par>
                              <p:par>
                                <p:cTn id="36" presetID="2" presetClass="entr" presetSubtype="2" fill="hold" grpId="0" nodeType="withEffect">
                                  <p:stCondLst>
                                    <p:cond delay="0"/>
                                  </p:stCondLst>
                                  <p:childTnLst>
                                    <p:set>
                                      <p:cBhvr>
                                        <p:cTn id="37" dur="1" fill="hold">
                                          <p:stCondLst>
                                            <p:cond delay="0"/>
                                          </p:stCondLst>
                                        </p:cTn>
                                        <p:tgtEl>
                                          <p:spTgt spid="4">
                                            <p:graphicEl>
                                              <a:dgm id="{DE5B86E4-9C01-4D79-AD7D-D3D74A4B6716}"/>
                                            </p:graphicEl>
                                          </p:spTgt>
                                        </p:tgtEl>
                                        <p:attrNameLst>
                                          <p:attrName>style.visibility</p:attrName>
                                        </p:attrNameLst>
                                      </p:cBhvr>
                                      <p:to>
                                        <p:strVal val="visible"/>
                                      </p:to>
                                    </p:set>
                                    <p:anim calcmode="lin" valueType="num">
                                      <p:cBhvr additive="base">
                                        <p:cTn id="38" dur="500" fill="hold"/>
                                        <p:tgtEl>
                                          <p:spTgt spid="4">
                                            <p:graphicEl>
                                              <a:dgm id="{DE5B86E4-9C01-4D79-AD7D-D3D74A4B6716}"/>
                                            </p:graphicEl>
                                          </p:spTgt>
                                        </p:tgtEl>
                                        <p:attrNameLst>
                                          <p:attrName>ppt_x</p:attrName>
                                        </p:attrNameLst>
                                      </p:cBhvr>
                                      <p:tavLst>
                                        <p:tav tm="0">
                                          <p:val>
                                            <p:strVal val="1+#ppt_w/2"/>
                                          </p:val>
                                        </p:tav>
                                        <p:tav tm="100000">
                                          <p:val>
                                            <p:strVal val="#ppt_x"/>
                                          </p:val>
                                        </p:tav>
                                      </p:tavLst>
                                    </p:anim>
                                    <p:anim calcmode="lin" valueType="num">
                                      <p:cBhvr additive="base">
                                        <p:cTn id="39" dur="500" fill="hold"/>
                                        <p:tgtEl>
                                          <p:spTgt spid="4">
                                            <p:graphicEl>
                                              <a:dgm id="{DE5B86E4-9C01-4D79-AD7D-D3D74A4B6716}"/>
                                            </p:graphicEl>
                                          </p:spTgt>
                                        </p:tgtEl>
                                        <p:attrNameLst>
                                          <p:attrName>ppt_y</p:attrName>
                                        </p:attrNameLst>
                                      </p:cBhvr>
                                      <p:tavLst>
                                        <p:tav tm="0">
                                          <p:val>
                                            <p:strVal val="#ppt_y"/>
                                          </p:val>
                                        </p:tav>
                                        <p:tav tm="100000">
                                          <p:val>
                                            <p:strVal val="#ppt_y"/>
                                          </p:val>
                                        </p:tav>
                                      </p:tavLst>
                                    </p:anim>
                                  </p:childTnLst>
                                </p:cTn>
                              </p:par>
                              <p:par>
                                <p:cTn id="40" presetID="2" presetClass="entr" presetSubtype="2" fill="hold" grpId="0" nodeType="withEffect">
                                  <p:stCondLst>
                                    <p:cond delay="0"/>
                                  </p:stCondLst>
                                  <p:childTnLst>
                                    <p:set>
                                      <p:cBhvr>
                                        <p:cTn id="41" dur="1" fill="hold">
                                          <p:stCondLst>
                                            <p:cond delay="0"/>
                                          </p:stCondLst>
                                        </p:cTn>
                                        <p:tgtEl>
                                          <p:spTgt spid="4">
                                            <p:graphicEl>
                                              <a:dgm id="{AA2B7D66-DD16-46D5-80CE-72DC2174927C}"/>
                                            </p:graphicEl>
                                          </p:spTgt>
                                        </p:tgtEl>
                                        <p:attrNameLst>
                                          <p:attrName>style.visibility</p:attrName>
                                        </p:attrNameLst>
                                      </p:cBhvr>
                                      <p:to>
                                        <p:strVal val="visible"/>
                                      </p:to>
                                    </p:set>
                                    <p:anim calcmode="lin" valueType="num">
                                      <p:cBhvr additive="base">
                                        <p:cTn id="42" dur="500" fill="hold"/>
                                        <p:tgtEl>
                                          <p:spTgt spid="4">
                                            <p:graphicEl>
                                              <a:dgm id="{AA2B7D66-DD16-46D5-80CE-72DC2174927C}"/>
                                            </p:graphicEl>
                                          </p:spTgt>
                                        </p:tgtEl>
                                        <p:attrNameLst>
                                          <p:attrName>ppt_x</p:attrName>
                                        </p:attrNameLst>
                                      </p:cBhvr>
                                      <p:tavLst>
                                        <p:tav tm="0">
                                          <p:val>
                                            <p:strVal val="1+#ppt_w/2"/>
                                          </p:val>
                                        </p:tav>
                                        <p:tav tm="100000">
                                          <p:val>
                                            <p:strVal val="#ppt_x"/>
                                          </p:val>
                                        </p:tav>
                                      </p:tavLst>
                                    </p:anim>
                                    <p:anim calcmode="lin" valueType="num">
                                      <p:cBhvr additive="base">
                                        <p:cTn id="43" dur="500" fill="hold"/>
                                        <p:tgtEl>
                                          <p:spTgt spid="4">
                                            <p:graphicEl>
                                              <a:dgm id="{AA2B7D66-DD16-46D5-80CE-72DC2174927C}"/>
                                            </p:graphicEl>
                                          </p:spTgt>
                                        </p:tgtEl>
                                        <p:attrNameLst>
                                          <p:attrName>ppt_y</p:attrName>
                                        </p:attrNameLst>
                                      </p:cBhvr>
                                      <p:tavLst>
                                        <p:tav tm="0">
                                          <p:val>
                                            <p:strVal val="#ppt_y"/>
                                          </p:val>
                                        </p:tav>
                                        <p:tav tm="100000">
                                          <p:val>
                                            <p:strVal val="#ppt_y"/>
                                          </p:val>
                                        </p:tav>
                                      </p:tavLst>
                                    </p:anim>
                                  </p:childTnLst>
                                </p:cTn>
                              </p:par>
                              <p:par>
                                <p:cTn id="44" presetID="2" presetClass="entr" presetSubtype="2" fill="hold" grpId="0" nodeType="withEffect">
                                  <p:stCondLst>
                                    <p:cond delay="0"/>
                                  </p:stCondLst>
                                  <p:childTnLst>
                                    <p:set>
                                      <p:cBhvr>
                                        <p:cTn id="45" dur="1" fill="hold">
                                          <p:stCondLst>
                                            <p:cond delay="0"/>
                                          </p:stCondLst>
                                        </p:cTn>
                                        <p:tgtEl>
                                          <p:spTgt spid="4">
                                            <p:graphicEl>
                                              <a:dgm id="{8A6D8938-C731-4F0B-8D08-4A72464D3FF2}"/>
                                            </p:graphicEl>
                                          </p:spTgt>
                                        </p:tgtEl>
                                        <p:attrNameLst>
                                          <p:attrName>style.visibility</p:attrName>
                                        </p:attrNameLst>
                                      </p:cBhvr>
                                      <p:to>
                                        <p:strVal val="visible"/>
                                      </p:to>
                                    </p:set>
                                    <p:anim calcmode="lin" valueType="num">
                                      <p:cBhvr additive="base">
                                        <p:cTn id="46" dur="500" fill="hold"/>
                                        <p:tgtEl>
                                          <p:spTgt spid="4">
                                            <p:graphicEl>
                                              <a:dgm id="{8A6D8938-C731-4F0B-8D08-4A72464D3FF2}"/>
                                            </p:graphicEl>
                                          </p:spTgt>
                                        </p:tgtEl>
                                        <p:attrNameLst>
                                          <p:attrName>ppt_x</p:attrName>
                                        </p:attrNameLst>
                                      </p:cBhvr>
                                      <p:tavLst>
                                        <p:tav tm="0">
                                          <p:val>
                                            <p:strVal val="1+#ppt_w/2"/>
                                          </p:val>
                                        </p:tav>
                                        <p:tav tm="100000">
                                          <p:val>
                                            <p:strVal val="#ppt_x"/>
                                          </p:val>
                                        </p:tav>
                                      </p:tavLst>
                                    </p:anim>
                                    <p:anim calcmode="lin" valueType="num">
                                      <p:cBhvr additive="base">
                                        <p:cTn id="47" dur="500" fill="hold"/>
                                        <p:tgtEl>
                                          <p:spTgt spid="4">
                                            <p:graphicEl>
                                              <a:dgm id="{8A6D8938-C731-4F0B-8D08-4A72464D3FF2}"/>
                                            </p:graphic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18" grpId="0" animBg="1"/>
      <p:bldP spid="88" grpId="0"/>
      <p:bldGraphic spid="4" grpId="0">
        <p:bldSub>
          <a:bldDgm bld="one"/>
        </p:bldSub>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a:extLst>
              <a:ext uri="{FF2B5EF4-FFF2-40B4-BE49-F238E27FC236}">
                <a16:creationId xmlns:a16="http://schemas.microsoft.com/office/drawing/2014/main" id="{37E05053-DD3F-40B3-8B7F-33C0F6CB7E7D}"/>
              </a:ext>
            </a:extLst>
          </p:cNvPr>
          <p:cNvSpPr txBox="1"/>
          <p:nvPr/>
        </p:nvSpPr>
        <p:spPr>
          <a:xfrm>
            <a:off x="1161311" y="3407279"/>
            <a:ext cx="1559861" cy="1038701"/>
          </a:xfrm>
          <a:prstGeom prst="ellipse">
            <a:avLst/>
          </a:prstGeom>
          <a:ln>
            <a:noFill/>
          </a:ln>
          <a:effectLst>
            <a:outerShdw blurRad="152400" dist="317500" dir="5400000" sx="90000" sy="-19000" rotWithShape="0">
              <a:prstClr val="black">
                <a:alpha val="15000"/>
              </a:prstClr>
            </a:outerShdw>
          </a:effectLst>
        </p:spPr>
        <p:style>
          <a:lnRef idx="2">
            <a:schemeClr val="accent6"/>
          </a:lnRef>
          <a:fillRef idx="1">
            <a:schemeClr val="lt1"/>
          </a:fillRef>
          <a:effectRef idx="0">
            <a:schemeClr val="accent6"/>
          </a:effectRef>
          <a:fontRef idx="minor">
            <a:schemeClr val="dk1"/>
          </a:fontRef>
        </p:style>
        <p:txBody>
          <a:bodyPr vert="horz" wrap="square" rtlCol="0">
            <a:spAutoFit/>
          </a:bodyPr>
          <a:lstStyle/>
          <a:p>
            <a:pPr algn="just"/>
            <a:r>
              <a:rPr lang="es-CR" sz="1400">
                <a:latin typeface="Sagona ExtraLight" panose="02020303050505020204" pitchFamily="18" charset="0"/>
                <a:ea typeface="Times New Roman" panose="02020603050405020304" pitchFamily="18" charset="0"/>
                <a:cs typeface="Arial" panose="020B0604020202020204" pitchFamily="34" charset="0"/>
              </a:rPr>
              <a:t>Fases para la gestión de riesgos</a:t>
            </a:r>
            <a:endParaRPr lang="es-CR" sz="1400">
              <a:latin typeface="Sagona ExtraLight" panose="02020303050505020204" pitchFamily="18" charset="0"/>
            </a:endParaRPr>
          </a:p>
        </p:txBody>
      </p:sp>
      <p:sp>
        <p:nvSpPr>
          <p:cNvPr id="3" name="Título 2">
            <a:extLst>
              <a:ext uri="{FF2B5EF4-FFF2-40B4-BE49-F238E27FC236}">
                <a16:creationId xmlns:a16="http://schemas.microsoft.com/office/drawing/2014/main" id="{12B178B4-CDED-454C-BED2-2E2B10ADA703}"/>
              </a:ext>
            </a:extLst>
          </p:cNvPr>
          <p:cNvSpPr>
            <a:spLocks noGrp="1"/>
          </p:cNvSpPr>
          <p:nvPr>
            <p:ph type="ctrTitle"/>
          </p:nvPr>
        </p:nvSpPr>
        <p:spPr/>
        <p:txBody>
          <a:bodyPr rtlCol="0"/>
          <a:lstStyle/>
          <a:p>
            <a:r>
              <a:rPr lang="es-ES" sz="3600"/>
              <a:t>Sistema específico de valoración del riesgo (sevri)</a:t>
            </a:r>
          </a:p>
        </p:txBody>
      </p:sp>
      <p:grpSp>
        <p:nvGrpSpPr>
          <p:cNvPr id="34" name="그룹 25">
            <a:extLst>
              <a:ext uri="{FF2B5EF4-FFF2-40B4-BE49-F238E27FC236}">
                <a16:creationId xmlns:a16="http://schemas.microsoft.com/office/drawing/2014/main" id="{7A86FE9D-FB6D-4165-8B85-86189EFA6C77}"/>
              </a:ext>
            </a:extLst>
          </p:cNvPr>
          <p:cNvGrpSpPr/>
          <p:nvPr/>
        </p:nvGrpSpPr>
        <p:grpSpPr>
          <a:xfrm>
            <a:off x="9277456" y="6563861"/>
            <a:ext cx="333606" cy="333604"/>
            <a:chOff x="752656" y="1562597"/>
            <a:chExt cx="390525" cy="390525"/>
          </a:xfrm>
          <a:solidFill>
            <a:schemeClr val="bg1"/>
          </a:solidFill>
        </p:grpSpPr>
        <p:sp>
          <p:nvSpPr>
            <p:cNvPr id="35" name="자유형: 도형 26">
              <a:extLst>
                <a:ext uri="{FF2B5EF4-FFF2-40B4-BE49-F238E27FC236}">
                  <a16:creationId xmlns:a16="http://schemas.microsoft.com/office/drawing/2014/main" id="{2D3BFAEA-64A1-4266-AC77-6CD6E649AABA}"/>
                </a:ext>
              </a:extLst>
            </p:cNvPr>
            <p:cNvSpPr/>
            <p:nvPr/>
          </p:nvSpPr>
          <p:spPr>
            <a:xfrm>
              <a:off x="797621" y="1607153"/>
              <a:ext cx="209550" cy="161925"/>
            </a:xfrm>
            <a:custGeom>
              <a:avLst/>
              <a:gdLst>
                <a:gd name="connsiteX0" fmla="*/ 26568 w 209550"/>
                <a:gd name="connsiteY0" fmla="*/ 159925 h 161925"/>
                <a:gd name="connsiteX1" fmla="*/ 85528 w 209550"/>
                <a:gd name="connsiteY1" fmla="*/ 100965 h 161925"/>
                <a:gd name="connsiteX2" fmla="*/ 102292 w 209550"/>
                <a:gd name="connsiteY2" fmla="*/ 117729 h 161925"/>
                <a:gd name="connsiteX3" fmla="*/ 113437 w 209550"/>
                <a:gd name="connsiteY3" fmla="*/ 117729 h 161925"/>
                <a:gd name="connsiteX4" fmla="*/ 185922 w 209550"/>
                <a:gd name="connsiteY4" fmla="*/ 45244 h 161925"/>
                <a:gd name="connsiteX5" fmla="*/ 185922 w 209550"/>
                <a:gd name="connsiteY5" fmla="*/ 64770 h 161925"/>
                <a:gd name="connsiteX6" fmla="*/ 189065 w 209550"/>
                <a:gd name="connsiteY6" fmla="*/ 71152 h 161925"/>
                <a:gd name="connsiteX7" fmla="*/ 208210 w 209550"/>
                <a:gd name="connsiteY7" fmla="*/ 62865 h 161925"/>
                <a:gd name="connsiteX8" fmla="*/ 208210 w 209550"/>
                <a:gd name="connsiteY8" fmla="*/ 18288 h 161925"/>
                <a:gd name="connsiteX9" fmla="*/ 197066 w 209550"/>
                <a:gd name="connsiteY9" fmla="*/ 7144 h 161925"/>
                <a:gd name="connsiteX10" fmla="*/ 150584 w 209550"/>
                <a:gd name="connsiteY10" fmla="*/ 7144 h 161925"/>
                <a:gd name="connsiteX11" fmla="*/ 144202 w 209550"/>
                <a:gd name="connsiteY11" fmla="*/ 10287 h 161925"/>
                <a:gd name="connsiteX12" fmla="*/ 152489 w 209550"/>
                <a:gd name="connsiteY12" fmla="*/ 29432 h 161925"/>
                <a:gd name="connsiteX13" fmla="*/ 170205 w 209550"/>
                <a:gd name="connsiteY13" fmla="*/ 29432 h 161925"/>
                <a:gd name="connsiteX14" fmla="*/ 107912 w 209550"/>
                <a:gd name="connsiteY14" fmla="*/ 91726 h 161925"/>
                <a:gd name="connsiteX15" fmla="*/ 91148 w 209550"/>
                <a:gd name="connsiteY15" fmla="*/ 74962 h 161925"/>
                <a:gd name="connsiteX16" fmla="*/ 80004 w 209550"/>
                <a:gd name="connsiteY16" fmla="*/ 74962 h 161925"/>
                <a:gd name="connsiteX17" fmla="*/ 9519 w 209550"/>
                <a:gd name="connsiteY17" fmla="*/ 145447 h 161925"/>
                <a:gd name="connsiteX18" fmla="*/ 7233 w 209550"/>
                <a:gd name="connsiteY18" fmla="*/ 152209 h 161925"/>
                <a:gd name="connsiteX19" fmla="*/ 26568 w 209550"/>
                <a:gd name="connsiteY19" fmla="*/ 159925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9550" h="161925">
                  <a:moveTo>
                    <a:pt x="26568" y="159925"/>
                  </a:moveTo>
                  <a:lnTo>
                    <a:pt x="85528" y="100965"/>
                  </a:lnTo>
                  <a:lnTo>
                    <a:pt x="102292" y="117729"/>
                  </a:lnTo>
                  <a:cubicBezTo>
                    <a:pt x="105340" y="120777"/>
                    <a:pt x="110388" y="120777"/>
                    <a:pt x="113437" y="117729"/>
                  </a:cubicBezTo>
                  <a:lnTo>
                    <a:pt x="185922" y="45244"/>
                  </a:lnTo>
                  <a:lnTo>
                    <a:pt x="185922" y="64770"/>
                  </a:lnTo>
                  <a:cubicBezTo>
                    <a:pt x="185922" y="67246"/>
                    <a:pt x="187065" y="69723"/>
                    <a:pt x="189065" y="71152"/>
                  </a:cubicBezTo>
                  <a:cubicBezTo>
                    <a:pt x="198209" y="77915"/>
                    <a:pt x="208210" y="71533"/>
                    <a:pt x="208210" y="62865"/>
                  </a:cubicBezTo>
                  <a:lnTo>
                    <a:pt x="208210" y="18288"/>
                  </a:lnTo>
                  <a:cubicBezTo>
                    <a:pt x="208210" y="12097"/>
                    <a:pt x="203162" y="7144"/>
                    <a:pt x="197066" y="7144"/>
                  </a:cubicBezTo>
                  <a:lnTo>
                    <a:pt x="150584" y="7144"/>
                  </a:lnTo>
                  <a:cubicBezTo>
                    <a:pt x="148107" y="7144"/>
                    <a:pt x="145631" y="8287"/>
                    <a:pt x="144202" y="10287"/>
                  </a:cubicBezTo>
                  <a:cubicBezTo>
                    <a:pt x="137439" y="19431"/>
                    <a:pt x="143821" y="29432"/>
                    <a:pt x="152489" y="29432"/>
                  </a:cubicBezTo>
                  <a:lnTo>
                    <a:pt x="170205" y="29432"/>
                  </a:lnTo>
                  <a:lnTo>
                    <a:pt x="107912" y="91726"/>
                  </a:lnTo>
                  <a:lnTo>
                    <a:pt x="91148" y="74962"/>
                  </a:lnTo>
                  <a:cubicBezTo>
                    <a:pt x="88100" y="71914"/>
                    <a:pt x="83052" y="71914"/>
                    <a:pt x="80004" y="74962"/>
                  </a:cubicBezTo>
                  <a:lnTo>
                    <a:pt x="9519" y="145447"/>
                  </a:lnTo>
                  <a:cubicBezTo>
                    <a:pt x="7709" y="147256"/>
                    <a:pt x="6852" y="149733"/>
                    <a:pt x="7233" y="152209"/>
                  </a:cubicBezTo>
                  <a:cubicBezTo>
                    <a:pt x="8852" y="163544"/>
                    <a:pt x="20377" y="166116"/>
                    <a:pt x="26568" y="159925"/>
                  </a:cubicBezTo>
                  <a:close/>
                </a:path>
              </a:pathLst>
            </a:custGeom>
            <a:grpFill/>
            <a:ln w="9525" cap="flat">
              <a:noFill/>
              <a:prstDash val="solid"/>
              <a:miter/>
            </a:ln>
          </p:spPr>
          <p:txBody>
            <a:bodyPr rtlCol="0" anchor="ctr"/>
            <a:lstStyle/>
            <a:p>
              <a:endParaRPr lang="ko-KR" altLang="en-US"/>
            </a:p>
          </p:txBody>
        </p:sp>
        <p:sp>
          <p:nvSpPr>
            <p:cNvPr id="36" name="자유형: 도형 27">
              <a:extLst>
                <a:ext uri="{FF2B5EF4-FFF2-40B4-BE49-F238E27FC236}">
                  <a16:creationId xmlns:a16="http://schemas.microsoft.com/office/drawing/2014/main" id="{B504F7B4-A8A2-4FE4-B5C0-85B0B94D60CB}"/>
                </a:ext>
              </a:extLst>
            </p:cNvPr>
            <p:cNvSpPr/>
            <p:nvPr/>
          </p:nvSpPr>
          <p:spPr>
            <a:xfrm>
              <a:off x="797995" y="1807749"/>
              <a:ext cx="95250" cy="104775"/>
            </a:xfrm>
            <a:custGeom>
              <a:avLst/>
              <a:gdLst>
                <a:gd name="connsiteX0" fmla="*/ 18288 w 95250"/>
                <a:gd name="connsiteY0" fmla="*/ 97822 h 104775"/>
                <a:gd name="connsiteX1" fmla="*/ 85154 w 95250"/>
                <a:gd name="connsiteY1" fmla="*/ 97822 h 104775"/>
                <a:gd name="connsiteX2" fmla="*/ 96298 w 95250"/>
                <a:gd name="connsiteY2" fmla="*/ 86677 h 104775"/>
                <a:gd name="connsiteX3" fmla="*/ 96298 w 95250"/>
                <a:gd name="connsiteY3" fmla="*/ 18288 h 104775"/>
                <a:gd name="connsiteX4" fmla="*/ 85154 w 95250"/>
                <a:gd name="connsiteY4" fmla="*/ 7144 h 104775"/>
                <a:gd name="connsiteX5" fmla="*/ 18288 w 95250"/>
                <a:gd name="connsiteY5" fmla="*/ 7144 h 104775"/>
                <a:gd name="connsiteX6" fmla="*/ 7144 w 95250"/>
                <a:gd name="connsiteY6" fmla="*/ 18288 h 104775"/>
                <a:gd name="connsiteX7" fmla="*/ 7144 w 95250"/>
                <a:gd name="connsiteY7" fmla="*/ 86677 h 104775"/>
                <a:gd name="connsiteX8" fmla="*/ 18288 w 95250"/>
                <a:gd name="connsiteY8" fmla="*/ 97822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8288" y="97822"/>
                  </a:moveTo>
                  <a:lnTo>
                    <a:pt x="85154" y="97822"/>
                  </a:lnTo>
                  <a:cubicBezTo>
                    <a:pt x="91345" y="97822"/>
                    <a:pt x="96298" y="92869"/>
                    <a:pt x="96298" y="86677"/>
                  </a:cubicBezTo>
                  <a:lnTo>
                    <a:pt x="96298" y="18288"/>
                  </a:lnTo>
                  <a:cubicBezTo>
                    <a:pt x="96298" y="12097"/>
                    <a:pt x="91345" y="7144"/>
                    <a:pt x="85154" y="7144"/>
                  </a:cubicBezTo>
                  <a:lnTo>
                    <a:pt x="18288" y="7144"/>
                  </a:lnTo>
                  <a:cubicBezTo>
                    <a:pt x="12097" y="7144"/>
                    <a:pt x="7144" y="12097"/>
                    <a:pt x="7144" y="18288"/>
                  </a:cubicBezTo>
                  <a:lnTo>
                    <a:pt x="7144" y="86677"/>
                  </a:lnTo>
                  <a:cubicBezTo>
                    <a:pt x="7144" y="92773"/>
                    <a:pt x="12097" y="97822"/>
                    <a:pt x="18288" y="97822"/>
                  </a:cubicBezTo>
                  <a:close/>
                </a:path>
              </a:pathLst>
            </a:custGeom>
            <a:grpFill/>
            <a:ln w="9525" cap="flat">
              <a:noFill/>
              <a:prstDash val="solid"/>
              <a:miter/>
            </a:ln>
          </p:spPr>
          <p:txBody>
            <a:bodyPr rtlCol="0" anchor="ctr"/>
            <a:lstStyle/>
            <a:p>
              <a:endParaRPr lang="ko-KR" altLang="en-US"/>
            </a:p>
          </p:txBody>
        </p:sp>
        <p:sp>
          <p:nvSpPr>
            <p:cNvPr id="37" name="자유형: 도형 28">
              <a:extLst>
                <a:ext uri="{FF2B5EF4-FFF2-40B4-BE49-F238E27FC236}">
                  <a16:creationId xmlns:a16="http://schemas.microsoft.com/office/drawing/2014/main" id="{A5C7EC87-5535-470D-A3E4-C894AB6B152E}"/>
                </a:ext>
              </a:extLst>
            </p:cNvPr>
            <p:cNvSpPr/>
            <p:nvPr/>
          </p:nvSpPr>
          <p:spPr>
            <a:xfrm>
              <a:off x="909438" y="1740884"/>
              <a:ext cx="95250" cy="171450"/>
            </a:xfrm>
            <a:custGeom>
              <a:avLst/>
              <a:gdLst>
                <a:gd name="connsiteX0" fmla="*/ 85153 w 95250"/>
                <a:gd name="connsiteY0" fmla="*/ 7144 h 171450"/>
                <a:gd name="connsiteX1" fmla="*/ 18288 w 95250"/>
                <a:gd name="connsiteY1" fmla="*/ 7144 h 171450"/>
                <a:gd name="connsiteX2" fmla="*/ 7144 w 95250"/>
                <a:gd name="connsiteY2" fmla="*/ 18288 h 171450"/>
                <a:gd name="connsiteX3" fmla="*/ 7144 w 95250"/>
                <a:gd name="connsiteY3" fmla="*/ 153543 h 171450"/>
                <a:gd name="connsiteX4" fmla="*/ 18288 w 95250"/>
                <a:gd name="connsiteY4" fmla="*/ 164687 h 171450"/>
                <a:gd name="connsiteX5" fmla="*/ 85153 w 95250"/>
                <a:gd name="connsiteY5" fmla="*/ 164687 h 171450"/>
                <a:gd name="connsiteX6" fmla="*/ 96298 w 95250"/>
                <a:gd name="connsiteY6" fmla="*/ 153543 h 171450"/>
                <a:gd name="connsiteX7" fmla="*/ 96298 w 95250"/>
                <a:gd name="connsiteY7" fmla="*/ 18288 h 171450"/>
                <a:gd name="connsiteX8" fmla="*/ 85153 w 95250"/>
                <a:gd name="connsiteY8" fmla="*/ 714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71450">
                  <a:moveTo>
                    <a:pt x="85153" y="7144"/>
                  </a:moveTo>
                  <a:lnTo>
                    <a:pt x="18288" y="7144"/>
                  </a:lnTo>
                  <a:cubicBezTo>
                    <a:pt x="12097" y="7144"/>
                    <a:pt x="7144" y="12097"/>
                    <a:pt x="7144" y="18288"/>
                  </a:cubicBezTo>
                  <a:lnTo>
                    <a:pt x="7144" y="153543"/>
                  </a:lnTo>
                  <a:cubicBezTo>
                    <a:pt x="7144" y="159734"/>
                    <a:pt x="12097" y="164687"/>
                    <a:pt x="18288" y="164687"/>
                  </a:cubicBezTo>
                  <a:lnTo>
                    <a:pt x="85153" y="164687"/>
                  </a:lnTo>
                  <a:cubicBezTo>
                    <a:pt x="91345" y="164687"/>
                    <a:pt x="96298" y="159734"/>
                    <a:pt x="96298" y="153543"/>
                  </a:cubicBezTo>
                  <a:lnTo>
                    <a:pt x="96298" y="18288"/>
                  </a:lnTo>
                  <a:cubicBezTo>
                    <a:pt x="96298" y="12192"/>
                    <a:pt x="91345" y="7144"/>
                    <a:pt x="85153" y="7144"/>
                  </a:cubicBezTo>
                  <a:close/>
                </a:path>
              </a:pathLst>
            </a:custGeom>
            <a:grpFill/>
            <a:ln w="9525" cap="flat">
              <a:noFill/>
              <a:prstDash val="solid"/>
              <a:miter/>
            </a:ln>
          </p:spPr>
          <p:txBody>
            <a:bodyPr rtlCol="0" anchor="ctr"/>
            <a:lstStyle/>
            <a:p>
              <a:endParaRPr lang="ko-KR" altLang="en-US"/>
            </a:p>
          </p:txBody>
        </p:sp>
        <p:sp>
          <p:nvSpPr>
            <p:cNvPr id="38" name="자유형: 도형 29">
              <a:extLst>
                <a:ext uri="{FF2B5EF4-FFF2-40B4-BE49-F238E27FC236}">
                  <a16:creationId xmlns:a16="http://schemas.microsoft.com/office/drawing/2014/main" id="{E550BD8A-707E-4D13-986E-4FD4F2AE68B7}"/>
                </a:ext>
              </a:extLst>
            </p:cNvPr>
            <p:cNvSpPr/>
            <p:nvPr/>
          </p:nvSpPr>
          <p:spPr>
            <a:xfrm>
              <a:off x="998589" y="1607534"/>
              <a:ext cx="142875" cy="304800"/>
            </a:xfrm>
            <a:custGeom>
              <a:avLst/>
              <a:gdLst>
                <a:gd name="connsiteX0" fmla="*/ 18291 w 142875"/>
                <a:gd name="connsiteY0" fmla="*/ 118205 h 304800"/>
                <a:gd name="connsiteX1" fmla="*/ 29435 w 142875"/>
                <a:gd name="connsiteY1" fmla="*/ 118205 h 304800"/>
                <a:gd name="connsiteX2" fmla="*/ 29435 w 142875"/>
                <a:gd name="connsiteY2" fmla="*/ 286893 h 304800"/>
                <a:gd name="connsiteX3" fmla="*/ 40580 w 142875"/>
                <a:gd name="connsiteY3" fmla="*/ 298037 h 304800"/>
                <a:gd name="connsiteX4" fmla="*/ 108207 w 142875"/>
                <a:gd name="connsiteY4" fmla="*/ 298037 h 304800"/>
                <a:gd name="connsiteX5" fmla="*/ 119352 w 142875"/>
                <a:gd name="connsiteY5" fmla="*/ 286893 h 304800"/>
                <a:gd name="connsiteX6" fmla="*/ 119352 w 142875"/>
                <a:gd name="connsiteY6" fmla="*/ 118205 h 304800"/>
                <a:gd name="connsiteX7" fmla="*/ 130496 w 142875"/>
                <a:gd name="connsiteY7" fmla="*/ 118205 h 304800"/>
                <a:gd name="connsiteX8" fmla="*/ 140211 w 142875"/>
                <a:gd name="connsiteY8" fmla="*/ 112490 h 304800"/>
                <a:gd name="connsiteX9" fmla="*/ 139926 w 142875"/>
                <a:gd name="connsiteY9" fmla="*/ 101156 h 304800"/>
                <a:gd name="connsiteX10" fmla="*/ 83442 w 142875"/>
                <a:gd name="connsiteY10" fmla="*/ 12002 h 304800"/>
                <a:gd name="connsiteX11" fmla="*/ 64583 w 142875"/>
                <a:gd name="connsiteY11" fmla="*/ 12002 h 304800"/>
                <a:gd name="connsiteX12" fmla="*/ 8861 w 142875"/>
                <a:gd name="connsiteY12" fmla="*/ 101156 h 304800"/>
                <a:gd name="connsiteX13" fmla="*/ 8576 w 142875"/>
                <a:gd name="connsiteY13" fmla="*/ 112490 h 304800"/>
                <a:gd name="connsiteX14" fmla="*/ 18291 w 142875"/>
                <a:gd name="connsiteY14" fmla="*/ 118205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2875" h="304800">
                  <a:moveTo>
                    <a:pt x="18291" y="118205"/>
                  </a:moveTo>
                  <a:lnTo>
                    <a:pt x="29435" y="118205"/>
                  </a:lnTo>
                  <a:lnTo>
                    <a:pt x="29435" y="286893"/>
                  </a:lnTo>
                  <a:cubicBezTo>
                    <a:pt x="29435" y="293084"/>
                    <a:pt x="34388" y="298037"/>
                    <a:pt x="40580" y="298037"/>
                  </a:cubicBezTo>
                  <a:lnTo>
                    <a:pt x="108207" y="298037"/>
                  </a:lnTo>
                  <a:cubicBezTo>
                    <a:pt x="114398" y="298037"/>
                    <a:pt x="119352" y="293084"/>
                    <a:pt x="119352" y="286893"/>
                  </a:cubicBezTo>
                  <a:lnTo>
                    <a:pt x="119352" y="118205"/>
                  </a:lnTo>
                  <a:lnTo>
                    <a:pt x="130496" y="118205"/>
                  </a:lnTo>
                  <a:cubicBezTo>
                    <a:pt x="134591" y="118205"/>
                    <a:pt x="138306" y="116014"/>
                    <a:pt x="140211" y="112490"/>
                  </a:cubicBezTo>
                  <a:cubicBezTo>
                    <a:pt x="142212" y="108966"/>
                    <a:pt x="142021" y="104585"/>
                    <a:pt x="139926" y="101156"/>
                  </a:cubicBezTo>
                  <a:lnTo>
                    <a:pt x="83442" y="12002"/>
                  </a:lnTo>
                  <a:cubicBezTo>
                    <a:pt x="79346" y="5524"/>
                    <a:pt x="68583" y="5524"/>
                    <a:pt x="64583" y="12002"/>
                  </a:cubicBezTo>
                  <a:lnTo>
                    <a:pt x="8861" y="101156"/>
                  </a:lnTo>
                  <a:cubicBezTo>
                    <a:pt x="6671" y="104585"/>
                    <a:pt x="6575" y="108966"/>
                    <a:pt x="8576" y="112490"/>
                  </a:cubicBezTo>
                  <a:cubicBezTo>
                    <a:pt x="10481" y="116014"/>
                    <a:pt x="14291" y="118205"/>
                    <a:pt x="18291" y="118205"/>
                  </a:cubicBezTo>
                  <a:close/>
                </a:path>
              </a:pathLst>
            </a:custGeom>
            <a:grpFill/>
            <a:ln w="9525" cap="flat">
              <a:noFill/>
              <a:prstDash val="solid"/>
              <a:miter/>
            </a:ln>
          </p:spPr>
          <p:txBody>
            <a:bodyPr rtlCol="0" anchor="ctr"/>
            <a:lstStyle/>
            <a:p>
              <a:endParaRPr lang="ko-KR" altLang="en-US"/>
            </a:p>
          </p:txBody>
        </p:sp>
        <p:sp>
          <p:nvSpPr>
            <p:cNvPr id="39" name="자유형: 도형 30">
              <a:extLst>
                <a:ext uri="{FF2B5EF4-FFF2-40B4-BE49-F238E27FC236}">
                  <a16:creationId xmlns:a16="http://schemas.microsoft.com/office/drawing/2014/main" id="{CFD266B7-DA25-4A88-8AB3-7E2AD271340F}"/>
                </a:ext>
              </a:extLst>
            </p:cNvPr>
            <p:cNvSpPr/>
            <p:nvPr/>
          </p:nvSpPr>
          <p:spPr>
            <a:xfrm>
              <a:off x="752656" y="1562597"/>
              <a:ext cx="390525" cy="390525"/>
            </a:xfrm>
            <a:custGeom>
              <a:avLst/>
              <a:gdLst>
                <a:gd name="connsiteX0" fmla="*/ 376142 w 390525"/>
                <a:gd name="connsiteY0" fmla="*/ 365262 h 390525"/>
                <a:gd name="connsiteX1" fmla="*/ 29432 w 390525"/>
                <a:gd name="connsiteY1" fmla="*/ 365262 h 390525"/>
                <a:gd name="connsiteX2" fmla="*/ 29432 w 390525"/>
                <a:gd name="connsiteY2" fmla="*/ 18552 h 390525"/>
                <a:gd name="connsiteX3" fmla="*/ 19526 w 390525"/>
                <a:gd name="connsiteY3" fmla="*/ 7218 h 390525"/>
                <a:gd name="connsiteX4" fmla="*/ 7144 w 390525"/>
                <a:gd name="connsiteY4" fmla="*/ 18267 h 390525"/>
                <a:gd name="connsiteX5" fmla="*/ 7144 w 390525"/>
                <a:gd name="connsiteY5" fmla="*/ 376407 h 390525"/>
                <a:gd name="connsiteX6" fmla="*/ 18288 w 390525"/>
                <a:gd name="connsiteY6" fmla="*/ 387551 h 390525"/>
                <a:gd name="connsiteX7" fmla="*/ 376428 w 390525"/>
                <a:gd name="connsiteY7" fmla="*/ 387551 h 390525"/>
                <a:gd name="connsiteX8" fmla="*/ 387477 w 390525"/>
                <a:gd name="connsiteY8" fmla="*/ 375168 h 390525"/>
                <a:gd name="connsiteX9" fmla="*/ 376142 w 390525"/>
                <a:gd name="connsiteY9" fmla="*/ 365262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525" h="390525">
                  <a:moveTo>
                    <a:pt x="376142" y="365262"/>
                  </a:moveTo>
                  <a:lnTo>
                    <a:pt x="29432" y="365262"/>
                  </a:lnTo>
                  <a:lnTo>
                    <a:pt x="29432" y="18552"/>
                  </a:lnTo>
                  <a:cubicBezTo>
                    <a:pt x="29432" y="12837"/>
                    <a:pt x="25241" y="7789"/>
                    <a:pt x="19526" y="7218"/>
                  </a:cubicBezTo>
                  <a:cubicBezTo>
                    <a:pt x="12764" y="6456"/>
                    <a:pt x="7144" y="11694"/>
                    <a:pt x="7144" y="18267"/>
                  </a:cubicBezTo>
                  <a:lnTo>
                    <a:pt x="7144" y="376407"/>
                  </a:lnTo>
                  <a:cubicBezTo>
                    <a:pt x="7144" y="382598"/>
                    <a:pt x="12097" y="387551"/>
                    <a:pt x="18288" y="387551"/>
                  </a:cubicBezTo>
                  <a:lnTo>
                    <a:pt x="376428" y="387551"/>
                  </a:lnTo>
                  <a:cubicBezTo>
                    <a:pt x="383000" y="387551"/>
                    <a:pt x="388239" y="381836"/>
                    <a:pt x="387477" y="375168"/>
                  </a:cubicBezTo>
                  <a:cubicBezTo>
                    <a:pt x="386906" y="369453"/>
                    <a:pt x="381857" y="365262"/>
                    <a:pt x="376142" y="365262"/>
                  </a:cubicBezTo>
                  <a:close/>
                </a:path>
              </a:pathLst>
            </a:custGeom>
            <a:grpFill/>
            <a:ln w="9525" cap="flat">
              <a:noFill/>
              <a:prstDash val="solid"/>
              <a:miter/>
            </a:ln>
          </p:spPr>
          <p:txBody>
            <a:bodyPr rtlCol="0" anchor="ctr"/>
            <a:lstStyle/>
            <a:p>
              <a:endParaRPr lang="ko-KR" altLang="en-US"/>
            </a:p>
          </p:txBody>
        </p:sp>
      </p:grpSp>
      <p:cxnSp>
        <p:nvCxnSpPr>
          <p:cNvPr id="20" name="Conector recto 19">
            <a:extLst>
              <a:ext uri="{FF2B5EF4-FFF2-40B4-BE49-F238E27FC236}">
                <a16:creationId xmlns:a16="http://schemas.microsoft.com/office/drawing/2014/main" id="{278C20BC-510A-41E9-A97C-392024606D69}"/>
              </a:ext>
            </a:extLst>
          </p:cNvPr>
          <p:cNvCxnSpPr/>
          <p:nvPr/>
        </p:nvCxnSpPr>
        <p:spPr>
          <a:xfrm>
            <a:off x="1245326" y="1342197"/>
            <a:ext cx="9962605" cy="0"/>
          </a:xfrm>
          <a:prstGeom prst="line">
            <a:avLst/>
          </a:prstGeom>
          <a:ln>
            <a:solidFill>
              <a:srgbClr val="004D86"/>
            </a:solidFill>
          </a:ln>
        </p:spPr>
        <p:style>
          <a:lnRef idx="1">
            <a:schemeClr val="accent4"/>
          </a:lnRef>
          <a:fillRef idx="0">
            <a:schemeClr val="accent4"/>
          </a:fillRef>
          <a:effectRef idx="0">
            <a:schemeClr val="accent4"/>
          </a:effectRef>
          <a:fontRef idx="minor">
            <a:schemeClr val="tx1"/>
          </a:fontRef>
        </p:style>
      </p:cxnSp>
      <p:graphicFrame>
        <p:nvGraphicFramePr>
          <p:cNvPr id="7" name="Diagrama 6">
            <a:extLst>
              <a:ext uri="{FF2B5EF4-FFF2-40B4-BE49-F238E27FC236}">
                <a16:creationId xmlns:a16="http://schemas.microsoft.com/office/drawing/2014/main" id="{2905A3DC-90B6-48EB-B346-5119C39EFAC4}"/>
              </a:ext>
            </a:extLst>
          </p:cNvPr>
          <p:cNvGraphicFramePr/>
          <p:nvPr>
            <p:extLst>
              <p:ext uri="{D42A27DB-BD31-4B8C-83A1-F6EECF244321}">
                <p14:modId xmlns:p14="http://schemas.microsoft.com/office/powerpoint/2010/main" val="2135549334"/>
              </p:ext>
            </p:extLst>
          </p:nvPr>
        </p:nvGraphicFramePr>
        <p:xfrm>
          <a:off x="1880682" y="1248712"/>
          <a:ext cx="3577217" cy="46412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CuadroTexto 10">
            <a:extLst>
              <a:ext uri="{FF2B5EF4-FFF2-40B4-BE49-F238E27FC236}">
                <a16:creationId xmlns:a16="http://schemas.microsoft.com/office/drawing/2014/main" id="{23F7B791-CE31-44A8-AF8A-856C87C6066B}"/>
              </a:ext>
            </a:extLst>
          </p:cNvPr>
          <p:cNvSpPr txBox="1"/>
          <p:nvPr/>
        </p:nvSpPr>
        <p:spPr>
          <a:xfrm>
            <a:off x="6136635" y="1443364"/>
            <a:ext cx="5861785" cy="707886"/>
          </a:xfrm>
          <a:prstGeom prst="rect">
            <a:avLst/>
          </a:prstGeom>
          <a:noFill/>
          <a:ln>
            <a:solidFill>
              <a:srgbClr val="004D86"/>
            </a:solidFill>
          </a:ln>
        </p:spPr>
        <p:txBody>
          <a:bodyPr wrap="square" rtlCol="0">
            <a:spAutoFit/>
          </a:bodyPr>
          <a:lstStyle/>
          <a:p>
            <a:r>
              <a:rPr lang="es-CR" sz="2000">
                <a:solidFill>
                  <a:schemeClr val="dk1"/>
                </a:solidFill>
                <a:latin typeface="Sagona ExtraLight" panose="02020303050505020204" pitchFamily="18" charset="0"/>
              </a:rPr>
              <a:t>Determinar el nivel de riesgo, de los riesgos identificados </a:t>
            </a:r>
          </a:p>
        </p:txBody>
      </p:sp>
      <p:sp>
        <p:nvSpPr>
          <p:cNvPr id="15" name="CuadroTexto 14">
            <a:extLst>
              <a:ext uri="{FF2B5EF4-FFF2-40B4-BE49-F238E27FC236}">
                <a16:creationId xmlns:a16="http://schemas.microsoft.com/office/drawing/2014/main" id="{5ADD21CE-3C6F-4BCD-A995-AC92424A4AE9}"/>
              </a:ext>
            </a:extLst>
          </p:cNvPr>
          <p:cNvSpPr txBox="1"/>
          <p:nvPr/>
        </p:nvSpPr>
        <p:spPr>
          <a:xfrm>
            <a:off x="10086593" y="2972559"/>
            <a:ext cx="1938936" cy="830997"/>
          </a:xfrm>
          <a:prstGeom prst="rect">
            <a:avLst/>
          </a:prstGeom>
          <a:noFill/>
        </p:spPr>
        <p:txBody>
          <a:bodyPr wrap="square" lIns="91440" tIns="45720" rIns="91440" bIns="45720" rtlCol="0" anchor="t">
            <a:spAutoFit/>
          </a:bodyPr>
          <a:lstStyle/>
          <a:p>
            <a:pPr algn="just"/>
            <a:r>
              <a:rPr lang="es-CR" sz="1200">
                <a:solidFill>
                  <a:srgbClr val="000000">
                    <a:hueOff val="0"/>
                    <a:satOff val="0"/>
                    <a:lumOff val="0"/>
                    <a:alphaOff val="0"/>
                  </a:srgbClr>
                </a:solidFill>
                <a:latin typeface="Sagona ExtraLight"/>
              </a:rPr>
              <a:t>Define la probabilidad de que ocurra el riesgo y el impacto que tendrá en el objetivo. </a:t>
            </a:r>
            <a:endParaRPr lang="es-CR" sz="1200">
              <a:solidFill>
                <a:srgbClr val="000000">
                  <a:hueOff val="0"/>
                  <a:satOff val="0"/>
                  <a:lumOff val="0"/>
                  <a:alphaOff val="0"/>
                </a:srgbClr>
              </a:solidFill>
              <a:latin typeface="Sagona ExtraLight" panose="02020303050505020204" pitchFamily="18" charset="0"/>
            </a:endParaRPr>
          </a:p>
        </p:txBody>
      </p:sp>
      <p:sp>
        <p:nvSpPr>
          <p:cNvPr id="23" name="CuadroTexto 22">
            <a:extLst>
              <a:ext uri="{FF2B5EF4-FFF2-40B4-BE49-F238E27FC236}">
                <a16:creationId xmlns:a16="http://schemas.microsoft.com/office/drawing/2014/main" id="{5697FAFD-187B-4FB2-B62B-FD9EF8873D63}"/>
              </a:ext>
            </a:extLst>
          </p:cNvPr>
          <p:cNvSpPr txBox="1"/>
          <p:nvPr/>
        </p:nvSpPr>
        <p:spPr>
          <a:xfrm>
            <a:off x="6136635" y="2245491"/>
            <a:ext cx="1888475" cy="646331"/>
          </a:xfrm>
          <a:prstGeom prst="rect">
            <a:avLst/>
          </a:prstGeom>
          <a:ln>
            <a:solidFill>
              <a:srgbClr val="FCBD24"/>
            </a:solidFill>
          </a:ln>
          <a:effectLst>
            <a:outerShdw blurRad="50800" dist="38100" dir="8100000" algn="tr"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wrap="square" rtlCol="0">
            <a:spAutoFit/>
          </a:bodyPr>
          <a:lstStyle/>
          <a:p>
            <a:r>
              <a:rPr lang="es-CR">
                <a:latin typeface="Sagona ExtraLight" panose="02020303050505020204" pitchFamily="18" charset="0"/>
              </a:rPr>
              <a:t>Probabilidad de ocurrencia</a:t>
            </a:r>
            <a:r>
              <a:rPr lang="es-CR" b="1">
                <a:latin typeface="Sagona ExtraLight" panose="02020303050505020204" pitchFamily="18" charset="0"/>
              </a:rPr>
              <a:t> (PO)</a:t>
            </a:r>
          </a:p>
        </p:txBody>
      </p:sp>
      <p:sp>
        <p:nvSpPr>
          <p:cNvPr id="25" name="CuadroTexto 24">
            <a:extLst>
              <a:ext uri="{FF2B5EF4-FFF2-40B4-BE49-F238E27FC236}">
                <a16:creationId xmlns:a16="http://schemas.microsoft.com/office/drawing/2014/main" id="{C076A019-8133-4039-A172-DC1070476BA8}"/>
              </a:ext>
            </a:extLst>
          </p:cNvPr>
          <p:cNvSpPr txBox="1"/>
          <p:nvPr/>
        </p:nvSpPr>
        <p:spPr>
          <a:xfrm>
            <a:off x="10137054" y="2234138"/>
            <a:ext cx="1888475" cy="648000"/>
          </a:xfrm>
          <a:prstGeom prst="rect">
            <a:avLst/>
          </a:prstGeom>
          <a:ln>
            <a:solidFill>
              <a:srgbClr val="00B050"/>
            </a:solidFill>
          </a:ln>
          <a:effectLst>
            <a:outerShdw blurRad="50800" dist="38100" dir="8100000" algn="tr"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wrap="square" rtlCol="0">
            <a:spAutoFit/>
          </a:bodyPr>
          <a:lstStyle/>
          <a:p>
            <a:r>
              <a:rPr lang="es-CR" sz="2000">
                <a:latin typeface="Sagona ExtraLight" panose="02020303050505020204" pitchFamily="18" charset="0"/>
              </a:rPr>
              <a:t>Nivel de riesgo</a:t>
            </a:r>
          </a:p>
        </p:txBody>
      </p:sp>
      <p:sp>
        <p:nvSpPr>
          <p:cNvPr id="27" name="CuadroTexto 26">
            <a:extLst>
              <a:ext uri="{FF2B5EF4-FFF2-40B4-BE49-F238E27FC236}">
                <a16:creationId xmlns:a16="http://schemas.microsoft.com/office/drawing/2014/main" id="{F8FD1EB7-8745-4BF2-BA6B-1551D177A915}"/>
              </a:ext>
            </a:extLst>
          </p:cNvPr>
          <p:cNvSpPr txBox="1"/>
          <p:nvPr/>
        </p:nvSpPr>
        <p:spPr>
          <a:xfrm>
            <a:off x="8136844" y="2247333"/>
            <a:ext cx="1888475" cy="648000"/>
          </a:xfrm>
          <a:prstGeom prst="rect">
            <a:avLst/>
          </a:prstGeom>
          <a:ln>
            <a:solidFill>
              <a:srgbClr val="EC3A3B"/>
            </a:solidFill>
          </a:ln>
          <a:effectLst>
            <a:outerShdw blurRad="50800" dist="38100" dir="8100000" algn="tr"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wrap="square" rtlCol="0">
            <a:spAutoFit/>
          </a:bodyPr>
          <a:lstStyle/>
          <a:p>
            <a:r>
              <a:rPr lang="es-CR" sz="2000">
                <a:latin typeface="Sagona ExtraLight" panose="02020303050505020204" pitchFamily="18" charset="0"/>
              </a:rPr>
              <a:t>Impacto </a:t>
            </a:r>
            <a:r>
              <a:rPr lang="es-CR" sz="2000" b="1">
                <a:latin typeface="Sagona ExtraLight" panose="02020303050505020204" pitchFamily="18" charset="0"/>
              </a:rPr>
              <a:t>(I)</a:t>
            </a:r>
          </a:p>
        </p:txBody>
      </p:sp>
      <p:sp>
        <p:nvSpPr>
          <p:cNvPr id="6" name="CuadroTexto 5">
            <a:extLst>
              <a:ext uri="{FF2B5EF4-FFF2-40B4-BE49-F238E27FC236}">
                <a16:creationId xmlns:a16="http://schemas.microsoft.com/office/drawing/2014/main" id="{E31FB1E6-13D4-4026-9D1E-26D3A6CD1E1D}"/>
              </a:ext>
            </a:extLst>
          </p:cNvPr>
          <p:cNvSpPr txBox="1"/>
          <p:nvPr/>
        </p:nvSpPr>
        <p:spPr>
          <a:xfrm>
            <a:off x="8177510" y="3045674"/>
            <a:ext cx="1773215" cy="1015663"/>
          </a:xfrm>
          <a:prstGeom prst="rect">
            <a:avLst/>
          </a:prstGeom>
          <a:noFill/>
        </p:spPr>
        <p:txBody>
          <a:bodyPr wrap="square" rtlCol="0">
            <a:spAutoFit/>
          </a:bodyPr>
          <a:lstStyle/>
          <a:p>
            <a:pPr algn="just"/>
            <a:r>
              <a:rPr lang="es-CR" sz="1200">
                <a:solidFill>
                  <a:srgbClr val="000000">
                    <a:hueOff val="0"/>
                    <a:satOff val="0"/>
                    <a:lumOff val="0"/>
                    <a:alphaOff val="0"/>
                  </a:srgbClr>
                </a:solidFill>
                <a:latin typeface="Sagona ExtraLight" panose="02020303050505020204" pitchFamily="18" charset="0"/>
              </a:rPr>
              <a:t>Es la medida del daño o perjuicio que ocasionaría un riego en caso de que se haga realidad </a:t>
            </a:r>
          </a:p>
        </p:txBody>
      </p:sp>
      <p:sp>
        <p:nvSpPr>
          <p:cNvPr id="8" name="CuadroTexto 7">
            <a:extLst>
              <a:ext uri="{FF2B5EF4-FFF2-40B4-BE49-F238E27FC236}">
                <a16:creationId xmlns:a16="http://schemas.microsoft.com/office/drawing/2014/main" id="{C102E3B7-FE62-4E8C-BEE1-9E4D18F2DDFD}"/>
              </a:ext>
            </a:extLst>
          </p:cNvPr>
          <p:cNvSpPr txBox="1"/>
          <p:nvPr/>
        </p:nvSpPr>
        <p:spPr>
          <a:xfrm>
            <a:off x="6177270" y="3061510"/>
            <a:ext cx="1847839" cy="1015663"/>
          </a:xfrm>
          <a:prstGeom prst="rect">
            <a:avLst/>
          </a:prstGeom>
          <a:noFill/>
        </p:spPr>
        <p:txBody>
          <a:bodyPr wrap="square" rtlCol="0">
            <a:spAutoFit/>
          </a:bodyPr>
          <a:lstStyle/>
          <a:p>
            <a:pPr algn="just"/>
            <a:r>
              <a:rPr lang="es-CR" sz="1200">
                <a:solidFill>
                  <a:srgbClr val="000000">
                    <a:hueOff val="0"/>
                    <a:satOff val="0"/>
                    <a:lumOff val="0"/>
                    <a:alphaOff val="0"/>
                  </a:srgbClr>
                </a:solidFill>
                <a:latin typeface="Sagona ExtraLight" panose="02020303050505020204" pitchFamily="18" charset="0"/>
              </a:rPr>
              <a:t>Es la estimación de la  posibilidad de que este se haga realidad, es decir, que se convierta en un problema</a:t>
            </a:r>
          </a:p>
        </p:txBody>
      </p:sp>
      <p:cxnSp>
        <p:nvCxnSpPr>
          <p:cNvPr id="13" name="Conector recto de flecha 12">
            <a:extLst>
              <a:ext uri="{FF2B5EF4-FFF2-40B4-BE49-F238E27FC236}">
                <a16:creationId xmlns:a16="http://schemas.microsoft.com/office/drawing/2014/main" id="{5C6F7AC8-0758-4991-8637-B52D7D3F16F0}"/>
              </a:ext>
            </a:extLst>
          </p:cNvPr>
          <p:cNvCxnSpPr>
            <a:cxnSpLocks/>
          </p:cNvCxnSpPr>
          <p:nvPr/>
        </p:nvCxnSpPr>
        <p:spPr>
          <a:xfrm flipH="1">
            <a:off x="6267263" y="4077173"/>
            <a:ext cx="1" cy="1215325"/>
          </a:xfrm>
          <a:prstGeom prst="straightConnector1">
            <a:avLst/>
          </a:prstGeom>
          <a:ln w="57150">
            <a:gradFill>
              <a:gsLst>
                <a:gs pos="27000">
                  <a:srgbClr val="F1595D"/>
                </a:gs>
                <a:gs pos="0">
                  <a:srgbClr val="EC1D24"/>
                </a:gs>
                <a:gs pos="54000">
                  <a:srgbClr val="FCBD24"/>
                </a:gs>
                <a:gs pos="97000">
                  <a:srgbClr val="00B050"/>
                </a:gs>
                <a:gs pos="77000">
                  <a:srgbClr val="92D050"/>
                </a:gs>
              </a:gsLst>
              <a:lin ang="5400000" scaled="1"/>
            </a:gra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CuadroTexto 16">
            <a:extLst>
              <a:ext uri="{FF2B5EF4-FFF2-40B4-BE49-F238E27FC236}">
                <a16:creationId xmlns:a16="http://schemas.microsoft.com/office/drawing/2014/main" id="{003A015A-2B3B-4428-BFD3-004172EEBB24}"/>
              </a:ext>
            </a:extLst>
          </p:cNvPr>
          <p:cNvSpPr txBox="1"/>
          <p:nvPr/>
        </p:nvSpPr>
        <p:spPr>
          <a:xfrm>
            <a:off x="6370089" y="4232589"/>
            <a:ext cx="1847835" cy="938719"/>
          </a:xfrm>
          <a:prstGeom prst="rect">
            <a:avLst/>
          </a:prstGeom>
          <a:noFill/>
        </p:spPr>
        <p:txBody>
          <a:bodyPr wrap="square" rtlCol="0">
            <a:spAutoFit/>
          </a:bodyPr>
          <a:lstStyle/>
          <a:p>
            <a:r>
              <a:rPr lang="es-CR" sz="1100">
                <a:solidFill>
                  <a:srgbClr val="000000">
                    <a:hueOff val="0"/>
                    <a:satOff val="0"/>
                    <a:lumOff val="0"/>
                    <a:alphaOff val="0"/>
                  </a:srgbClr>
                </a:solidFill>
                <a:latin typeface="Sagona ExtraLight" panose="02020303050505020204" pitchFamily="18" charset="0"/>
              </a:rPr>
              <a:t>Muy probable (90%)</a:t>
            </a:r>
          </a:p>
          <a:p>
            <a:r>
              <a:rPr lang="es-CR" sz="1100">
                <a:solidFill>
                  <a:srgbClr val="000000">
                    <a:hueOff val="0"/>
                    <a:satOff val="0"/>
                    <a:lumOff val="0"/>
                    <a:alphaOff val="0"/>
                  </a:srgbClr>
                </a:solidFill>
                <a:latin typeface="Sagona ExtraLight" panose="02020303050505020204" pitchFamily="18" charset="0"/>
              </a:rPr>
              <a:t>Bastante probable (70%)</a:t>
            </a:r>
          </a:p>
          <a:p>
            <a:r>
              <a:rPr lang="es-CR" sz="1100">
                <a:solidFill>
                  <a:srgbClr val="000000">
                    <a:hueOff val="0"/>
                    <a:satOff val="0"/>
                    <a:lumOff val="0"/>
                    <a:alphaOff val="0"/>
                  </a:srgbClr>
                </a:solidFill>
                <a:latin typeface="Sagona ExtraLight" panose="02020303050505020204" pitchFamily="18" charset="0"/>
              </a:rPr>
              <a:t>Probable (50%)</a:t>
            </a:r>
          </a:p>
          <a:p>
            <a:r>
              <a:rPr lang="es-CR" sz="1100">
                <a:solidFill>
                  <a:srgbClr val="000000">
                    <a:hueOff val="0"/>
                    <a:satOff val="0"/>
                    <a:lumOff val="0"/>
                    <a:alphaOff val="0"/>
                  </a:srgbClr>
                </a:solidFill>
                <a:latin typeface="Sagona ExtraLight" panose="02020303050505020204" pitchFamily="18" charset="0"/>
              </a:rPr>
              <a:t>Poco probable (30%)</a:t>
            </a:r>
          </a:p>
          <a:p>
            <a:r>
              <a:rPr lang="es-CR" sz="1100">
                <a:solidFill>
                  <a:srgbClr val="000000">
                    <a:hueOff val="0"/>
                    <a:satOff val="0"/>
                    <a:lumOff val="0"/>
                    <a:alphaOff val="0"/>
                  </a:srgbClr>
                </a:solidFill>
                <a:latin typeface="Sagona ExtraLight" panose="02020303050505020204" pitchFamily="18" charset="0"/>
              </a:rPr>
              <a:t>Improbable (10%)</a:t>
            </a:r>
          </a:p>
        </p:txBody>
      </p:sp>
      <p:sp>
        <p:nvSpPr>
          <p:cNvPr id="42" name="CuadroTexto 41">
            <a:extLst>
              <a:ext uri="{FF2B5EF4-FFF2-40B4-BE49-F238E27FC236}">
                <a16:creationId xmlns:a16="http://schemas.microsoft.com/office/drawing/2014/main" id="{4057C1D7-55B5-463D-BBF5-07E4A21B2F2F}"/>
              </a:ext>
            </a:extLst>
          </p:cNvPr>
          <p:cNvSpPr txBox="1"/>
          <p:nvPr/>
        </p:nvSpPr>
        <p:spPr>
          <a:xfrm>
            <a:off x="8346231" y="4196695"/>
            <a:ext cx="1065152" cy="938719"/>
          </a:xfrm>
          <a:prstGeom prst="rect">
            <a:avLst/>
          </a:prstGeom>
          <a:noFill/>
        </p:spPr>
        <p:txBody>
          <a:bodyPr wrap="square" rtlCol="0">
            <a:spAutoFit/>
          </a:bodyPr>
          <a:lstStyle/>
          <a:p>
            <a:r>
              <a:rPr lang="es-CR" sz="1100">
                <a:solidFill>
                  <a:srgbClr val="000000">
                    <a:hueOff val="0"/>
                    <a:satOff val="0"/>
                    <a:lumOff val="0"/>
                    <a:alphaOff val="0"/>
                  </a:srgbClr>
                </a:solidFill>
                <a:latin typeface="Sagona ExtraLight" panose="02020303050505020204" pitchFamily="18" charset="0"/>
              </a:rPr>
              <a:t>Muy alto (5)</a:t>
            </a:r>
          </a:p>
          <a:p>
            <a:r>
              <a:rPr lang="es-CR" sz="1100">
                <a:solidFill>
                  <a:srgbClr val="000000">
                    <a:hueOff val="0"/>
                    <a:satOff val="0"/>
                    <a:lumOff val="0"/>
                    <a:alphaOff val="0"/>
                  </a:srgbClr>
                </a:solidFill>
                <a:latin typeface="Sagona ExtraLight" panose="02020303050505020204" pitchFamily="18" charset="0"/>
              </a:rPr>
              <a:t>Alto (4)</a:t>
            </a:r>
          </a:p>
          <a:p>
            <a:r>
              <a:rPr lang="es-CR" sz="1100">
                <a:solidFill>
                  <a:srgbClr val="000000">
                    <a:hueOff val="0"/>
                    <a:satOff val="0"/>
                    <a:lumOff val="0"/>
                    <a:alphaOff val="0"/>
                  </a:srgbClr>
                </a:solidFill>
                <a:latin typeface="Sagona ExtraLight" panose="02020303050505020204" pitchFamily="18" charset="0"/>
              </a:rPr>
              <a:t>Moderado (3) </a:t>
            </a:r>
          </a:p>
          <a:p>
            <a:r>
              <a:rPr lang="es-CR" sz="1100">
                <a:solidFill>
                  <a:srgbClr val="000000">
                    <a:hueOff val="0"/>
                    <a:satOff val="0"/>
                    <a:lumOff val="0"/>
                    <a:alphaOff val="0"/>
                  </a:srgbClr>
                </a:solidFill>
                <a:latin typeface="Sagona ExtraLight" panose="02020303050505020204" pitchFamily="18" charset="0"/>
              </a:rPr>
              <a:t>Bajo (2) </a:t>
            </a:r>
          </a:p>
          <a:p>
            <a:r>
              <a:rPr lang="es-CR" sz="1100">
                <a:solidFill>
                  <a:srgbClr val="000000">
                    <a:hueOff val="0"/>
                    <a:satOff val="0"/>
                    <a:lumOff val="0"/>
                    <a:alphaOff val="0"/>
                  </a:srgbClr>
                </a:solidFill>
                <a:latin typeface="Sagona ExtraLight" panose="02020303050505020204" pitchFamily="18" charset="0"/>
              </a:rPr>
              <a:t>Muy bajo (1)</a:t>
            </a:r>
          </a:p>
        </p:txBody>
      </p:sp>
      <p:cxnSp>
        <p:nvCxnSpPr>
          <p:cNvPr id="43" name="Conector recto de flecha 42">
            <a:extLst>
              <a:ext uri="{FF2B5EF4-FFF2-40B4-BE49-F238E27FC236}">
                <a16:creationId xmlns:a16="http://schemas.microsoft.com/office/drawing/2014/main" id="{452DFFCA-2EE4-453E-A6FC-3B43B8E96055}"/>
              </a:ext>
            </a:extLst>
          </p:cNvPr>
          <p:cNvCxnSpPr>
            <a:cxnSpLocks/>
          </p:cNvCxnSpPr>
          <p:nvPr/>
        </p:nvCxnSpPr>
        <p:spPr>
          <a:xfrm flipH="1">
            <a:off x="8285100" y="4107642"/>
            <a:ext cx="1" cy="1215325"/>
          </a:xfrm>
          <a:prstGeom prst="straightConnector1">
            <a:avLst/>
          </a:prstGeom>
          <a:ln w="57150">
            <a:gradFill>
              <a:gsLst>
                <a:gs pos="27000">
                  <a:srgbClr val="F1595D"/>
                </a:gs>
                <a:gs pos="0">
                  <a:srgbClr val="EC1D24"/>
                </a:gs>
                <a:gs pos="54000">
                  <a:srgbClr val="FCBD24"/>
                </a:gs>
                <a:gs pos="97000">
                  <a:srgbClr val="00B050"/>
                </a:gs>
                <a:gs pos="77000">
                  <a:srgbClr val="92D050"/>
                </a:gs>
              </a:gsLst>
              <a:lin ang="5400000" scaled="1"/>
            </a:gra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7" name="CuadroTexto 46">
            <a:extLst>
              <a:ext uri="{FF2B5EF4-FFF2-40B4-BE49-F238E27FC236}">
                <a16:creationId xmlns:a16="http://schemas.microsoft.com/office/drawing/2014/main" id="{3D2F9C2C-D30D-4323-B0FC-4B894E2C04D9}"/>
              </a:ext>
            </a:extLst>
          </p:cNvPr>
          <p:cNvSpPr txBox="1"/>
          <p:nvPr/>
        </p:nvSpPr>
        <p:spPr>
          <a:xfrm>
            <a:off x="6396205" y="5788733"/>
            <a:ext cx="2303277" cy="707886"/>
          </a:xfrm>
          <a:prstGeom prst="rect">
            <a:avLst/>
          </a:prstGeom>
          <a:ln>
            <a:solidFill>
              <a:srgbClr val="869FB2"/>
            </a:solidFill>
          </a:ln>
          <a:effectLst>
            <a:outerShdw blurRad="50800" dist="38100" dir="8100000" algn="tr"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wrap="square" rtlCol="0">
            <a:spAutoFit/>
          </a:bodyPr>
          <a:lstStyle/>
          <a:p>
            <a:r>
              <a:rPr lang="es-CR" sz="2000">
                <a:latin typeface="Sagona ExtraLight" panose="02020303050505020204" pitchFamily="18" charset="0"/>
              </a:rPr>
              <a:t>Nivel de riesgo inherente </a:t>
            </a:r>
            <a:r>
              <a:rPr lang="es-CR" sz="2000" b="1">
                <a:solidFill>
                  <a:srgbClr val="FF0000"/>
                </a:solidFill>
                <a:latin typeface="Sagona ExtraLight" panose="02020303050505020204" pitchFamily="18" charset="0"/>
              </a:rPr>
              <a:t>(</a:t>
            </a:r>
            <a:r>
              <a:rPr lang="es-CR" sz="2000" b="1" err="1">
                <a:solidFill>
                  <a:srgbClr val="FF0000"/>
                </a:solidFill>
                <a:latin typeface="Sagona ExtraLight" panose="02020303050505020204" pitchFamily="18" charset="0"/>
              </a:rPr>
              <a:t>POxI</a:t>
            </a:r>
            <a:r>
              <a:rPr lang="es-CR" sz="2000" b="1">
                <a:solidFill>
                  <a:srgbClr val="FF0000"/>
                </a:solidFill>
                <a:latin typeface="Sagona ExtraLight" panose="02020303050505020204" pitchFamily="18" charset="0"/>
              </a:rPr>
              <a:t>)</a:t>
            </a:r>
          </a:p>
        </p:txBody>
      </p:sp>
      <p:sp>
        <p:nvSpPr>
          <p:cNvPr id="50" name="CuadroTexto 49">
            <a:extLst>
              <a:ext uri="{FF2B5EF4-FFF2-40B4-BE49-F238E27FC236}">
                <a16:creationId xmlns:a16="http://schemas.microsoft.com/office/drawing/2014/main" id="{F3A2A2D3-CFB0-455F-A80A-0C2C9E3AE8A6}"/>
              </a:ext>
            </a:extLst>
          </p:cNvPr>
          <p:cNvSpPr txBox="1"/>
          <p:nvPr/>
        </p:nvSpPr>
        <p:spPr>
          <a:xfrm>
            <a:off x="10630257" y="3932859"/>
            <a:ext cx="1332411" cy="646331"/>
          </a:xfrm>
          <a:prstGeom prst="rect">
            <a:avLst/>
          </a:prstGeom>
          <a:noFill/>
        </p:spPr>
        <p:txBody>
          <a:bodyPr wrap="square" rtlCol="0">
            <a:spAutoFit/>
          </a:bodyPr>
          <a:lstStyle/>
          <a:p>
            <a:r>
              <a:rPr lang="es-CR" sz="1200">
                <a:solidFill>
                  <a:srgbClr val="000000">
                    <a:hueOff val="0"/>
                    <a:satOff val="0"/>
                    <a:lumOff val="0"/>
                    <a:alphaOff val="0"/>
                  </a:srgbClr>
                </a:solidFill>
                <a:latin typeface="Sagona ExtraLight" panose="02020303050505020204" pitchFamily="18" charset="0"/>
              </a:rPr>
              <a:t>Indica que tan importante es el riesgo </a:t>
            </a:r>
          </a:p>
        </p:txBody>
      </p:sp>
      <p:sp>
        <p:nvSpPr>
          <p:cNvPr id="54" name="Freeform 95">
            <a:extLst>
              <a:ext uri="{FF2B5EF4-FFF2-40B4-BE49-F238E27FC236}">
                <a16:creationId xmlns:a16="http://schemas.microsoft.com/office/drawing/2014/main" id="{B6E45216-D741-40E5-B3D4-30D7E9C3103C}"/>
              </a:ext>
            </a:extLst>
          </p:cNvPr>
          <p:cNvSpPr>
            <a:spLocks noEditPoints="1"/>
          </p:cNvSpPr>
          <p:nvPr/>
        </p:nvSpPr>
        <p:spPr bwMode="auto">
          <a:xfrm>
            <a:off x="10357453" y="3932859"/>
            <a:ext cx="334275" cy="334275"/>
          </a:xfrm>
          <a:custGeom>
            <a:avLst/>
            <a:gdLst>
              <a:gd name="T0" fmla="*/ 88 w 176"/>
              <a:gd name="T1" fmla="*/ 112 h 176"/>
              <a:gd name="T2" fmla="*/ 80 w 176"/>
              <a:gd name="T3" fmla="*/ 120 h 176"/>
              <a:gd name="T4" fmla="*/ 88 w 176"/>
              <a:gd name="T5" fmla="*/ 128 h 176"/>
              <a:gd name="T6" fmla="*/ 96 w 176"/>
              <a:gd name="T7" fmla="*/ 120 h 176"/>
              <a:gd name="T8" fmla="*/ 88 w 176"/>
              <a:gd name="T9" fmla="*/ 112 h 176"/>
              <a:gd name="T10" fmla="*/ 96 w 176"/>
              <a:gd name="T11" fmla="*/ 48 h 176"/>
              <a:gd name="T12" fmla="*/ 80 w 176"/>
              <a:gd name="T13" fmla="*/ 48 h 176"/>
              <a:gd name="T14" fmla="*/ 76 w 176"/>
              <a:gd name="T15" fmla="*/ 52 h 176"/>
              <a:gd name="T16" fmla="*/ 76 w 176"/>
              <a:gd name="T17" fmla="*/ 52 h 176"/>
              <a:gd name="T18" fmla="*/ 76 w 176"/>
              <a:gd name="T19" fmla="*/ 52 h 176"/>
              <a:gd name="T20" fmla="*/ 80 w 176"/>
              <a:gd name="T21" fmla="*/ 100 h 176"/>
              <a:gd name="T22" fmla="*/ 80 w 176"/>
              <a:gd name="T23" fmla="*/ 100 h 176"/>
              <a:gd name="T24" fmla="*/ 84 w 176"/>
              <a:gd name="T25" fmla="*/ 104 h 176"/>
              <a:gd name="T26" fmla="*/ 92 w 176"/>
              <a:gd name="T27" fmla="*/ 104 h 176"/>
              <a:gd name="T28" fmla="*/ 96 w 176"/>
              <a:gd name="T29" fmla="*/ 100 h 176"/>
              <a:gd name="T30" fmla="*/ 96 w 176"/>
              <a:gd name="T31" fmla="*/ 100 h 176"/>
              <a:gd name="T32" fmla="*/ 100 w 176"/>
              <a:gd name="T33" fmla="*/ 52 h 176"/>
              <a:gd name="T34" fmla="*/ 100 w 176"/>
              <a:gd name="T35" fmla="*/ 52 h 176"/>
              <a:gd name="T36" fmla="*/ 100 w 176"/>
              <a:gd name="T37" fmla="*/ 52 h 176"/>
              <a:gd name="T38" fmla="*/ 96 w 176"/>
              <a:gd name="T39" fmla="*/ 48 h 176"/>
              <a:gd name="T40" fmla="*/ 88 w 176"/>
              <a:gd name="T41" fmla="*/ 0 h 176"/>
              <a:gd name="T42" fmla="*/ 0 w 176"/>
              <a:gd name="T43" fmla="*/ 88 h 176"/>
              <a:gd name="T44" fmla="*/ 88 w 176"/>
              <a:gd name="T45" fmla="*/ 176 h 176"/>
              <a:gd name="T46" fmla="*/ 176 w 176"/>
              <a:gd name="T47" fmla="*/ 88 h 176"/>
              <a:gd name="T48" fmla="*/ 88 w 176"/>
              <a:gd name="T49" fmla="*/ 0 h 176"/>
              <a:gd name="T50" fmla="*/ 88 w 176"/>
              <a:gd name="T51" fmla="*/ 168 h 176"/>
              <a:gd name="T52" fmla="*/ 8 w 176"/>
              <a:gd name="T53" fmla="*/ 88 h 176"/>
              <a:gd name="T54" fmla="*/ 88 w 176"/>
              <a:gd name="T55" fmla="*/ 8 h 176"/>
              <a:gd name="T56" fmla="*/ 168 w 176"/>
              <a:gd name="T57" fmla="*/ 88 h 176"/>
              <a:gd name="T58" fmla="*/ 88 w 176"/>
              <a:gd name="T59" fmla="*/ 16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6" h="176">
                <a:moveTo>
                  <a:pt x="88" y="112"/>
                </a:moveTo>
                <a:cubicBezTo>
                  <a:pt x="84" y="112"/>
                  <a:pt x="80" y="116"/>
                  <a:pt x="80" y="120"/>
                </a:cubicBezTo>
                <a:cubicBezTo>
                  <a:pt x="80" y="124"/>
                  <a:pt x="84" y="128"/>
                  <a:pt x="88" y="128"/>
                </a:cubicBezTo>
                <a:cubicBezTo>
                  <a:pt x="92" y="128"/>
                  <a:pt x="96" y="124"/>
                  <a:pt x="96" y="120"/>
                </a:cubicBezTo>
                <a:cubicBezTo>
                  <a:pt x="96" y="116"/>
                  <a:pt x="92" y="112"/>
                  <a:pt x="88" y="112"/>
                </a:cubicBezTo>
                <a:moveTo>
                  <a:pt x="96" y="48"/>
                </a:moveTo>
                <a:cubicBezTo>
                  <a:pt x="80" y="48"/>
                  <a:pt x="80" y="48"/>
                  <a:pt x="80" y="48"/>
                </a:cubicBezTo>
                <a:cubicBezTo>
                  <a:pt x="78" y="48"/>
                  <a:pt x="76" y="50"/>
                  <a:pt x="76" y="52"/>
                </a:cubicBezTo>
                <a:cubicBezTo>
                  <a:pt x="76" y="52"/>
                  <a:pt x="76" y="52"/>
                  <a:pt x="76" y="52"/>
                </a:cubicBezTo>
                <a:cubicBezTo>
                  <a:pt x="76" y="52"/>
                  <a:pt x="76" y="52"/>
                  <a:pt x="76" y="52"/>
                </a:cubicBezTo>
                <a:cubicBezTo>
                  <a:pt x="80" y="100"/>
                  <a:pt x="80" y="100"/>
                  <a:pt x="80" y="100"/>
                </a:cubicBezTo>
                <a:cubicBezTo>
                  <a:pt x="80" y="100"/>
                  <a:pt x="80" y="100"/>
                  <a:pt x="80" y="100"/>
                </a:cubicBezTo>
                <a:cubicBezTo>
                  <a:pt x="80" y="102"/>
                  <a:pt x="82" y="104"/>
                  <a:pt x="84" y="104"/>
                </a:cubicBezTo>
                <a:cubicBezTo>
                  <a:pt x="92" y="104"/>
                  <a:pt x="92" y="104"/>
                  <a:pt x="92" y="104"/>
                </a:cubicBezTo>
                <a:cubicBezTo>
                  <a:pt x="94" y="104"/>
                  <a:pt x="96" y="102"/>
                  <a:pt x="96" y="100"/>
                </a:cubicBezTo>
                <a:cubicBezTo>
                  <a:pt x="96" y="100"/>
                  <a:pt x="96" y="100"/>
                  <a:pt x="96" y="100"/>
                </a:cubicBezTo>
                <a:cubicBezTo>
                  <a:pt x="100" y="52"/>
                  <a:pt x="100" y="52"/>
                  <a:pt x="100" y="52"/>
                </a:cubicBezTo>
                <a:cubicBezTo>
                  <a:pt x="100" y="52"/>
                  <a:pt x="100" y="52"/>
                  <a:pt x="100" y="52"/>
                </a:cubicBezTo>
                <a:cubicBezTo>
                  <a:pt x="100" y="52"/>
                  <a:pt x="100" y="52"/>
                  <a:pt x="100" y="52"/>
                </a:cubicBezTo>
                <a:cubicBezTo>
                  <a:pt x="100" y="50"/>
                  <a:pt x="98" y="48"/>
                  <a:pt x="96" y="48"/>
                </a:cubicBezTo>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44" y="168"/>
                  <a:pt x="8" y="132"/>
                  <a:pt x="8" y="88"/>
                </a:cubicBezTo>
                <a:cubicBezTo>
                  <a:pt x="8" y="44"/>
                  <a:pt x="44" y="8"/>
                  <a:pt x="88" y="8"/>
                </a:cubicBezTo>
                <a:cubicBezTo>
                  <a:pt x="132" y="8"/>
                  <a:pt x="168" y="44"/>
                  <a:pt x="168" y="88"/>
                </a:cubicBezTo>
                <a:cubicBezTo>
                  <a:pt x="168" y="132"/>
                  <a:pt x="132" y="168"/>
                  <a:pt x="88" y="168"/>
                </a:cubicBezTo>
              </a:path>
            </a:pathLst>
          </a:custGeom>
          <a:solidFill>
            <a:srgbClr val="EC1D24"/>
          </a:solidFill>
          <a:ln>
            <a:solidFill>
              <a:srgbClr val="EC3A3B"/>
            </a:solidFill>
          </a:ln>
        </p:spPr>
        <p:txBody>
          <a:bodyPr vert="horz" wrap="square" lIns="91440" tIns="45720" rIns="91440" bIns="45720" numCol="1" anchor="t" anchorCtr="0" compatLnSpc="1">
            <a:prstTxWarp prst="textNoShape">
              <a:avLst/>
            </a:prstTxWarp>
          </a:bodyPr>
          <a:lstStyle>
            <a:defPPr>
              <a:defRPr lang="uk-UA"/>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a:p>
        </p:txBody>
      </p:sp>
      <p:sp>
        <p:nvSpPr>
          <p:cNvPr id="55" name="Cerrar llave 54">
            <a:extLst>
              <a:ext uri="{FF2B5EF4-FFF2-40B4-BE49-F238E27FC236}">
                <a16:creationId xmlns:a16="http://schemas.microsoft.com/office/drawing/2014/main" id="{A9809A7B-AD93-4D35-B83A-8C2A75B4F54F}"/>
              </a:ext>
            </a:extLst>
          </p:cNvPr>
          <p:cNvSpPr/>
          <p:nvPr/>
        </p:nvSpPr>
        <p:spPr>
          <a:xfrm rot="5400000">
            <a:off x="7920223" y="3563712"/>
            <a:ext cx="287542" cy="3773449"/>
          </a:xfrm>
          <a:prstGeom prst="rightBrace">
            <a:avLst/>
          </a:prstGeom>
          <a:ln>
            <a:solidFill>
              <a:srgbClr val="869FB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R"/>
          </a:p>
        </p:txBody>
      </p:sp>
    </p:spTree>
    <p:extLst>
      <p:ext uri="{BB962C8B-B14F-4D97-AF65-F5344CB8AC3E}">
        <p14:creationId xmlns:p14="http://schemas.microsoft.com/office/powerpoint/2010/main" val="585582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p:bldP spid="23" grpId="0" animBg="1"/>
      <p:bldP spid="25" grpId="0" animBg="1"/>
      <p:bldP spid="27" grpId="0" animBg="1"/>
      <p:bldP spid="6" grpId="0"/>
      <p:bldP spid="8" grpId="0"/>
      <p:bldP spid="17" grpId="0"/>
      <p:bldP spid="42" grpId="0"/>
      <p:bldP spid="47" grpId="0" animBg="1"/>
      <p:bldP spid="50" grpId="0"/>
      <p:bldP spid="54" grpId="0" animBg="1"/>
      <p:bldP spid="5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a:extLst>
              <a:ext uri="{FF2B5EF4-FFF2-40B4-BE49-F238E27FC236}">
                <a16:creationId xmlns:a16="http://schemas.microsoft.com/office/drawing/2014/main" id="{37E05053-DD3F-40B3-8B7F-33C0F6CB7E7D}"/>
              </a:ext>
            </a:extLst>
          </p:cNvPr>
          <p:cNvSpPr txBox="1"/>
          <p:nvPr/>
        </p:nvSpPr>
        <p:spPr>
          <a:xfrm>
            <a:off x="1154261" y="2840291"/>
            <a:ext cx="1592769" cy="1038701"/>
          </a:xfrm>
          <a:prstGeom prst="ellipse">
            <a:avLst/>
          </a:prstGeom>
          <a:ln>
            <a:noFill/>
          </a:ln>
          <a:effectLst>
            <a:outerShdw blurRad="152400" dist="317500" dir="5400000" sx="90000" sy="-19000" rotWithShape="0">
              <a:prstClr val="black">
                <a:alpha val="15000"/>
              </a:prstClr>
            </a:outerShdw>
          </a:effectLst>
        </p:spPr>
        <p:style>
          <a:lnRef idx="2">
            <a:schemeClr val="accent6"/>
          </a:lnRef>
          <a:fillRef idx="1">
            <a:schemeClr val="lt1"/>
          </a:fillRef>
          <a:effectRef idx="0">
            <a:schemeClr val="accent6"/>
          </a:effectRef>
          <a:fontRef idx="minor">
            <a:schemeClr val="dk1"/>
          </a:fontRef>
        </p:style>
        <p:txBody>
          <a:bodyPr vert="horz" wrap="square" rtlCol="0">
            <a:spAutoFit/>
          </a:bodyPr>
          <a:lstStyle/>
          <a:p>
            <a:pPr algn="just"/>
            <a:r>
              <a:rPr lang="es-CR" sz="1400">
                <a:latin typeface="Sagona ExtraLight" panose="02020303050505020204" pitchFamily="18" charset="0"/>
                <a:ea typeface="Times New Roman" panose="02020603050405020304" pitchFamily="18" charset="0"/>
                <a:cs typeface="Arial" panose="020B0604020202020204" pitchFamily="34" charset="0"/>
              </a:rPr>
              <a:t>Fases para la gestión de  riesgos</a:t>
            </a:r>
            <a:endParaRPr lang="es-CR" sz="1400">
              <a:latin typeface="Sagona ExtraLight" panose="02020303050505020204" pitchFamily="18" charset="0"/>
            </a:endParaRPr>
          </a:p>
        </p:txBody>
      </p:sp>
      <p:sp>
        <p:nvSpPr>
          <p:cNvPr id="3" name="Título 2">
            <a:extLst>
              <a:ext uri="{FF2B5EF4-FFF2-40B4-BE49-F238E27FC236}">
                <a16:creationId xmlns:a16="http://schemas.microsoft.com/office/drawing/2014/main" id="{12B178B4-CDED-454C-BED2-2E2B10ADA703}"/>
              </a:ext>
            </a:extLst>
          </p:cNvPr>
          <p:cNvSpPr>
            <a:spLocks noGrp="1"/>
          </p:cNvSpPr>
          <p:nvPr>
            <p:ph type="ctrTitle"/>
          </p:nvPr>
        </p:nvSpPr>
        <p:spPr/>
        <p:txBody>
          <a:bodyPr rtlCol="0"/>
          <a:lstStyle/>
          <a:p>
            <a:r>
              <a:rPr lang="es-ES" sz="3600"/>
              <a:t>Sistema específico de valoración del riesgo (sevri)</a:t>
            </a:r>
          </a:p>
        </p:txBody>
      </p:sp>
      <p:cxnSp>
        <p:nvCxnSpPr>
          <p:cNvPr id="20" name="Conector recto 19">
            <a:extLst>
              <a:ext uri="{FF2B5EF4-FFF2-40B4-BE49-F238E27FC236}">
                <a16:creationId xmlns:a16="http://schemas.microsoft.com/office/drawing/2014/main" id="{278C20BC-510A-41E9-A97C-392024606D69}"/>
              </a:ext>
            </a:extLst>
          </p:cNvPr>
          <p:cNvCxnSpPr/>
          <p:nvPr/>
        </p:nvCxnSpPr>
        <p:spPr>
          <a:xfrm>
            <a:off x="1245326" y="1342197"/>
            <a:ext cx="9962605" cy="0"/>
          </a:xfrm>
          <a:prstGeom prst="line">
            <a:avLst/>
          </a:prstGeom>
          <a:ln>
            <a:solidFill>
              <a:srgbClr val="004D86"/>
            </a:solidFill>
          </a:ln>
        </p:spPr>
        <p:style>
          <a:lnRef idx="1">
            <a:schemeClr val="accent4"/>
          </a:lnRef>
          <a:fillRef idx="0">
            <a:schemeClr val="accent4"/>
          </a:fillRef>
          <a:effectRef idx="0">
            <a:schemeClr val="accent4"/>
          </a:effectRef>
          <a:fontRef idx="minor">
            <a:schemeClr val="tx1"/>
          </a:fontRef>
        </p:style>
      </p:cxnSp>
      <p:graphicFrame>
        <p:nvGraphicFramePr>
          <p:cNvPr id="7" name="Diagrama 6">
            <a:extLst>
              <a:ext uri="{FF2B5EF4-FFF2-40B4-BE49-F238E27FC236}">
                <a16:creationId xmlns:a16="http://schemas.microsoft.com/office/drawing/2014/main" id="{2905A3DC-90B6-48EB-B346-5119C39EFAC4}"/>
              </a:ext>
            </a:extLst>
          </p:cNvPr>
          <p:cNvGraphicFramePr/>
          <p:nvPr>
            <p:extLst>
              <p:ext uri="{D42A27DB-BD31-4B8C-83A1-F6EECF244321}">
                <p14:modId xmlns:p14="http://schemas.microsoft.com/office/powerpoint/2010/main" val="2229106982"/>
              </p:ext>
            </p:extLst>
          </p:nvPr>
        </p:nvGraphicFramePr>
        <p:xfrm>
          <a:off x="1997204" y="1385547"/>
          <a:ext cx="3821801" cy="49518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CuadroTexto 1">
            <a:extLst>
              <a:ext uri="{FF2B5EF4-FFF2-40B4-BE49-F238E27FC236}">
                <a16:creationId xmlns:a16="http://schemas.microsoft.com/office/drawing/2014/main" id="{BC45EB68-85AF-4665-A3A2-3F8119452B2D}"/>
              </a:ext>
            </a:extLst>
          </p:cNvPr>
          <p:cNvSpPr txBox="1"/>
          <p:nvPr/>
        </p:nvSpPr>
        <p:spPr>
          <a:xfrm>
            <a:off x="6096000" y="1385547"/>
            <a:ext cx="5790526" cy="584775"/>
          </a:xfrm>
          <a:prstGeom prst="rect">
            <a:avLst/>
          </a:prstGeom>
          <a:noFill/>
          <a:ln>
            <a:solidFill>
              <a:srgbClr val="004D86"/>
            </a:solidFill>
          </a:ln>
        </p:spPr>
        <p:txBody>
          <a:bodyPr wrap="square" rtlCol="0">
            <a:spAutoFit/>
          </a:bodyPr>
          <a:lstStyle/>
          <a:p>
            <a:r>
              <a:rPr lang="es-CR" sz="1600">
                <a:latin typeface="Sagona ExtraLight" panose="02020303050505020204" pitchFamily="18" charset="0"/>
              </a:rPr>
              <a:t>Contar con una matriz de evaluación de riesgos priorizados, de acuerdo con los intereses y posibilidades del despacho.</a:t>
            </a:r>
          </a:p>
        </p:txBody>
      </p:sp>
      <p:sp>
        <p:nvSpPr>
          <p:cNvPr id="43" name="CuadroTexto 42">
            <a:extLst>
              <a:ext uri="{FF2B5EF4-FFF2-40B4-BE49-F238E27FC236}">
                <a16:creationId xmlns:a16="http://schemas.microsoft.com/office/drawing/2014/main" id="{077EA590-24EB-40D8-8405-CF23D833959D}"/>
              </a:ext>
            </a:extLst>
          </p:cNvPr>
          <p:cNvSpPr txBox="1"/>
          <p:nvPr/>
        </p:nvSpPr>
        <p:spPr>
          <a:xfrm>
            <a:off x="9720380" y="4322665"/>
            <a:ext cx="2192412" cy="830997"/>
          </a:xfrm>
          <a:prstGeom prst="rect">
            <a:avLst/>
          </a:prstGeom>
          <a:ln>
            <a:solidFill>
              <a:srgbClr val="00B050"/>
            </a:solidFill>
          </a:ln>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a:spAutoFit/>
          </a:bodyPr>
          <a:lstStyle/>
          <a:p>
            <a:pPr lvl="0" algn="just"/>
            <a:r>
              <a:rPr lang="es-ES" sz="1600">
                <a:solidFill>
                  <a:srgbClr val="000000">
                    <a:hueOff val="0"/>
                    <a:satOff val="0"/>
                    <a:lumOff val="0"/>
                    <a:alphaOff val="0"/>
                  </a:srgbClr>
                </a:solidFill>
                <a:latin typeface="Sagona ExtraLight" panose="02020303050505020204" pitchFamily="18" charset="0"/>
              </a:rPr>
              <a:t>Calificar que tan efectivo es o no el control. </a:t>
            </a:r>
            <a:endParaRPr lang="es-CR" sz="1200">
              <a:effectLst/>
              <a:latin typeface="Times New Roman" panose="02020603050405020304" pitchFamily="18" charset="0"/>
              <a:ea typeface="Times New Roman" panose="02020603050405020304" pitchFamily="18" charset="0"/>
            </a:endParaRPr>
          </a:p>
        </p:txBody>
      </p:sp>
      <p:sp>
        <p:nvSpPr>
          <p:cNvPr id="47" name="CuadroTexto 46">
            <a:extLst>
              <a:ext uri="{FF2B5EF4-FFF2-40B4-BE49-F238E27FC236}">
                <a16:creationId xmlns:a16="http://schemas.microsoft.com/office/drawing/2014/main" id="{60638450-E998-494F-B3C7-E29BFC047696}"/>
              </a:ext>
            </a:extLst>
          </p:cNvPr>
          <p:cNvSpPr txBox="1"/>
          <p:nvPr/>
        </p:nvSpPr>
        <p:spPr>
          <a:xfrm>
            <a:off x="6136634" y="2245491"/>
            <a:ext cx="4181740" cy="369332"/>
          </a:xfrm>
          <a:prstGeom prst="rect">
            <a:avLst/>
          </a:prstGeom>
          <a:ln>
            <a:solidFill>
              <a:srgbClr val="FCBD24"/>
            </a:solidFill>
          </a:ln>
          <a:effectLst>
            <a:outerShdw blurRad="50800" dist="38100" dir="8100000" algn="tr"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wrap="square" rtlCol="0">
            <a:spAutoFit/>
          </a:bodyPr>
          <a:lstStyle/>
          <a:p>
            <a:r>
              <a:rPr lang="es-CR">
                <a:latin typeface="Sagona ExtraLight" panose="02020303050505020204" pitchFamily="18" charset="0"/>
              </a:rPr>
              <a:t>Por cada riesgo, se debe valorar:</a:t>
            </a:r>
            <a:endParaRPr lang="es-CR" b="1">
              <a:latin typeface="Sagona ExtraLight" panose="02020303050505020204" pitchFamily="18" charset="0"/>
            </a:endParaRPr>
          </a:p>
        </p:txBody>
      </p:sp>
      <p:sp>
        <p:nvSpPr>
          <p:cNvPr id="52" name="CuadroTexto 51">
            <a:extLst>
              <a:ext uri="{FF2B5EF4-FFF2-40B4-BE49-F238E27FC236}">
                <a16:creationId xmlns:a16="http://schemas.microsoft.com/office/drawing/2014/main" id="{1351B723-6D4A-4D33-94D8-6439394D78FB}"/>
              </a:ext>
            </a:extLst>
          </p:cNvPr>
          <p:cNvSpPr txBox="1"/>
          <p:nvPr/>
        </p:nvSpPr>
        <p:spPr>
          <a:xfrm>
            <a:off x="8032377" y="2897976"/>
            <a:ext cx="2286000" cy="1077218"/>
          </a:xfrm>
          <a:prstGeom prst="rect">
            <a:avLst/>
          </a:prstGeom>
          <a:ln>
            <a:solidFill>
              <a:srgbClr val="FF5B5B"/>
            </a:solidFill>
          </a:ln>
          <a:effectLst>
            <a:outerShdw blurRad="50800" dist="38100" dir="8100000" algn="tr"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dk1"/>
          </a:lnRef>
          <a:fillRef idx="1">
            <a:schemeClr val="lt1"/>
          </a:fillRef>
          <a:effectRef idx="0">
            <a:schemeClr val="dk1"/>
          </a:effectRef>
          <a:fontRef idx="minor">
            <a:schemeClr val="dk1"/>
          </a:fontRef>
        </p:style>
        <p:txBody>
          <a:bodyPr wrap="square">
            <a:spAutoFit/>
          </a:bodyPr>
          <a:lstStyle/>
          <a:p>
            <a:r>
              <a:rPr lang="es-ES" sz="1600">
                <a:solidFill>
                  <a:srgbClr val="000000">
                    <a:hueOff val="0"/>
                    <a:satOff val="0"/>
                    <a:lumOff val="0"/>
                    <a:alphaOff val="0"/>
                  </a:srgbClr>
                </a:solidFill>
                <a:latin typeface="Sagona ExtraLight" panose="02020303050505020204" pitchFamily="18" charset="0"/>
              </a:rPr>
              <a:t>Los </a:t>
            </a:r>
            <a:r>
              <a:rPr lang="es-ES" sz="1600" b="1">
                <a:solidFill>
                  <a:srgbClr val="000000">
                    <a:hueOff val="0"/>
                    <a:satOff val="0"/>
                    <a:lumOff val="0"/>
                    <a:alphaOff val="0"/>
                  </a:srgbClr>
                </a:solidFill>
                <a:latin typeface="Sagona ExtraLight" panose="02020303050505020204" pitchFamily="18" charset="0"/>
              </a:rPr>
              <a:t>controles</a:t>
            </a:r>
            <a:r>
              <a:rPr lang="es-ES" sz="1600">
                <a:solidFill>
                  <a:srgbClr val="000000">
                    <a:hueOff val="0"/>
                    <a:satOff val="0"/>
                    <a:lumOff val="0"/>
                    <a:alphaOff val="0"/>
                  </a:srgbClr>
                </a:solidFill>
                <a:latin typeface="Sagona ExtraLight" panose="02020303050505020204" pitchFamily="18" charset="0"/>
              </a:rPr>
              <a:t> que la oficina aplica para  administrar cada riesgo</a:t>
            </a:r>
            <a:endParaRPr lang="es-CR" sz="1600"/>
          </a:p>
        </p:txBody>
      </p:sp>
      <p:pic>
        <p:nvPicPr>
          <p:cNvPr id="13" name="Imagen 12">
            <a:extLst>
              <a:ext uri="{FF2B5EF4-FFF2-40B4-BE49-F238E27FC236}">
                <a16:creationId xmlns:a16="http://schemas.microsoft.com/office/drawing/2014/main" id="{A8274E65-55AF-40F5-9D93-327B8629D514}"/>
              </a:ext>
            </a:extLst>
          </p:cNvPr>
          <p:cNvPicPr>
            <a:picLocks noChangeAspect="1"/>
          </p:cNvPicPr>
          <p:nvPr/>
        </p:nvPicPr>
        <p:blipFill>
          <a:blip r:embed="rId8">
            <a:duotone>
              <a:schemeClr val="bg2">
                <a:shade val="45000"/>
                <a:satMod val="135000"/>
              </a:schemeClr>
              <a:prstClr val="white"/>
            </a:duotone>
          </a:blip>
          <a:stretch>
            <a:fillRect/>
          </a:stretch>
        </p:blipFill>
        <p:spPr>
          <a:xfrm rot="21246776" flipV="1">
            <a:off x="6888079" y="2654938"/>
            <a:ext cx="840715" cy="840715"/>
          </a:xfrm>
          <a:prstGeom prst="rect">
            <a:avLst/>
          </a:prstGeom>
        </p:spPr>
      </p:pic>
      <p:pic>
        <p:nvPicPr>
          <p:cNvPr id="14" name="Imagen 13">
            <a:extLst>
              <a:ext uri="{FF2B5EF4-FFF2-40B4-BE49-F238E27FC236}">
                <a16:creationId xmlns:a16="http://schemas.microsoft.com/office/drawing/2014/main" id="{48D5F652-B078-4202-9AA9-7242770C457E}"/>
              </a:ext>
            </a:extLst>
          </p:cNvPr>
          <p:cNvPicPr>
            <a:picLocks noChangeAspect="1"/>
          </p:cNvPicPr>
          <p:nvPr/>
        </p:nvPicPr>
        <p:blipFill>
          <a:blip r:embed="rId8">
            <a:duotone>
              <a:schemeClr val="bg2">
                <a:shade val="45000"/>
                <a:satMod val="135000"/>
              </a:schemeClr>
              <a:prstClr val="white"/>
            </a:duotone>
          </a:blip>
          <a:stretch>
            <a:fillRect/>
          </a:stretch>
        </p:blipFill>
        <p:spPr>
          <a:xfrm flipV="1">
            <a:off x="8642623" y="4062133"/>
            <a:ext cx="840715" cy="840715"/>
          </a:xfrm>
          <a:prstGeom prst="rect">
            <a:avLst/>
          </a:prstGeom>
        </p:spPr>
      </p:pic>
      <p:cxnSp>
        <p:nvCxnSpPr>
          <p:cNvPr id="60" name="Conector recto de flecha 59">
            <a:extLst>
              <a:ext uri="{FF2B5EF4-FFF2-40B4-BE49-F238E27FC236}">
                <a16:creationId xmlns:a16="http://schemas.microsoft.com/office/drawing/2014/main" id="{81CE2B0C-9D23-490E-A49B-BD2F7FF1DC4E}"/>
              </a:ext>
            </a:extLst>
          </p:cNvPr>
          <p:cNvCxnSpPr>
            <a:cxnSpLocks/>
          </p:cNvCxnSpPr>
          <p:nvPr/>
        </p:nvCxnSpPr>
        <p:spPr>
          <a:xfrm flipH="1">
            <a:off x="6531021" y="4394371"/>
            <a:ext cx="1" cy="1215325"/>
          </a:xfrm>
          <a:prstGeom prst="straightConnector1">
            <a:avLst/>
          </a:prstGeom>
          <a:ln w="57150">
            <a:gradFill>
              <a:gsLst>
                <a:gs pos="27000">
                  <a:srgbClr val="F1595D"/>
                </a:gs>
                <a:gs pos="0">
                  <a:srgbClr val="EC1D24"/>
                </a:gs>
                <a:gs pos="54000">
                  <a:srgbClr val="FCBD24"/>
                </a:gs>
                <a:gs pos="97000">
                  <a:srgbClr val="00B050"/>
                </a:gs>
                <a:gs pos="77000">
                  <a:srgbClr val="92D050"/>
                </a:gs>
              </a:gsLst>
              <a:lin ang="5400000" scaled="1"/>
            </a:gra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1" name="CuadroTexto 60">
            <a:extLst>
              <a:ext uri="{FF2B5EF4-FFF2-40B4-BE49-F238E27FC236}">
                <a16:creationId xmlns:a16="http://schemas.microsoft.com/office/drawing/2014/main" id="{A6819896-15C8-423C-8C43-669FEDC88AA7}"/>
              </a:ext>
            </a:extLst>
          </p:cNvPr>
          <p:cNvSpPr txBox="1"/>
          <p:nvPr/>
        </p:nvSpPr>
        <p:spPr>
          <a:xfrm>
            <a:off x="6534421" y="4632702"/>
            <a:ext cx="2467142" cy="738664"/>
          </a:xfrm>
          <a:prstGeom prst="rect">
            <a:avLst/>
          </a:prstGeom>
          <a:noFill/>
        </p:spPr>
        <p:txBody>
          <a:bodyPr wrap="square" rtlCol="0">
            <a:spAutoFit/>
          </a:bodyPr>
          <a:lstStyle/>
          <a:p>
            <a:r>
              <a:rPr lang="es-CR" sz="1400">
                <a:solidFill>
                  <a:srgbClr val="000000">
                    <a:hueOff val="0"/>
                    <a:satOff val="0"/>
                    <a:lumOff val="0"/>
                    <a:alphaOff val="0"/>
                  </a:srgbClr>
                </a:solidFill>
                <a:latin typeface="Sagona ExtraLight" panose="02020303050505020204" pitchFamily="18" charset="0"/>
              </a:rPr>
              <a:t>Funciona (1) </a:t>
            </a:r>
          </a:p>
          <a:p>
            <a:r>
              <a:rPr lang="es-CR" sz="1400">
                <a:solidFill>
                  <a:srgbClr val="000000">
                    <a:hueOff val="0"/>
                    <a:satOff val="0"/>
                    <a:lumOff val="0"/>
                    <a:alphaOff val="0"/>
                  </a:srgbClr>
                </a:solidFill>
                <a:latin typeface="Sagona ExtraLight" panose="02020303050505020204" pitchFamily="18" charset="0"/>
              </a:rPr>
              <a:t>Funciona parcialmente  (2)</a:t>
            </a:r>
          </a:p>
          <a:p>
            <a:r>
              <a:rPr lang="es-CR" sz="1400">
                <a:solidFill>
                  <a:srgbClr val="000000">
                    <a:hueOff val="0"/>
                    <a:satOff val="0"/>
                    <a:lumOff val="0"/>
                    <a:alphaOff val="0"/>
                  </a:srgbClr>
                </a:solidFill>
                <a:latin typeface="Sagona ExtraLight" panose="02020303050505020204" pitchFamily="18" charset="0"/>
              </a:rPr>
              <a:t>No funciona o no existe (3)</a:t>
            </a:r>
          </a:p>
        </p:txBody>
      </p:sp>
      <p:sp>
        <p:nvSpPr>
          <p:cNvPr id="65" name="CuadroTexto 64">
            <a:extLst>
              <a:ext uri="{FF2B5EF4-FFF2-40B4-BE49-F238E27FC236}">
                <a16:creationId xmlns:a16="http://schemas.microsoft.com/office/drawing/2014/main" id="{9BD0BC95-68E5-4311-89E0-D1C836CFFB89}"/>
              </a:ext>
            </a:extLst>
          </p:cNvPr>
          <p:cNvSpPr txBox="1"/>
          <p:nvPr/>
        </p:nvSpPr>
        <p:spPr>
          <a:xfrm>
            <a:off x="7308436" y="6058990"/>
            <a:ext cx="4938894" cy="578882"/>
          </a:xfrm>
          <a:prstGeom prst="round2DiagRect">
            <a:avLst/>
          </a:prstGeom>
          <a:noFill/>
          <a:ln>
            <a:noFill/>
          </a:ln>
        </p:spPr>
        <p:txBody>
          <a:bodyPr wrap="square">
            <a:spAutoFit/>
          </a:bodyPr>
          <a:lstStyle/>
          <a:p>
            <a:r>
              <a:rPr lang="es-ES" sz="1400">
                <a:solidFill>
                  <a:srgbClr val="000000">
                    <a:hueOff val="0"/>
                    <a:satOff val="0"/>
                    <a:lumOff val="0"/>
                    <a:alphaOff val="0"/>
                  </a:srgbClr>
                </a:solidFill>
                <a:latin typeface="Sagona ExtraLight" panose="02020303050505020204" pitchFamily="18" charset="0"/>
              </a:rPr>
              <a:t>Considere que en caso de no existir controles se consigna “No hay” o “No existe” y la calificación es un 3</a:t>
            </a:r>
            <a:endParaRPr lang="es-CR" sz="1400">
              <a:solidFill>
                <a:srgbClr val="000000">
                  <a:hueOff val="0"/>
                  <a:satOff val="0"/>
                  <a:lumOff val="0"/>
                  <a:alphaOff val="0"/>
                </a:srgbClr>
              </a:solidFill>
              <a:latin typeface="Sagona ExtraLight" panose="02020303050505020204" pitchFamily="18" charset="0"/>
            </a:endParaRPr>
          </a:p>
        </p:txBody>
      </p:sp>
    </p:spTree>
    <p:extLst>
      <p:ext uri="{BB962C8B-B14F-4D97-AF65-F5344CB8AC3E}">
        <p14:creationId xmlns:p14="http://schemas.microsoft.com/office/powerpoint/2010/main" val="3590497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3" grpId="0" animBg="1"/>
      <p:bldP spid="47" grpId="0" animBg="1"/>
      <p:bldP spid="52" grpId="0" animBg="1"/>
      <p:bldP spid="61" grpId="0"/>
      <p:bldP spid="6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a:extLst>
              <a:ext uri="{FF2B5EF4-FFF2-40B4-BE49-F238E27FC236}">
                <a16:creationId xmlns:a16="http://schemas.microsoft.com/office/drawing/2014/main" id="{37E05053-DD3F-40B3-8B7F-33C0F6CB7E7D}"/>
              </a:ext>
            </a:extLst>
          </p:cNvPr>
          <p:cNvSpPr txBox="1"/>
          <p:nvPr/>
        </p:nvSpPr>
        <p:spPr>
          <a:xfrm>
            <a:off x="1154261" y="2840291"/>
            <a:ext cx="1592769" cy="1038701"/>
          </a:xfrm>
          <a:prstGeom prst="ellipse">
            <a:avLst/>
          </a:prstGeom>
          <a:ln>
            <a:noFill/>
          </a:ln>
          <a:effectLst>
            <a:outerShdw blurRad="152400" dist="317500" dir="5400000" sx="90000" sy="-19000" rotWithShape="0">
              <a:prstClr val="black">
                <a:alpha val="15000"/>
              </a:prstClr>
            </a:outerShdw>
          </a:effectLst>
        </p:spPr>
        <p:style>
          <a:lnRef idx="2">
            <a:schemeClr val="accent6"/>
          </a:lnRef>
          <a:fillRef idx="1">
            <a:schemeClr val="lt1"/>
          </a:fillRef>
          <a:effectRef idx="0">
            <a:schemeClr val="accent6"/>
          </a:effectRef>
          <a:fontRef idx="minor">
            <a:schemeClr val="dk1"/>
          </a:fontRef>
        </p:style>
        <p:txBody>
          <a:bodyPr vert="horz" wrap="square" rtlCol="0">
            <a:spAutoFit/>
          </a:bodyPr>
          <a:lstStyle/>
          <a:p>
            <a:pPr algn="just"/>
            <a:r>
              <a:rPr lang="es-CR" sz="1400">
                <a:latin typeface="Sagona ExtraLight" panose="02020303050505020204" pitchFamily="18" charset="0"/>
                <a:ea typeface="Times New Roman" panose="02020603050405020304" pitchFamily="18" charset="0"/>
                <a:cs typeface="Arial" panose="020B0604020202020204" pitchFamily="34" charset="0"/>
              </a:rPr>
              <a:t>Fases para la gestión de  riesgos</a:t>
            </a:r>
            <a:endParaRPr lang="es-CR" sz="1400">
              <a:latin typeface="Sagona ExtraLight" panose="02020303050505020204" pitchFamily="18" charset="0"/>
            </a:endParaRPr>
          </a:p>
        </p:txBody>
      </p:sp>
      <p:sp>
        <p:nvSpPr>
          <p:cNvPr id="3" name="Título 2">
            <a:extLst>
              <a:ext uri="{FF2B5EF4-FFF2-40B4-BE49-F238E27FC236}">
                <a16:creationId xmlns:a16="http://schemas.microsoft.com/office/drawing/2014/main" id="{12B178B4-CDED-454C-BED2-2E2B10ADA703}"/>
              </a:ext>
            </a:extLst>
          </p:cNvPr>
          <p:cNvSpPr>
            <a:spLocks noGrp="1"/>
          </p:cNvSpPr>
          <p:nvPr>
            <p:ph type="ctrTitle"/>
          </p:nvPr>
        </p:nvSpPr>
        <p:spPr/>
        <p:txBody>
          <a:bodyPr rtlCol="0"/>
          <a:lstStyle/>
          <a:p>
            <a:r>
              <a:rPr lang="es-ES" sz="3600"/>
              <a:t>Sistema específico de valoración del riesgo (sevri)</a:t>
            </a:r>
          </a:p>
        </p:txBody>
      </p:sp>
      <p:cxnSp>
        <p:nvCxnSpPr>
          <p:cNvPr id="20" name="Conector recto 19">
            <a:extLst>
              <a:ext uri="{FF2B5EF4-FFF2-40B4-BE49-F238E27FC236}">
                <a16:creationId xmlns:a16="http://schemas.microsoft.com/office/drawing/2014/main" id="{278C20BC-510A-41E9-A97C-392024606D69}"/>
              </a:ext>
            </a:extLst>
          </p:cNvPr>
          <p:cNvCxnSpPr/>
          <p:nvPr/>
        </p:nvCxnSpPr>
        <p:spPr>
          <a:xfrm>
            <a:off x="1245326" y="1342197"/>
            <a:ext cx="9962605" cy="0"/>
          </a:xfrm>
          <a:prstGeom prst="line">
            <a:avLst/>
          </a:prstGeom>
          <a:ln>
            <a:solidFill>
              <a:srgbClr val="004D86"/>
            </a:solidFill>
          </a:ln>
        </p:spPr>
        <p:style>
          <a:lnRef idx="1">
            <a:schemeClr val="accent4"/>
          </a:lnRef>
          <a:fillRef idx="0">
            <a:schemeClr val="accent4"/>
          </a:fillRef>
          <a:effectRef idx="0">
            <a:schemeClr val="accent4"/>
          </a:effectRef>
          <a:fontRef idx="minor">
            <a:schemeClr val="tx1"/>
          </a:fontRef>
        </p:style>
      </p:cxnSp>
      <p:graphicFrame>
        <p:nvGraphicFramePr>
          <p:cNvPr id="7" name="Diagrama 6">
            <a:extLst>
              <a:ext uri="{FF2B5EF4-FFF2-40B4-BE49-F238E27FC236}">
                <a16:creationId xmlns:a16="http://schemas.microsoft.com/office/drawing/2014/main" id="{2905A3DC-90B6-48EB-B346-5119C39EFAC4}"/>
              </a:ext>
            </a:extLst>
          </p:cNvPr>
          <p:cNvGraphicFramePr/>
          <p:nvPr/>
        </p:nvGraphicFramePr>
        <p:xfrm>
          <a:off x="1997204" y="1385547"/>
          <a:ext cx="3821801" cy="49518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CuadroTexto 1">
            <a:extLst>
              <a:ext uri="{FF2B5EF4-FFF2-40B4-BE49-F238E27FC236}">
                <a16:creationId xmlns:a16="http://schemas.microsoft.com/office/drawing/2014/main" id="{BC45EB68-85AF-4665-A3A2-3F8119452B2D}"/>
              </a:ext>
            </a:extLst>
          </p:cNvPr>
          <p:cNvSpPr txBox="1"/>
          <p:nvPr/>
        </p:nvSpPr>
        <p:spPr>
          <a:xfrm>
            <a:off x="6096000" y="1385547"/>
            <a:ext cx="5790526" cy="584775"/>
          </a:xfrm>
          <a:prstGeom prst="rect">
            <a:avLst/>
          </a:prstGeom>
          <a:noFill/>
          <a:ln>
            <a:solidFill>
              <a:srgbClr val="004D86"/>
            </a:solidFill>
          </a:ln>
        </p:spPr>
        <p:txBody>
          <a:bodyPr wrap="square" rtlCol="0">
            <a:spAutoFit/>
          </a:bodyPr>
          <a:lstStyle/>
          <a:p>
            <a:r>
              <a:rPr lang="es-CR" sz="1600">
                <a:latin typeface="Sagona ExtraLight" panose="02020303050505020204" pitchFamily="18" charset="0"/>
              </a:rPr>
              <a:t>Contar con una matriz de evaluación de riesgos priorizados, de acuerdo con los intereses y posibilidades del despacho.</a:t>
            </a:r>
          </a:p>
        </p:txBody>
      </p:sp>
      <p:sp>
        <p:nvSpPr>
          <p:cNvPr id="11" name="CuadroTexto 10">
            <a:extLst>
              <a:ext uri="{FF2B5EF4-FFF2-40B4-BE49-F238E27FC236}">
                <a16:creationId xmlns:a16="http://schemas.microsoft.com/office/drawing/2014/main" id="{79DCD813-B16A-4CBC-B92B-4329EAA9DBAC}"/>
              </a:ext>
            </a:extLst>
          </p:cNvPr>
          <p:cNvSpPr txBox="1"/>
          <p:nvPr/>
        </p:nvSpPr>
        <p:spPr>
          <a:xfrm>
            <a:off x="6571200" y="4641456"/>
            <a:ext cx="1908311" cy="830997"/>
          </a:xfrm>
          <a:prstGeom prst="rect">
            <a:avLst/>
          </a:prstGeom>
          <a:noFill/>
        </p:spPr>
        <p:txBody>
          <a:bodyPr wrap="square">
            <a:spAutoFit/>
          </a:bodyPr>
          <a:lstStyle/>
          <a:p>
            <a:pPr lvl="0" algn="just"/>
            <a:r>
              <a:rPr lang="es-ES" sz="1200" b="1" i="1">
                <a:solidFill>
                  <a:srgbClr val="000000">
                    <a:hueOff val="0"/>
                    <a:satOff val="0"/>
                    <a:lumOff val="0"/>
                    <a:alphaOff val="0"/>
                  </a:srgbClr>
                </a:solidFill>
                <a:latin typeface="Sagona ExtraLight" panose="02020303050505020204" pitchFamily="18" charset="0"/>
              </a:rPr>
              <a:t>Se calcula: </a:t>
            </a:r>
            <a:r>
              <a:rPr lang="es-ES" sz="1200" i="1">
                <a:solidFill>
                  <a:srgbClr val="000000">
                    <a:hueOff val="0"/>
                    <a:satOff val="0"/>
                    <a:lumOff val="0"/>
                    <a:alphaOff val="0"/>
                  </a:srgbClr>
                </a:solidFill>
                <a:latin typeface="Sagona ExtraLight" panose="02020303050505020204" pitchFamily="18" charset="0"/>
              </a:rPr>
              <a:t>Nivel de riesgo inherente x Funcionalidad de los controles existentes</a:t>
            </a:r>
            <a:endParaRPr lang="es-CR" sz="1200" i="1">
              <a:solidFill>
                <a:srgbClr val="000000">
                  <a:hueOff val="0"/>
                  <a:satOff val="0"/>
                  <a:lumOff val="0"/>
                  <a:alphaOff val="0"/>
                </a:srgbClr>
              </a:solidFill>
              <a:latin typeface="Sagona ExtraLight" panose="02020303050505020204" pitchFamily="18" charset="0"/>
            </a:endParaRPr>
          </a:p>
        </p:txBody>
      </p:sp>
      <p:sp>
        <p:nvSpPr>
          <p:cNvPr id="14" name="CuadroTexto 13">
            <a:extLst>
              <a:ext uri="{FF2B5EF4-FFF2-40B4-BE49-F238E27FC236}">
                <a16:creationId xmlns:a16="http://schemas.microsoft.com/office/drawing/2014/main" id="{E446E3EB-5F91-4419-8138-91B43FF4925D}"/>
              </a:ext>
            </a:extLst>
          </p:cNvPr>
          <p:cNvSpPr txBox="1"/>
          <p:nvPr/>
        </p:nvSpPr>
        <p:spPr>
          <a:xfrm>
            <a:off x="6096000" y="2160083"/>
            <a:ext cx="4181740" cy="369332"/>
          </a:xfrm>
          <a:prstGeom prst="rect">
            <a:avLst/>
          </a:prstGeom>
          <a:ln>
            <a:solidFill>
              <a:srgbClr val="FCBD24"/>
            </a:solidFill>
          </a:ln>
          <a:effectLst>
            <a:outerShdw blurRad="50800" dist="38100" dir="8100000" algn="tr"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wrap="square" rtlCol="0">
            <a:spAutoFit/>
          </a:bodyPr>
          <a:lstStyle/>
          <a:p>
            <a:r>
              <a:rPr lang="es-CR">
                <a:latin typeface="Sagona ExtraLight" panose="02020303050505020204" pitchFamily="18" charset="0"/>
              </a:rPr>
              <a:t>3.2 Por cada riesgo, se calcula:</a:t>
            </a:r>
            <a:endParaRPr lang="es-CR" b="1">
              <a:latin typeface="Sagona ExtraLight" panose="02020303050505020204" pitchFamily="18" charset="0"/>
            </a:endParaRPr>
          </a:p>
        </p:txBody>
      </p:sp>
      <p:sp>
        <p:nvSpPr>
          <p:cNvPr id="8" name="CuadroTexto 7">
            <a:extLst>
              <a:ext uri="{FF2B5EF4-FFF2-40B4-BE49-F238E27FC236}">
                <a16:creationId xmlns:a16="http://schemas.microsoft.com/office/drawing/2014/main" id="{95196532-2BDE-4317-BEE6-04C63CF88E39}"/>
              </a:ext>
            </a:extLst>
          </p:cNvPr>
          <p:cNvSpPr txBox="1"/>
          <p:nvPr/>
        </p:nvSpPr>
        <p:spPr>
          <a:xfrm>
            <a:off x="8991263" y="2929546"/>
            <a:ext cx="1874000" cy="338554"/>
          </a:xfrm>
          <a:prstGeom prst="rect">
            <a:avLst/>
          </a:prstGeom>
          <a:ln>
            <a:solidFill>
              <a:srgbClr val="FF5B5B"/>
            </a:solidFill>
          </a:ln>
          <a:effectLst>
            <a:outerShdw blurRad="50800" dist="38100" dir="8100000" algn="tr"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dk1"/>
          </a:lnRef>
          <a:fillRef idx="1">
            <a:schemeClr val="lt1"/>
          </a:fillRef>
          <a:effectRef idx="0">
            <a:schemeClr val="dk1"/>
          </a:effectRef>
          <a:fontRef idx="minor">
            <a:schemeClr val="dk1"/>
          </a:fontRef>
        </p:style>
        <p:txBody>
          <a:bodyPr wrap="square">
            <a:spAutoFit/>
          </a:bodyPr>
          <a:lstStyle/>
          <a:p>
            <a:r>
              <a:rPr lang="es-ES" sz="1600">
                <a:solidFill>
                  <a:srgbClr val="000000">
                    <a:hueOff val="0"/>
                    <a:satOff val="0"/>
                    <a:lumOff val="0"/>
                    <a:alphaOff val="0"/>
                  </a:srgbClr>
                </a:solidFill>
                <a:latin typeface="Sagona ExtraLight" panose="02020303050505020204" pitchFamily="18" charset="0"/>
              </a:rPr>
              <a:t>Riesgo residual </a:t>
            </a:r>
            <a:endParaRPr lang="es-CR" sz="1600"/>
          </a:p>
        </p:txBody>
      </p:sp>
      <p:sp>
        <p:nvSpPr>
          <p:cNvPr id="18" name="CuadroTexto 17">
            <a:extLst>
              <a:ext uri="{FF2B5EF4-FFF2-40B4-BE49-F238E27FC236}">
                <a16:creationId xmlns:a16="http://schemas.microsoft.com/office/drawing/2014/main" id="{EF7DA06D-6D23-40EE-A1DF-3A2E2589AA3B}"/>
              </a:ext>
            </a:extLst>
          </p:cNvPr>
          <p:cNvSpPr txBox="1"/>
          <p:nvPr/>
        </p:nvSpPr>
        <p:spPr>
          <a:xfrm>
            <a:off x="9670614" y="3345065"/>
            <a:ext cx="2215912" cy="646331"/>
          </a:xfrm>
          <a:prstGeom prst="rect">
            <a:avLst/>
          </a:prstGeom>
          <a:noFill/>
        </p:spPr>
        <p:txBody>
          <a:bodyPr wrap="square">
            <a:spAutoFit/>
          </a:bodyPr>
          <a:lstStyle/>
          <a:p>
            <a:r>
              <a:rPr lang="es-ES" sz="1200">
                <a:solidFill>
                  <a:srgbClr val="000000">
                    <a:hueOff val="0"/>
                    <a:satOff val="0"/>
                    <a:lumOff val="0"/>
                    <a:alphaOff val="0"/>
                  </a:srgbClr>
                </a:solidFill>
                <a:latin typeface="Sagona ExtraLight" panose="02020303050505020204" pitchFamily="18" charset="0"/>
              </a:rPr>
              <a:t>Es el riesgo que persiste luego de la aplicación del control existente</a:t>
            </a:r>
            <a:endParaRPr lang="es-CR" sz="1200">
              <a:solidFill>
                <a:srgbClr val="000000">
                  <a:hueOff val="0"/>
                  <a:satOff val="0"/>
                  <a:lumOff val="0"/>
                  <a:alphaOff val="0"/>
                </a:srgbClr>
              </a:solidFill>
              <a:latin typeface="Sagona ExtraLight" panose="02020303050505020204" pitchFamily="18" charset="0"/>
            </a:endParaRPr>
          </a:p>
        </p:txBody>
      </p:sp>
      <p:pic>
        <p:nvPicPr>
          <p:cNvPr id="16" name="Imagen 15">
            <a:extLst>
              <a:ext uri="{FF2B5EF4-FFF2-40B4-BE49-F238E27FC236}">
                <a16:creationId xmlns:a16="http://schemas.microsoft.com/office/drawing/2014/main" id="{C5C85631-8A92-441C-904B-22C430ECFCC3}"/>
              </a:ext>
            </a:extLst>
          </p:cNvPr>
          <p:cNvPicPr>
            <a:picLocks noChangeAspect="1"/>
          </p:cNvPicPr>
          <p:nvPr/>
        </p:nvPicPr>
        <p:blipFill>
          <a:blip r:embed="rId8">
            <a:duotone>
              <a:schemeClr val="bg2">
                <a:shade val="45000"/>
                <a:satMod val="135000"/>
              </a:schemeClr>
              <a:prstClr val="white"/>
            </a:duotone>
          </a:blip>
          <a:stretch>
            <a:fillRect/>
          </a:stretch>
        </p:blipFill>
        <p:spPr>
          <a:xfrm rot="21246776" flipV="1">
            <a:off x="7919020" y="2547387"/>
            <a:ext cx="840715" cy="840715"/>
          </a:xfrm>
          <a:prstGeom prst="rect">
            <a:avLst/>
          </a:prstGeom>
        </p:spPr>
      </p:pic>
      <p:pic>
        <p:nvPicPr>
          <p:cNvPr id="17" name="Imagen 16">
            <a:hlinkClick r:id="rId9" action="ppaction://hlinkpres?slideindex=1&amp;slidetitle="/>
            <a:extLst>
              <a:ext uri="{FF2B5EF4-FFF2-40B4-BE49-F238E27FC236}">
                <a16:creationId xmlns:a16="http://schemas.microsoft.com/office/drawing/2014/main" id="{0F21C92F-8A1B-4142-B8BF-9E55B57E42C1}"/>
              </a:ext>
            </a:extLst>
          </p:cNvPr>
          <p:cNvPicPr>
            <a:picLocks noChangeAspect="1"/>
          </p:cNvPicPr>
          <p:nvPr/>
        </p:nvPicPr>
        <p:blipFill>
          <a:blip r:embed="rId10"/>
          <a:stretch>
            <a:fillRect/>
          </a:stretch>
        </p:blipFill>
        <p:spPr>
          <a:xfrm>
            <a:off x="11526973" y="220128"/>
            <a:ext cx="469433" cy="475529"/>
          </a:xfrm>
          <a:prstGeom prst="rect">
            <a:avLst/>
          </a:prstGeom>
        </p:spPr>
      </p:pic>
      <p:sp>
        <p:nvSpPr>
          <p:cNvPr id="30" name="CuadroTexto 29">
            <a:extLst>
              <a:ext uri="{FF2B5EF4-FFF2-40B4-BE49-F238E27FC236}">
                <a16:creationId xmlns:a16="http://schemas.microsoft.com/office/drawing/2014/main" id="{DBC061F4-01E3-453D-9FDC-E87DF5CD2975}"/>
              </a:ext>
            </a:extLst>
          </p:cNvPr>
          <p:cNvSpPr txBox="1"/>
          <p:nvPr/>
        </p:nvSpPr>
        <p:spPr>
          <a:xfrm>
            <a:off x="8866328" y="4831656"/>
            <a:ext cx="461023" cy="400110"/>
          </a:xfrm>
          <a:prstGeom prst="rect">
            <a:avLst/>
          </a:prstGeom>
          <a:noFill/>
        </p:spPr>
        <p:txBody>
          <a:bodyPr wrap="square" rtlCol="0">
            <a:spAutoFit/>
          </a:bodyPr>
          <a:lstStyle/>
          <a:p>
            <a:r>
              <a:rPr lang="es-CR" sz="1000" b="1">
                <a:solidFill>
                  <a:srgbClr val="00B050"/>
                </a:solidFill>
                <a:latin typeface="Poppins SemiBold" pitchFamily="2" charset="77"/>
              </a:rPr>
              <a:t>Bajo</a:t>
            </a:r>
          </a:p>
          <a:p>
            <a:endParaRPr lang="es-CR" sz="1000" b="1">
              <a:solidFill>
                <a:srgbClr val="00B050"/>
              </a:solidFill>
              <a:latin typeface="Poppins SemiBold" pitchFamily="2" charset="77"/>
            </a:endParaRPr>
          </a:p>
        </p:txBody>
      </p:sp>
      <p:grpSp>
        <p:nvGrpSpPr>
          <p:cNvPr id="31" name="Group 34">
            <a:extLst>
              <a:ext uri="{FF2B5EF4-FFF2-40B4-BE49-F238E27FC236}">
                <a16:creationId xmlns:a16="http://schemas.microsoft.com/office/drawing/2014/main" id="{A5D44040-0200-42EC-A94F-A4151003F1DA}"/>
              </a:ext>
            </a:extLst>
          </p:cNvPr>
          <p:cNvGrpSpPr/>
          <p:nvPr/>
        </p:nvGrpSpPr>
        <p:grpSpPr>
          <a:xfrm>
            <a:off x="8723523" y="4645954"/>
            <a:ext cx="692943" cy="646332"/>
            <a:chOff x="7625760" y="4299135"/>
            <a:chExt cx="3985528" cy="3988766"/>
          </a:xfrm>
        </p:grpSpPr>
        <p:sp>
          <p:nvSpPr>
            <p:cNvPr id="32" name="Freeform 3">
              <a:extLst>
                <a:ext uri="{FF2B5EF4-FFF2-40B4-BE49-F238E27FC236}">
                  <a16:creationId xmlns:a16="http://schemas.microsoft.com/office/drawing/2014/main" id="{29A5B8F9-BF7A-41B4-B2E7-142686332349}"/>
                </a:ext>
              </a:extLst>
            </p:cNvPr>
            <p:cNvSpPr>
              <a:spLocks noChangeArrowheads="1"/>
            </p:cNvSpPr>
            <p:nvPr/>
          </p:nvSpPr>
          <p:spPr bwMode="auto">
            <a:xfrm>
              <a:off x="7625760" y="4299135"/>
              <a:ext cx="3985528" cy="3988766"/>
            </a:xfrm>
            <a:custGeom>
              <a:avLst/>
              <a:gdLst>
                <a:gd name="T0" fmla="*/ 2715 w 5430"/>
                <a:gd name="T1" fmla="*/ 34 h 5431"/>
                <a:gd name="T2" fmla="*/ 2715 w 5430"/>
                <a:gd name="T3" fmla="*/ 34 h 5431"/>
                <a:gd name="T4" fmla="*/ 35 w 5430"/>
                <a:gd name="T5" fmla="*/ 2715 h 5431"/>
                <a:gd name="T6" fmla="*/ 35 w 5430"/>
                <a:gd name="T7" fmla="*/ 2715 h 5431"/>
                <a:gd name="T8" fmla="*/ 2715 w 5430"/>
                <a:gd name="T9" fmla="*/ 5395 h 5431"/>
                <a:gd name="T10" fmla="*/ 2715 w 5430"/>
                <a:gd name="T11" fmla="*/ 5395 h 5431"/>
                <a:gd name="T12" fmla="*/ 5394 w 5430"/>
                <a:gd name="T13" fmla="*/ 2715 h 5431"/>
                <a:gd name="T14" fmla="*/ 5394 w 5430"/>
                <a:gd name="T15" fmla="*/ 2715 h 5431"/>
                <a:gd name="T16" fmla="*/ 2715 w 5430"/>
                <a:gd name="T17" fmla="*/ 34 h 5431"/>
                <a:gd name="T18" fmla="*/ 2715 w 5430"/>
                <a:gd name="T19" fmla="*/ 5430 h 5431"/>
                <a:gd name="T20" fmla="*/ 2715 w 5430"/>
                <a:gd name="T21" fmla="*/ 5430 h 5431"/>
                <a:gd name="T22" fmla="*/ 0 w 5430"/>
                <a:gd name="T23" fmla="*/ 2715 h 5431"/>
                <a:gd name="T24" fmla="*/ 0 w 5430"/>
                <a:gd name="T25" fmla="*/ 2715 h 5431"/>
                <a:gd name="T26" fmla="*/ 2715 w 5430"/>
                <a:gd name="T27" fmla="*/ 0 h 5431"/>
                <a:gd name="T28" fmla="*/ 2715 w 5430"/>
                <a:gd name="T29" fmla="*/ 0 h 5431"/>
                <a:gd name="T30" fmla="*/ 5429 w 5430"/>
                <a:gd name="T31" fmla="*/ 2715 h 5431"/>
                <a:gd name="T32" fmla="*/ 5429 w 5430"/>
                <a:gd name="T33" fmla="*/ 2715 h 5431"/>
                <a:gd name="T34" fmla="*/ 2715 w 5430"/>
                <a:gd name="T35" fmla="*/ 5430 h 5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30" h="5431">
                  <a:moveTo>
                    <a:pt x="2715" y="34"/>
                  </a:moveTo>
                  <a:lnTo>
                    <a:pt x="2715" y="34"/>
                  </a:lnTo>
                  <a:cubicBezTo>
                    <a:pt x="1237" y="34"/>
                    <a:pt x="35" y="1237"/>
                    <a:pt x="35" y="2715"/>
                  </a:cubicBezTo>
                  <a:lnTo>
                    <a:pt x="35" y="2715"/>
                  </a:lnTo>
                  <a:cubicBezTo>
                    <a:pt x="35" y="4192"/>
                    <a:pt x="1237" y="5395"/>
                    <a:pt x="2715" y="5395"/>
                  </a:cubicBezTo>
                  <a:lnTo>
                    <a:pt x="2715" y="5395"/>
                  </a:lnTo>
                  <a:cubicBezTo>
                    <a:pt x="4192" y="5395"/>
                    <a:pt x="5394" y="4192"/>
                    <a:pt x="5394" y="2715"/>
                  </a:cubicBezTo>
                  <a:lnTo>
                    <a:pt x="5394" y="2715"/>
                  </a:lnTo>
                  <a:cubicBezTo>
                    <a:pt x="5394" y="1237"/>
                    <a:pt x="4192" y="34"/>
                    <a:pt x="2715" y="34"/>
                  </a:cubicBezTo>
                  <a:close/>
                  <a:moveTo>
                    <a:pt x="2715" y="5430"/>
                  </a:moveTo>
                  <a:lnTo>
                    <a:pt x="2715" y="5430"/>
                  </a:lnTo>
                  <a:cubicBezTo>
                    <a:pt x="1218" y="5430"/>
                    <a:pt x="0" y="4212"/>
                    <a:pt x="0" y="2715"/>
                  </a:cubicBezTo>
                  <a:lnTo>
                    <a:pt x="0" y="2715"/>
                  </a:lnTo>
                  <a:cubicBezTo>
                    <a:pt x="0" y="1218"/>
                    <a:pt x="1218" y="0"/>
                    <a:pt x="2715" y="0"/>
                  </a:cubicBezTo>
                  <a:lnTo>
                    <a:pt x="2715" y="0"/>
                  </a:lnTo>
                  <a:cubicBezTo>
                    <a:pt x="4211" y="0"/>
                    <a:pt x="5429" y="1218"/>
                    <a:pt x="5429" y="2715"/>
                  </a:cubicBezTo>
                  <a:lnTo>
                    <a:pt x="5429" y="2715"/>
                  </a:lnTo>
                  <a:cubicBezTo>
                    <a:pt x="5429" y="4212"/>
                    <a:pt x="4211" y="5430"/>
                    <a:pt x="2715" y="5430"/>
                  </a:cubicBezTo>
                  <a:close/>
                </a:path>
              </a:pathLst>
            </a:custGeom>
            <a:solidFill>
              <a:schemeClr val="bg1">
                <a:lumMod val="75000"/>
              </a:schemeClr>
            </a:solidFill>
            <a:ln>
              <a:noFill/>
            </a:ln>
            <a:effectLst/>
          </p:spPr>
          <p:txBody>
            <a:bodyPr wrap="none" anchor="ctr"/>
            <a:lstStyle/>
            <a:p>
              <a:endParaRPr lang="en-US" sz="4900">
                <a:latin typeface="Open Sans Light" panose="020B0306030504020204" pitchFamily="34" charset="0"/>
              </a:endParaRPr>
            </a:p>
          </p:txBody>
        </p:sp>
        <p:sp>
          <p:nvSpPr>
            <p:cNvPr id="33" name="Freeform 4">
              <a:extLst>
                <a:ext uri="{FF2B5EF4-FFF2-40B4-BE49-F238E27FC236}">
                  <a16:creationId xmlns:a16="http://schemas.microsoft.com/office/drawing/2014/main" id="{2DA17080-F99B-405B-8DB4-01C5DBD9BF17}"/>
                </a:ext>
              </a:extLst>
            </p:cNvPr>
            <p:cNvSpPr>
              <a:spLocks noChangeArrowheads="1"/>
            </p:cNvSpPr>
            <p:nvPr/>
          </p:nvSpPr>
          <p:spPr bwMode="auto">
            <a:xfrm>
              <a:off x="9516537" y="4299136"/>
              <a:ext cx="2094751" cy="3985526"/>
            </a:xfrm>
            <a:custGeom>
              <a:avLst/>
              <a:gdLst>
                <a:gd name="T0" fmla="*/ 139 w 2853"/>
                <a:gd name="T1" fmla="*/ 5427 h 5428"/>
                <a:gd name="T2" fmla="*/ 139 w 2853"/>
                <a:gd name="T3" fmla="*/ 5427 h 5428"/>
                <a:gd name="T4" fmla="*/ 0 w 2853"/>
                <a:gd name="T5" fmla="*/ 5288 h 5428"/>
                <a:gd name="T6" fmla="*/ 0 w 2853"/>
                <a:gd name="T7" fmla="*/ 5288 h 5428"/>
                <a:gd name="T8" fmla="*/ 139 w 2853"/>
                <a:gd name="T9" fmla="*/ 5150 h 5428"/>
                <a:gd name="T10" fmla="*/ 139 w 2853"/>
                <a:gd name="T11" fmla="*/ 5150 h 5428"/>
                <a:gd name="T12" fmla="*/ 2575 w 2853"/>
                <a:gd name="T13" fmla="*/ 2714 h 5428"/>
                <a:gd name="T14" fmla="*/ 2575 w 2853"/>
                <a:gd name="T15" fmla="*/ 2714 h 5428"/>
                <a:gd name="T16" fmla="*/ 139 w 2853"/>
                <a:gd name="T17" fmla="*/ 277 h 5428"/>
                <a:gd name="T18" fmla="*/ 139 w 2853"/>
                <a:gd name="T19" fmla="*/ 277 h 5428"/>
                <a:gd name="T20" fmla="*/ 0 w 2853"/>
                <a:gd name="T21" fmla="*/ 139 h 5428"/>
                <a:gd name="T22" fmla="*/ 0 w 2853"/>
                <a:gd name="T23" fmla="*/ 139 h 5428"/>
                <a:gd name="T24" fmla="*/ 139 w 2853"/>
                <a:gd name="T25" fmla="*/ 0 h 5428"/>
                <a:gd name="T26" fmla="*/ 139 w 2853"/>
                <a:gd name="T27" fmla="*/ 0 h 5428"/>
                <a:gd name="T28" fmla="*/ 2852 w 2853"/>
                <a:gd name="T29" fmla="*/ 2714 h 5428"/>
                <a:gd name="T30" fmla="*/ 2852 w 2853"/>
                <a:gd name="T31" fmla="*/ 2714 h 5428"/>
                <a:gd name="T32" fmla="*/ 139 w 2853"/>
                <a:gd name="T33" fmla="*/ 5427 h 5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53" h="5428">
                  <a:moveTo>
                    <a:pt x="139" y="5427"/>
                  </a:moveTo>
                  <a:lnTo>
                    <a:pt x="139" y="5427"/>
                  </a:lnTo>
                  <a:cubicBezTo>
                    <a:pt x="63" y="5427"/>
                    <a:pt x="0" y="5365"/>
                    <a:pt x="0" y="5288"/>
                  </a:cubicBezTo>
                  <a:lnTo>
                    <a:pt x="0" y="5288"/>
                  </a:lnTo>
                  <a:cubicBezTo>
                    <a:pt x="0" y="5212"/>
                    <a:pt x="63" y="5150"/>
                    <a:pt x="139" y="5150"/>
                  </a:cubicBezTo>
                  <a:lnTo>
                    <a:pt x="139" y="5150"/>
                  </a:lnTo>
                  <a:cubicBezTo>
                    <a:pt x="1482" y="5150"/>
                    <a:pt x="2575" y="4057"/>
                    <a:pt x="2575" y="2714"/>
                  </a:cubicBezTo>
                  <a:lnTo>
                    <a:pt x="2575" y="2714"/>
                  </a:lnTo>
                  <a:cubicBezTo>
                    <a:pt x="2575" y="1371"/>
                    <a:pt x="1482" y="277"/>
                    <a:pt x="139" y="277"/>
                  </a:cubicBezTo>
                  <a:lnTo>
                    <a:pt x="139" y="277"/>
                  </a:lnTo>
                  <a:cubicBezTo>
                    <a:pt x="63" y="277"/>
                    <a:pt x="0" y="215"/>
                    <a:pt x="0" y="139"/>
                  </a:cubicBezTo>
                  <a:lnTo>
                    <a:pt x="0" y="139"/>
                  </a:lnTo>
                  <a:cubicBezTo>
                    <a:pt x="0" y="63"/>
                    <a:pt x="63" y="0"/>
                    <a:pt x="139" y="0"/>
                  </a:cubicBezTo>
                  <a:lnTo>
                    <a:pt x="139" y="0"/>
                  </a:lnTo>
                  <a:cubicBezTo>
                    <a:pt x="1634" y="0"/>
                    <a:pt x="2852" y="1218"/>
                    <a:pt x="2852" y="2714"/>
                  </a:cubicBezTo>
                  <a:lnTo>
                    <a:pt x="2852" y="2714"/>
                  </a:lnTo>
                  <a:cubicBezTo>
                    <a:pt x="2852" y="4210"/>
                    <a:pt x="1634" y="5427"/>
                    <a:pt x="139" y="5427"/>
                  </a:cubicBezTo>
                </a:path>
              </a:pathLst>
            </a:custGeom>
            <a:solidFill>
              <a:srgbClr val="00B050"/>
            </a:solidFill>
            <a:ln w="9525" cap="flat">
              <a:solidFill>
                <a:srgbClr val="808080"/>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900">
                <a:latin typeface="Open Sans Light" panose="020B0306030504020204" pitchFamily="34" charset="0"/>
              </a:endParaRPr>
            </a:p>
          </p:txBody>
        </p:sp>
      </p:grpSp>
      <p:grpSp>
        <p:nvGrpSpPr>
          <p:cNvPr id="34" name="Group 36">
            <a:extLst>
              <a:ext uri="{FF2B5EF4-FFF2-40B4-BE49-F238E27FC236}">
                <a16:creationId xmlns:a16="http://schemas.microsoft.com/office/drawing/2014/main" id="{65E67370-0931-4616-ADC1-DE5620E13024}"/>
              </a:ext>
            </a:extLst>
          </p:cNvPr>
          <p:cNvGrpSpPr/>
          <p:nvPr/>
        </p:nvGrpSpPr>
        <p:grpSpPr>
          <a:xfrm>
            <a:off x="9746150" y="4636493"/>
            <a:ext cx="694800" cy="648000"/>
            <a:chOff x="17903733" y="4299135"/>
            <a:chExt cx="3988765" cy="3988766"/>
          </a:xfrm>
        </p:grpSpPr>
        <p:sp>
          <p:nvSpPr>
            <p:cNvPr id="35" name="Freeform 1">
              <a:extLst>
                <a:ext uri="{FF2B5EF4-FFF2-40B4-BE49-F238E27FC236}">
                  <a16:creationId xmlns:a16="http://schemas.microsoft.com/office/drawing/2014/main" id="{946B1C07-C896-4C66-9190-2202D76255D4}"/>
                </a:ext>
              </a:extLst>
            </p:cNvPr>
            <p:cNvSpPr>
              <a:spLocks noChangeArrowheads="1"/>
            </p:cNvSpPr>
            <p:nvPr/>
          </p:nvSpPr>
          <p:spPr bwMode="auto">
            <a:xfrm>
              <a:off x="17903733" y="4299135"/>
              <a:ext cx="3988765" cy="3988766"/>
            </a:xfrm>
            <a:custGeom>
              <a:avLst/>
              <a:gdLst>
                <a:gd name="T0" fmla="*/ 2715 w 5431"/>
                <a:gd name="T1" fmla="*/ 35 h 5431"/>
                <a:gd name="T2" fmla="*/ 2715 w 5431"/>
                <a:gd name="T3" fmla="*/ 35 h 5431"/>
                <a:gd name="T4" fmla="*/ 34 w 5431"/>
                <a:gd name="T5" fmla="*/ 2715 h 5431"/>
                <a:gd name="T6" fmla="*/ 34 w 5431"/>
                <a:gd name="T7" fmla="*/ 2715 h 5431"/>
                <a:gd name="T8" fmla="*/ 2715 w 5431"/>
                <a:gd name="T9" fmla="*/ 5395 h 5431"/>
                <a:gd name="T10" fmla="*/ 2715 w 5431"/>
                <a:gd name="T11" fmla="*/ 5395 h 5431"/>
                <a:gd name="T12" fmla="*/ 5396 w 5431"/>
                <a:gd name="T13" fmla="*/ 2715 h 5431"/>
                <a:gd name="T14" fmla="*/ 5396 w 5431"/>
                <a:gd name="T15" fmla="*/ 2715 h 5431"/>
                <a:gd name="T16" fmla="*/ 2715 w 5431"/>
                <a:gd name="T17" fmla="*/ 35 h 5431"/>
                <a:gd name="T18" fmla="*/ 2715 w 5431"/>
                <a:gd name="T19" fmla="*/ 5430 h 5431"/>
                <a:gd name="T20" fmla="*/ 2715 w 5431"/>
                <a:gd name="T21" fmla="*/ 5430 h 5431"/>
                <a:gd name="T22" fmla="*/ 0 w 5431"/>
                <a:gd name="T23" fmla="*/ 2715 h 5431"/>
                <a:gd name="T24" fmla="*/ 0 w 5431"/>
                <a:gd name="T25" fmla="*/ 2715 h 5431"/>
                <a:gd name="T26" fmla="*/ 2715 w 5431"/>
                <a:gd name="T27" fmla="*/ 0 h 5431"/>
                <a:gd name="T28" fmla="*/ 2715 w 5431"/>
                <a:gd name="T29" fmla="*/ 0 h 5431"/>
                <a:gd name="T30" fmla="*/ 5430 w 5431"/>
                <a:gd name="T31" fmla="*/ 2715 h 5431"/>
                <a:gd name="T32" fmla="*/ 5430 w 5431"/>
                <a:gd name="T33" fmla="*/ 2715 h 5431"/>
                <a:gd name="T34" fmla="*/ 2715 w 5431"/>
                <a:gd name="T35" fmla="*/ 5430 h 5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31" h="5431">
                  <a:moveTo>
                    <a:pt x="2715" y="35"/>
                  </a:moveTo>
                  <a:lnTo>
                    <a:pt x="2715" y="35"/>
                  </a:lnTo>
                  <a:cubicBezTo>
                    <a:pt x="1237" y="35"/>
                    <a:pt x="34" y="1238"/>
                    <a:pt x="34" y="2715"/>
                  </a:cubicBezTo>
                  <a:lnTo>
                    <a:pt x="34" y="2715"/>
                  </a:lnTo>
                  <a:cubicBezTo>
                    <a:pt x="34" y="4193"/>
                    <a:pt x="1237" y="5395"/>
                    <a:pt x="2715" y="5395"/>
                  </a:cubicBezTo>
                  <a:lnTo>
                    <a:pt x="2715" y="5395"/>
                  </a:lnTo>
                  <a:cubicBezTo>
                    <a:pt x="4193" y="5395"/>
                    <a:pt x="5396" y="4193"/>
                    <a:pt x="5396" y="2715"/>
                  </a:cubicBezTo>
                  <a:lnTo>
                    <a:pt x="5396" y="2715"/>
                  </a:lnTo>
                  <a:cubicBezTo>
                    <a:pt x="5396" y="1238"/>
                    <a:pt x="4193" y="35"/>
                    <a:pt x="2715" y="35"/>
                  </a:cubicBezTo>
                  <a:close/>
                  <a:moveTo>
                    <a:pt x="2715" y="5430"/>
                  </a:moveTo>
                  <a:lnTo>
                    <a:pt x="2715" y="5430"/>
                  </a:lnTo>
                  <a:cubicBezTo>
                    <a:pt x="1218" y="5430"/>
                    <a:pt x="0" y="4212"/>
                    <a:pt x="0" y="2715"/>
                  </a:cubicBezTo>
                  <a:lnTo>
                    <a:pt x="0" y="2715"/>
                  </a:lnTo>
                  <a:cubicBezTo>
                    <a:pt x="0" y="1219"/>
                    <a:pt x="1218" y="0"/>
                    <a:pt x="2715" y="0"/>
                  </a:cubicBezTo>
                  <a:lnTo>
                    <a:pt x="2715" y="0"/>
                  </a:lnTo>
                  <a:cubicBezTo>
                    <a:pt x="4212" y="0"/>
                    <a:pt x="5430" y="1219"/>
                    <a:pt x="5430" y="2715"/>
                  </a:cubicBezTo>
                  <a:lnTo>
                    <a:pt x="5430" y="2715"/>
                  </a:lnTo>
                  <a:cubicBezTo>
                    <a:pt x="5430" y="4212"/>
                    <a:pt x="4212" y="5430"/>
                    <a:pt x="2715" y="5430"/>
                  </a:cubicBezTo>
                  <a:close/>
                </a:path>
              </a:pathLst>
            </a:custGeom>
            <a:solidFill>
              <a:schemeClr val="bg1">
                <a:lumMod val="75000"/>
              </a:schemeClr>
            </a:solidFill>
            <a:ln>
              <a:noFill/>
            </a:ln>
            <a:effectLst/>
          </p:spPr>
          <p:txBody>
            <a:bodyPr wrap="none" anchor="ctr"/>
            <a:lstStyle/>
            <a:p>
              <a:endParaRPr lang="en-US" sz="4900">
                <a:latin typeface="Open Sans Light" panose="020B0306030504020204" pitchFamily="34" charset="0"/>
              </a:endParaRPr>
            </a:p>
          </p:txBody>
        </p:sp>
        <p:sp>
          <p:nvSpPr>
            <p:cNvPr id="36" name="Freeform 2">
              <a:extLst>
                <a:ext uri="{FF2B5EF4-FFF2-40B4-BE49-F238E27FC236}">
                  <a16:creationId xmlns:a16="http://schemas.microsoft.com/office/drawing/2014/main" id="{12614826-ED18-4D0A-BD91-6A2C50A932A0}"/>
                </a:ext>
              </a:extLst>
            </p:cNvPr>
            <p:cNvSpPr>
              <a:spLocks noChangeArrowheads="1"/>
            </p:cNvSpPr>
            <p:nvPr/>
          </p:nvSpPr>
          <p:spPr bwMode="auto">
            <a:xfrm>
              <a:off x="17906973" y="4299136"/>
              <a:ext cx="3985525" cy="3985526"/>
            </a:xfrm>
            <a:custGeom>
              <a:avLst/>
              <a:gdLst>
                <a:gd name="T0" fmla="*/ 2714 w 5429"/>
                <a:gd name="T1" fmla="*/ 5427 h 5428"/>
                <a:gd name="T2" fmla="*/ 2714 w 5429"/>
                <a:gd name="T3" fmla="*/ 5427 h 5428"/>
                <a:gd name="T4" fmla="*/ 0 w 5429"/>
                <a:gd name="T5" fmla="*/ 2713 h 5428"/>
                <a:gd name="T6" fmla="*/ 0 w 5429"/>
                <a:gd name="T7" fmla="*/ 2713 h 5428"/>
                <a:gd name="T8" fmla="*/ 139 w 5429"/>
                <a:gd name="T9" fmla="*/ 2576 h 5428"/>
                <a:gd name="T10" fmla="*/ 139 w 5429"/>
                <a:gd name="T11" fmla="*/ 2576 h 5428"/>
                <a:gd name="T12" fmla="*/ 277 w 5429"/>
                <a:gd name="T13" fmla="*/ 2713 h 5428"/>
                <a:gd name="T14" fmla="*/ 277 w 5429"/>
                <a:gd name="T15" fmla="*/ 2713 h 5428"/>
                <a:gd name="T16" fmla="*/ 2714 w 5429"/>
                <a:gd name="T17" fmla="*/ 5149 h 5428"/>
                <a:gd name="T18" fmla="*/ 2714 w 5429"/>
                <a:gd name="T19" fmla="*/ 5149 h 5428"/>
                <a:gd name="T20" fmla="*/ 5151 w 5429"/>
                <a:gd name="T21" fmla="*/ 2713 h 5428"/>
                <a:gd name="T22" fmla="*/ 5151 w 5429"/>
                <a:gd name="T23" fmla="*/ 2713 h 5428"/>
                <a:gd name="T24" fmla="*/ 2714 w 5429"/>
                <a:gd name="T25" fmla="*/ 277 h 5428"/>
                <a:gd name="T26" fmla="*/ 2714 w 5429"/>
                <a:gd name="T27" fmla="*/ 277 h 5428"/>
                <a:gd name="T28" fmla="*/ 2576 w 5429"/>
                <a:gd name="T29" fmla="*/ 138 h 5428"/>
                <a:gd name="T30" fmla="*/ 2576 w 5429"/>
                <a:gd name="T31" fmla="*/ 138 h 5428"/>
                <a:gd name="T32" fmla="*/ 2714 w 5429"/>
                <a:gd name="T33" fmla="*/ 0 h 5428"/>
                <a:gd name="T34" fmla="*/ 2714 w 5429"/>
                <a:gd name="T35" fmla="*/ 0 h 5428"/>
                <a:gd name="T36" fmla="*/ 5428 w 5429"/>
                <a:gd name="T37" fmla="*/ 2713 h 5428"/>
                <a:gd name="T38" fmla="*/ 5428 w 5429"/>
                <a:gd name="T39" fmla="*/ 2713 h 5428"/>
                <a:gd name="T40" fmla="*/ 2714 w 5429"/>
                <a:gd name="T41" fmla="*/ 5427 h 5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429" h="5428">
                  <a:moveTo>
                    <a:pt x="2714" y="5427"/>
                  </a:moveTo>
                  <a:lnTo>
                    <a:pt x="2714" y="5427"/>
                  </a:lnTo>
                  <a:cubicBezTo>
                    <a:pt x="1218" y="5427"/>
                    <a:pt x="0" y="4209"/>
                    <a:pt x="0" y="2713"/>
                  </a:cubicBezTo>
                  <a:lnTo>
                    <a:pt x="0" y="2713"/>
                  </a:lnTo>
                  <a:cubicBezTo>
                    <a:pt x="0" y="2637"/>
                    <a:pt x="62" y="2576"/>
                    <a:pt x="139" y="2576"/>
                  </a:cubicBezTo>
                  <a:lnTo>
                    <a:pt x="139" y="2576"/>
                  </a:lnTo>
                  <a:cubicBezTo>
                    <a:pt x="216" y="2576"/>
                    <a:pt x="277" y="2637"/>
                    <a:pt x="277" y="2713"/>
                  </a:cubicBezTo>
                  <a:lnTo>
                    <a:pt x="277" y="2713"/>
                  </a:lnTo>
                  <a:cubicBezTo>
                    <a:pt x="277" y="4056"/>
                    <a:pt x="1371" y="5149"/>
                    <a:pt x="2714" y="5149"/>
                  </a:cubicBezTo>
                  <a:lnTo>
                    <a:pt x="2714" y="5149"/>
                  </a:lnTo>
                  <a:cubicBezTo>
                    <a:pt x="4058" y="5149"/>
                    <a:pt x="5151" y="4056"/>
                    <a:pt x="5151" y="2713"/>
                  </a:cubicBezTo>
                  <a:lnTo>
                    <a:pt x="5151" y="2713"/>
                  </a:lnTo>
                  <a:cubicBezTo>
                    <a:pt x="5151" y="1370"/>
                    <a:pt x="4058" y="277"/>
                    <a:pt x="2714" y="277"/>
                  </a:cubicBezTo>
                  <a:lnTo>
                    <a:pt x="2714" y="277"/>
                  </a:lnTo>
                  <a:cubicBezTo>
                    <a:pt x="2638" y="277"/>
                    <a:pt x="2576" y="215"/>
                    <a:pt x="2576" y="138"/>
                  </a:cubicBezTo>
                  <a:lnTo>
                    <a:pt x="2576" y="138"/>
                  </a:lnTo>
                  <a:cubicBezTo>
                    <a:pt x="2576" y="62"/>
                    <a:pt x="2638" y="0"/>
                    <a:pt x="2714" y="0"/>
                  </a:cubicBezTo>
                  <a:lnTo>
                    <a:pt x="2714" y="0"/>
                  </a:lnTo>
                  <a:cubicBezTo>
                    <a:pt x="4210" y="0"/>
                    <a:pt x="5428" y="1217"/>
                    <a:pt x="5428" y="2713"/>
                  </a:cubicBezTo>
                  <a:lnTo>
                    <a:pt x="5428" y="2713"/>
                  </a:lnTo>
                  <a:cubicBezTo>
                    <a:pt x="5428" y="4209"/>
                    <a:pt x="4210" y="5427"/>
                    <a:pt x="2714" y="5427"/>
                  </a:cubicBezTo>
                </a:path>
              </a:pathLst>
            </a:custGeom>
            <a:solidFill>
              <a:srgbClr val="FFD961"/>
            </a:solidFill>
            <a:ln>
              <a:solidFill>
                <a:srgbClr val="FFD961"/>
              </a:solidFill>
            </a:ln>
            <a:effectLst/>
          </p:spPr>
          <p:txBody>
            <a:bodyPr wrap="none" anchor="ctr"/>
            <a:lstStyle/>
            <a:p>
              <a:endParaRPr lang="en-US" sz="4900">
                <a:latin typeface="Open Sans Light" panose="020B0306030504020204" pitchFamily="34" charset="0"/>
              </a:endParaRPr>
            </a:p>
          </p:txBody>
        </p:sp>
      </p:grpSp>
      <p:sp>
        <p:nvSpPr>
          <p:cNvPr id="37" name="CuadroTexto 36">
            <a:extLst>
              <a:ext uri="{FF2B5EF4-FFF2-40B4-BE49-F238E27FC236}">
                <a16:creationId xmlns:a16="http://schemas.microsoft.com/office/drawing/2014/main" id="{85BE2D7B-4BAE-49EA-B883-0CBC63CD5BDD}"/>
              </a:ext>
            </a:extLst>
          </p:cNvPr>
          <p:cNvSpPr txBox="1"/>
          <p:nvPr/>
        </p:nvSpPr>
        <p:spPr>
          <a:xfrm>
            <a:off x="9803583" y="4836285"/>
            <a:ext cx="577912" cy="246221"/>
          </a:xfrm>
          <a:prstGeom prst="rect">
            <a:avLst/>
          </a:prstGeom>
          <a:noFill/>
        </p:spPr>
        <p:txBody>
          <a:bodyPr wrap="square" rtlCol="0">
            <a:spAutoFit/>
          </a:bodyPr>
          <a:lstStyle/>
          <a:p>
            <a:r>
              <a:rPr lang="es-CR" sz="1000" b="1">
                <a:solidFill>
                  <a:srgbClr val="FFC000"/>
                </a:solidFill>
                <a:latin typeface="Poppins SemiBold" pitchFamily="2" charset="77"/>
              </a:rPr>
              <a:t>Medio</a:t>
            </a:r>
          </a:p>
        </p:txBody>
      </p:sp>
      <p:grpSp>
        <p:nvGrpSpPr>
          <p:cNvPr id="38" name="Group 33">
            <a:extLst>
              <a:ext uri="{FF2B5EF4-FFF2-40B4-BE49-F238E27FC236}">
                <a16:creationId xmlns:a16="http://schemas.microsoft.com/office/drawing/2014/main" id="{CE3BA783-0026-4E64-81DE-F603C251689E}"/>
              </a:ext>
            </a:extLst>
          </p:cNvPr>
          <p:cNvGrpSpPr/>
          <p:nvPr/>
        </p:nvGrpSpPr>
        <p:grpSpPr>
          <a:xfrm>
            <a:off x="10851355" y="4645954"/>
            <a:ext cx="694800" cy="648000"/>
            <a:chOff x="2485154" y="4299135"/>
            <a:chExt cx="3988765" cy="3988766"/>
          </a:xfrm>
        </p:grpSpPr>
        <p:sp>
          <p:nvSpPr>
            <p:cNvPr id="39" name="Freeform 1">
              <a:extLst>
                <a:ext uri="{FF2B5EF4-FFF2-40B4-BE49-F238E27FC236}">
                  <a16:creationId xmlns:a16="http://schemas.microsoft.com/office/drawing/2014/main" id="{478CE346-3085-4848-8561-FCC6696CD9C0}"/>
                </a:ext>
              </a:extLst>
            </p:cNvPr>
            <p:cNvSpPr>
              <a:spLocks noChangeArrowheads="1"/>
            </p:cNvSpPr>
            <p:nvPr/>
          </p:nvSpPr>
          <p:spPr bwMode="auto">
            <a:xfrm>
              <a:off x="2485154" y="4299135"/>
              <a:ext cx="3988765" cy="3988766"/>
            </a:xfrm>
            <a:custGeom>
              <a:avLst/>
              <a:gdLst>
                <a:gd name="T0" fmla="*/ 2715 w 5431"/>
                <a:gd name="T1" fmla="*/ 35 h 5431"/>
                <a:gd name="T2" fmla="*/ 2715 w 5431"/>
                <a:gd name="T3" fmla="*/ 35 h 5431"/>
                <a:gd name="T4" fmla="*/ 34 w 5431"/>
                <a:gd name="T5" fmla="*/ 2715 h 5431"/>
                <a:gd name="T6" fmla="*/ 34 w 5431"/>
                <a:gd name="T7" fmla="*/ 2715 h 5431"/>
                <a:gd name="T8" fmla="*/ 2715 w 5431"/>
                <a:gd name="T9" fmla="*/ 5395 h 5431"/>
                <a:gd name="T10" fmla="*/ 2715 w 5431"/>
                <a:gd name="T11" fmla="*/ 5395 h 5431"/>
                <a:gd name="T12" fmla="*/ 5396 w 5431"/>
                <a:gd name="T13" fmla="*/ 2715 h 5431"/>
                <a:gd name="T14" fmla="*/ 5396 w 5431"/>
                <a:gd name="T15" fmla="*/ 2715 h 5431"/>
                <a:gd name="T16" fmla="*/ 2715 w 5431"/>
                <a:gd name="T17" fmla="*/ 35 h 5431"/>
                <a:gd name="T18" fmla="*/ 2715 w 5431"/>
                <a:gd name="T19" fmla="*/ 5430 h 5431"/>
                <a:gd name="T20" fmla="*/ 2715 w 5431"/>
                <a:gd name="T21" fmla="*/ 5430 h 5431"/>
                <a:gd name="T22" fmla="*/ 0 w 5431"/>
                <a:gd name="T23" fmla="*/ 2715 h 5431"/>
                <a:gd name="T24" fmla="*/ 0 w 5431"/>
                <a:gd name="T25" fmla="*/ 2715 h 5431"/>
                <a:gd name="T26" fmla="*/ 2715 w 5431"/>
                <a:gd name="T27" fmla="*/ 0 h 5431"/>
                <a:gd name="T28" fmla="*/ 2715 w 5431"/>
                <a:gd name="T29" fmla="*/ 0 h 5431"/>
                <a:gd name="T30" fmla="*/ 5430 w 5431"/>
                <a:gd name="T31" fmla="*/ 2715 h 5431"/>
                <a:gd name="T32" fmla="*/ 5430 w 5431"/>
                <a:gd name="T33" fmla="*/ 2715 h 5431"/>
                <a:gd name="T34" fmla="*/ 2715 w 5431"/>
                <a:gd name="T35" fmla="*/ 5430 h 5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31" h="5431">
                  <a:moveTo>
                    <a:pt x="2715" y="35"/>
                  </a:moveTo>
                  <a:lnTo>
                    <a:pt x="2715" y="35"/>
                  </a:lnTo>
                  <a:cubicBezTo>
                    <a:pt x="1237" y="35"/>
                    <a:pt x="34" y="1238"/>
                    <a:pt x="34" y="2715"/>
                  </a:cubicBezTo>
                  <a:lnTo>
                    <a:pt x="34" y="2715"/>
                  </a:lnTo>
                  <a:cubicBezTo>
                    <a:pt x="34" y="4193"/>
                    <a:pt x="1237" y="5395"/>
                    <a:pt x="2715" y="5395"/>
                  </a:cubicBezTo>
                  <a:lnTo>
                    <a:pt x="2715" y="5395"/>
                  </a:lnTo>
                  <a:cubicBezTo>
                    <a:pt x="4193" y="5395"/>
                    <a:pt x="5396" y="4193"/>
                    <a:pt x="5396" y="2715"/>
                  </a:cubicBezTo>
                  <a:lnTo>
                    <a:pt x="5396" y="2715"/>
                  </a:lnTo>
                  <a:cubicBezTo>
                    <a:pt x="5396" y="1238"/>
                    <a:pt x="4193" y="35"/>
                    <a:pt x="2715" y="35"/>
                  </a:cubicBezTo>
                  <a:close/>
                  <a:moveTo>
                    <a:pt x="2715" y="5430"/>
                  </a:moveTo>
                  <a:lnTo>
                    <a:pt x="2715" y="5430"/>
                  </a:lnTo>
                  <a:cubicBezTo>
                    <a:pt x="1218" y="5430"/>
                    <a:pt x="0" y="4212"/>
                    <a:pt x="0" y="2715"/>
                  </a:cubicBezTo>
                  <a:lnTo>
                    <a:pt x="0" y="2715"/>
                  </a:lnTo>
                  <a:cubicBezTo>
                    <a:pt x="0" y="1219"/>
                    <a:pt x="1218" y="0"/>
                    <a:pt x="2715" y="0"/>
                  </a:cubicBezTo>
                  <a:lnTo>
                    <a:pt x="2715" y="0"/>
                  </a:lnTo>
                  <a:cubicBezTo>
                    <a:pt x="4212" y="0"/>
                    <a:pt x="5430" y="1219"/>
                    <a:pt x="5430" y="2715"/>
                  </a:cubicBezTo>
                  <a:lnTo>
                    <a:pt x="5430" y="2715"/>
                  </a:lnTo>
                  <a:cubicBezTo>
                    <a:pt x="5430" y="4212"/>
                    <a:pt x="4212" y="5430"/>
                    <a:pt x="2715" y="5430"/>
                  </a:cubicBezTo>
                  <a:close/>
                </a:path>
              </a:pathLst>
            </a:custGeom>
            <a:solidFill>
              <a:schemeClr val="bg1">
                <a:lumMod val="75000"/>
              </a:schemeClr>
            </a:solidFill>
            <a:ln>
              <a:noFill/>
            </a:ln>
            <a:effectLst/>
          </p:spPr>
          <p:txBody>
            <a:bodyPr wrap="none" anchor="ctr"/>
            <a:lstStyle/>
            <a:p>
              <a:endParaRPr lang="en-US" sz="4900">
                <a:latin typeface="Open Sans Light" panose="020B0306030504020204" pitchFamily="34" charset="0"/>
              </a:endParaRPr>
            </a:p>
          </p:txBody>
        </p:sp>
        <p:sp>
          <p:nvSpPr>
            <p:cNvPr id="40" name="Freeform 2">
              <a:extLst>
                <a:ext uri="{FF2B5EF4-FFF2-40B4-BE49-F238E27FC236}">
                  <a16:creationId xmlns:a16="http://schemas.microsoft.com/office/drawing/2014/main" id="{1DCC6E5F-4B0F-4A06-9C45-DC835FB8BFAD}"/>
                </a:ext>
              </a:extLst>
            </p:cNvPr>
            <p:cNvSpPr>
              <a:spLocks noChangeArrowheads="1"/>
            </p:cNvSpPr>
            <p:nvPr/>
          </p:nvSpPr>
          <p:spPr bwMode="auto">
            <a:xfrm>
              <a:off x="2488394" y="4299136"/>
              <a:ext cx="3985525" cy="3985526"/>
            </a:xfrm>
            <a:custGeom>
              <a:avLst/>
              <a:gdLst>
                <a:gd name="T0" fmla="*/ 2714 w 5429"/>
                <a:gd name="T1" fmla="*/ 5427 h 5428"/>
                <a:gd name="T2" fmla="*/ 2714 w 5429"/>
                <a:gd name="T3" fmla="*/ 5427 h 5428"/>
                <a:gd name="T4" fmla="*/ 0 w 5429"/>
                <a:gd name="T5" fmla="*/ 2713 h 5428"/>
                <a:gd name="T6" fmla="*/ 0 w 5429"/>
                <a:gd name="T7" fmla="*/ 2713 h 5428"/>
                <a:gd name="T8" fmla="*/ 139 w 5429"/>
                <a:gd name="T9" fmla="*/ 2576 h 5428"/>
                <a:gd name="T10" fmla="*/ 139 w 5429"/>
                <a:gd name="T11" fmla="*/ 2576 h 5428"/>
                <a:gd name="T12" fmla="*/ 277 w 5429"/>
                <a:gd name="T13" fmla="*/ 2713 h 5428"/>
                <a:gd name="T14" fmla="*/ 277 w 5429"/>
                <a:gd name="T15" fmla="*/ 2713 h 5428"/>
                <a:gd name="T16" fmla="*/ 2714 w 5429"/>
                <a:gd name="T17" fmla="*/ 5149 h 5428"/>
                <a:gd name="T18" fmla="*/ 2714 w 5429"/>
                <a:gd name="T19" fmla="*/ 5149 h 5428"/>
                <a:gd name="T20" fmla="*/ 5151 w 5429"/>
                <a:gd name="T21" fmla="*/ 2713 h 5428"/>
                <a:gd name="T22" fmla="*/ 5151 w 5429"/>
                <a:gd name="T23" fmla="*/ 2713 h 5428"/>
                <a:gd name="T24" fmla="*/ 2714 w 5429"/>
                <a:gd name="T25" fmla="*/ 277 h 5428"/>
                <a:gd name="T26" fmla="*/ 2714 w 5429"/>
                <a:gd name="T27" fmla="*/ 277 h 5428"/>
                <a:gd name="T28" fmla="*/ 2576 w 5429"/>
                <a:gd name="T29" fmla="*/ 138 h 5428"/>
                <a:gd name="T30" fmla="*/ 2576 w 5429"/>
                <a:gd name="T31" fmla="*/ 138 h 5428"/>
                <a:gd name="T32" fmla="*/ 2714 w 5429"/>
                <a:gd name="T33" fmla="*/ 0 h 5428"/>
                <a:gd name="T34" fmla="*/ 2714 w 5429"/>
                <a:gd name="T35" fmla="*/ 0 h 5428"/>
                <a:gd name="T36" fmla="*/ 5428 w 5429"/>
                <a:gd name="T37" fmla="*/ 2713 h 5428"/>
                <a:gd name="T38" fmla="*/ 5428 w 5429"/>
                <a:gd name="T39" fmla="*/ 2713 h 5428"/>
                <a:gd name="T40" fmla="*/ 2714 w 5429"/>
                <a:gd name="T41" fmla="*/ 5427 h 5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429" h="5428">
                  <a:moveTo>
                    <a:pt x="2714" y="5427"/>
                  </a:moveTo>
                  <a:lnTo>
                    <a:pt x="2714" y="5427"/>
                  </a:lnTo>
                  <a:cubicBezTo>
                    <a:pt x="1218" y="5427"/>
                    <a:pt x="0" y="4209"/>
                    <a:pt x="0" y="2713"/>
                  </a:cubicBezTo>
                  <a:lnTo>
                    <a:pt x="0" y="2713"/>
                  </a:lnTo>
                  <a:cubicBezTo>
                    <a:pt x="0" y="2637"/>
                    <a:pt x="62" y="2576"/>
                    <a:pt x="139" y="2576"/>
                  </a:cubicBezTo>
                  <a:lnTo>
                    <a:pt x="139" y="2576"/>
                  </a:lnTo>
                  <a:cubicBezTo>
                    <a:pt x="216" y="2576"/>
                    <a:pt x="277" y="2637"/>
                    <a:pt x="277" y="2713"/>
                  </a:cubicBezTo>
                  <a:lnTo>
                    <a:pt x="277" y="2713"/>
                  </a:lnTo>
                  <a:cubicBezTo>
                    <a:pt x="277" y="4056"/>
                    <a:pt x="1371" y="5149"/>
                    <a:pt x="2714" y="5149"/>
                  </a:cubicBezTo>
                  <a:lnTo>
                    <a:pt x="2714" y="5149"/>
                  </a:lnTo>
                  <a:cubicBezTo>
                    <a:pt x="4058" y="5149"/>
                    <a:pt x="5151" y="4056"/>
                    <a:pt x="5151" y="2713"/>
                  </a:cubicBezTo>
                  <a:lnTo>
                    <a:pt x="5151" y="2713"/>
                  </a:lnTo>
                  <a:cubicBezTo>
                    <a:pt x="5151" y="1370"/>
                    <a:pt x="4058" y="277"/>
                    <a:pt x="2714" y="277"/>
                  </a:cubicBezTo>
                  <a:lnTo>
                    <a:pt x="2714" y="277"/>
                  </a:lnTo>
                  <a:cubicBezTo>
                    <a:pt x="2638" y="277"/>
                    <a:pt x="2576" y="215"/>
                    <a:pt x="2576" y="138"/>
                  </a:cubicBezTo>
                  <a:lnTo>
                    <a:pt x="2576" y="138"/>
                  </a:lnTo>
                  <a:cubicBezTo>
                    <a:pt x="2576" y="62"/>
                    <a:pt x="2638" y="0"/>
                    <a:pt x="2714" y="0"/>
                  </a:cubicBezTo>
                  <a:lnTo>
                    <a:pt x="2714" y="0"/>
                  </a:lnTo>
                  <a:cubicBezTo>
                    <a:pt x="4210" y="0"/>
                    <a:pt x="5428" y="1217"/>
                    <a:pt x="5428" y="2713"/>
                  </a:cubicBezTo>
                  <a:lnTo>
                    <a:pt x="5428" y="2713"/>
                  </a:lnTo>
                  <a:cubicBezTo>
                    <a:pt x="5428" y="4209"/>
                    <a:pt x="4210" y="5427"/>
                    <a:pt x="2714" y="5427"/>
                  </a:cubicBezTo>
                </a:path>
              </a:pathLst>
            </a:custGeom>
            <a:solidFill>
              <a:srgbClr val="FF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900">
                <a:latin typeface="Open Sans Light" panose="020B0306030504020204" pitchFamily="34" charset="0"/>
              </a:endParaRPr>
            </a:p>
          </p:txBody>
        </p:sp>
      </p:grpSp>
      <p:sp>
        <p:nvSpPr>
          <p:cNvPr id="41" name="CuadroTexto 40">
            <a:extLst>
              <a:ext uri="{FF2B5EF4-FFF2-40B4-BE49-F238E27FC236}">
                <a16:creationId xmlns:a16="http://schemas.microsoft.com/office/drawing/2014/main" id="{D8FE96E1-043E-4C6D-8A86-E4ACE73A0F7B}"/>
              </a:ext>
            </a:extLst>
          </p:cNvPr>
          <p:cNvSpPr txBox="1"/>
          <p:nvPr/>
        </p:nvSpPr>
        <p:spPr>
          <a:xfrm>
            <a:off x="11002644" y="4836285"/>
            <a:ext cx="577912" cy="246221"/>
          </a:xfrm>
          <a:prstGeom prst="rect">
            <a:avLst/>
          </a:prstGeom>
          <a:noFill/>
        </p:spPr>
        <p:txBody>
          <a:bodyPr wrap="square" rtlCol="0">
            <a:spAutoFit/>
          </a:bodyPr>
          <a:lstStyle/>
          <a:p>
            <a:r>
              <a:rPr lang="es-CR" sz="1000" b="1">
                <a:solidFill>
                  <a:srgbClr val="FF0000"/>
                </a:solidFill>
                <a:latin typeface="Poppins SemiBold" pitchFamily="2" charset="77"/>
              </a:rPr>
              <a:t>Alto</a:t>
            </a:r>
          </a:p>
        </p:txBody>
      </p:sp>
      <p:sp>
        <p:nvSpPr>
          <p:cNvPr id="42" name="CuadroTexto 41">
            <a:extLst>
              <a:ext uri="{FF2B5EF4-FFF2-40B4-BE49-F238E27FC236}">
                <a16:creationId xmlns:a16="http://schemas.microsoft.com/office/drawing/2014/main" id="{F6C26203-6B13-4F6F-8519-96E1402B512E}"/>
              </a:ext>
            </a:extLst>
          </p:cNvPr>
          <p:cNvSpPr txBox="1"/>
          <p:nvPr/>
        </p:nvSpPr>
        <p:spPr>
          <a:xfrm>
            <a:off x="8570259" y="5276093"/>
            <a:ext cx="1025644" cy="307777"/>
          </a:xfrm>
          <a:prstGeom prst="rect">
            <a:avLst/>
          </a:prstGeom>
          <a:noFill/>
        </p:spPr>
        <p:txBody>
          <a:bodyPr wrap="square" rtlCol="0">
            <a:spAutoFit/>
          </a:bodyPr>
          <a:lstStyle/>
          <a:p>
            <a:r>
              <a:rPr lang="es-CR" sz="1400">
                <a:latin typeface="Sagona ExtraLight" panose="02020303050505020204" pitchFamily="18" charset="0"/>
              </a:rPr>
              <a:t>10  a 349</a:t>
            </a:r>
          </a:p>
        </p:txBody>
      </p:sp>
      <p:sp>
        <p:nvSpPr>
          <p:cNvPr id="44" name="CuadroTexto 43">
            <a:extLst>
              <a:ext uri="{FF2B5EF4-FFF2-40B4-BE49-F238E27FC236}">
                <a16:creationId xmlns:a16="http://schemas.microsoft.com/office/drawing/2014/main" id="{3FF58882-472B-42F4-A61F-A01E0D771746}"/>
              </a:ext>
            </a:extLst>
          </p:cNvPr>
          <p:cNvSpPr txBox="1"/>
          <p:nvPr/>
        </p:nvSpPr>
        <p:spPr>
          <a:xfrm>
            <a:off x="9683154" y="5257636"/>
            <a:ext cx="956245" cy="307777"/>
          </a:xfrm>
          <a:prstGeom prst="rect">
            <a:avLst/>
          </a:prstGeom>
          <a:noFill/>
        </p:spPr>
        <p:txBody>
          <a:bodyPr wrap="square" rtlCol="0">
            <a:spAutoFit/>
          </a:bodyPr>
          <a:lstStyle/>
          <a:p>
            <a:r>
              <a:rPr lang="es-CR" sz="1400">
                <a:latin typeface="Sagona ExtraLight" panose="02020303050505020204" pitchFamily="18" charset="0"/>
              </a:rPr>
              <a:t>350 a 699</a:t>
            </a:r>
          </a:p>
        </p:txBody>
      </p:sp>
      <p:sp>
        <p:nvSpPr>
          <p:cNvPr id="45" name="CuadroTexto 44">
            <a:extLst>
              <a:ext uri="{FF2B5EF4-FFF2-40B4-BE49-F238E27FC236}">
                <a16:creationId xmlns:a16="http://schemas.microsoft.com/office/drawing/2014/main" id="{7772B7C8-8DBF-4C00-8D20-F2E0C656A678}"/>
              </a:ext>
            </a:extLst>
          </p:cNvPr>
          <p:cNvSpPr txBox="1"/>
          <p:nvPr/>
        </p:nvSpPr>
        <p:spPr>
          <a:xfrm>
            <a:off x="10704321" y="5244831"/>
            <a:ext cx="1182205" cy="307777"/>
          </a:xfrm>
          <a:prstGeom prst="rect">
            <a:avLst/>
          </a:prstGeom>
          <a:noFill/>
        </p:spPr>
        <p:txBody>
          <a:bodyPr wrap="square" rtlCol="0">
            <a:spAutoFit/>
          </a:bodyPr>
          <a:lstStyle/>
          <a:p>
            <a:r>
              <a:rPr lang="es-CR" sz="1400">
                <a:latin typeface="Sagona ExtraLight" panose="02020303050505020204" pitchFamily="18" charset="0"/>
              </a:rPr>
              <a:t>700 a 1350</a:t>
            </a:r>
          </a:p>
        </p:txBody>
      </p:sp>
    </p:spTree>
    <p:extLst>
      <p:ext uri="{BB962C8B-B14F-4D97-AF65-F5344CB8AC3E}">
        <p14:creationId xmlns:p14="http://schemas.microsoft.com/office/powerpoint/2010/main" val="1734009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P spid="14" grpId="0" animBg="1"/>
      <p:bldP spid="8" grpId="0" animBg="1"/>
      <p:bldP spid="18" grpId="0"/>
      <p:bldP spid="30" grpId="0"/>
      <p:bldP spid="37" grpId="0"/>
      <p:bldP spid="41" grpId="0"/>
      <p:bldP spid="42" grpId="0"/>
      <p:bldP spid="44" grpId="0"/>
      <p:bldP spid="4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a:extLst>
              <a:ext uri="{FF2B5EF4-FFF2-40B4-BE49-F238E27FC236}">
                <a16:creationId xmlns:a16="http://schemas.microsoft.com/office/drawing/2014/main" id="{37E05053-DD3F-40B3-8B7F-33C0F6CB7E7D}"/>
              </a:ext>
            </a:extLst>
          </p:cNvPr>
          <p:cNvSpPr txBox="1"/>
          <p:nvPr/>
        </p:nvSpPr>
        <p:spPr>
          <a:xfrm>
            <a:off x="1154261" y="2840291"/>
            <a:ext cx="1592769" cy="1038701"/>
          </a:xfrm>
          <a:prstGeom prst="ellipse">
            <a:avLst/>
          </a:prstGeom>
          <a:ln>
            <a:noFill/>
          </a:ln>
          <a:effectLst>
            <a:outerShdw blurRad="152400" dist="317500" dir="5400000" sx="90000" sy="-19000" rotWithShape="0">
              <a:prstClr val="black">
                <a:alpha val="15000"/>
              </a:prstClr>
            </a:outerShdw>
          </a:effectLst>
        </p:spPr>
        <p:style>
          <a:lnRef idx="2">
            <a:schemeClr val="accent6"/>
          </a:lnRef>
          <a:fillRef idx="1">
            <a:schemeClr val="lt1"/>
          </a:fillRef>
          <a:effectRef idx="0">
            <a:schemeClr val="accent6"/>
          </a:effectRef>
          <a:fontRef idx="minor">
            <a:schemeClr val="dk1"/>
          </a:fontRef>
        </p:style>
        <p:txBody>
          <a:bodyPr vert="horz" wrap="square" rtlCol="0">
            <a:spAutoFit/>
          </a:bodyPr>
          <a:lstStyle/>
          <a:p>
            <a:pPr algn="just"/>
            <a:r>
              <a:rPr lang="es-CR" sz="1400">
                <a:latin typeface="Sagona ExtraLight" panose="02020303050505020204" pitchFamily="18" charset="0"/>
                <a:ea typeface="Times New Roman" panose="02020603050405020304" pitchFamily="18" charset="0"/>
                <a:cs typeface="Arial" panose="020B0604020202020204" pitchFamily="34" charset="0"/>
              </a:rPr>
              <a:t>Fases para la gestión de  riesgos</a:t>
            </a:r>
            <a:endParaRPr lang="es-CR" sz="1400">
              <a:latin typeface="Sagona ExtraLight" panose="02020303050505020204" pitchFamily="18" charset="0"/>
            </a:endParaRPr>
          </a:p>
        </p:txBody>
      </p:sp>
      <p:sp>
        <p:nvSpPr>
          <p:cNvPr id="3" name="Título 2">
            <a:extLst>
              <a:ext uri="{FF2B5EF4-FFF2-40B4-BE49-F238E27FC236}">
                <a16:creationId xmlns:a16="http://schemas.microsoft.com/office/drawing/2014/main" id="{12B178B4-CDED-454C-BED2-2E2B10ADA703}"/>
              </a:ext>
            </a:extLst>
          </p:cNvPr>
          <p:cNvSpPr>
            <a:spLocks noGrp="1"/>
          </p:cNvSpPr>
          <p:nvPr>
            <p:ph type="ctrTitle"/>
          </p:nvPr>
        </p:nvSpPr>
        <p:spPr/>
        <p:txBody>
          <a:bodyPr rtlCol="0"/>
          <a:lstStyle/>
          <a:p>
            <a:r>
              <a:rPr lang="es-ES" sz="3600"/>
              <a:t>Sistema específico de valoración del riesgo (sevri)</a:t>
            </a:r>
          </a:p>
        </p:txBody>
      </p:sp>
      <p:cxnSp>
        <p:nvCxnSpPr>
          <p:cNvPr id="20" name="Conector recto 19">
            <a:extLst>
              <a:ext uri="{FF2B5EF4-FFF2-40B4-BE49-F238E27FC236}">
                <a16:creationId xmlns:a16="http://schemas.microsoft.com/office/drawing/2014/main" id="{278C20BC-510A-41E9-A97C-392024606D69}"/>
              </a:ext>
            </a:extLst>
          </p:cNvPr>
          <p:cNvCxnSpPr/>
          <p:nvPr/>
        </p:nvCxnSpPr>
        <p:spPr>
          <a:xfrm>
            <a:off x="1245326" y="1342197"/>
            <a:ext cx="9962605" cy="0"/>
          </a:xfrm>
          <a:prstGeom prst="line">
            <a:avLst/>
          </a:prstGeom>
          <a:ln>
            <a:solidFill>
              <a:srgbClr val="004D86"/>
            </a:solidFill>
          </a:ln>
        </p:spPr>
        <p:style>
          <a:lnRef idx="1">
            <a:schemeClr val="accent4"/>
          </a:lnRef>
          <a:fillRef idx="0">
            <a:schemeClr val="accent4"/>
          </a:fillRef>
          <a:effectRef idx="0">
            <a:schemeClr val="accent4"/>
          </a:effectRef>
          <a:fontRef idx="minor">
            <a:schemeClr val="tx1"/>
          </a:fontRef>
        </p:style>
      </p:cxnSp>
      <p:graphicFrame>
        <p:nvGraphicFramePr>
          <p:cNvPr id="7" name="Diagrama 6">
            <a:extLst>
              <a:ext uri="{FF2B5EF4-FFF2-40B4-BE49-F238E27FC236}">
                <a16:creationId xmlns:a16="http://schemas.microsoft.com/office/drawing/2014/main" id="{2905A3DC-90B6-48EB-B346-5119C39EFAC4}"/>
              </a:ext>
            </a:extLst>
          </p:cNvPr>
          <p:cNvGraphicFramePr/>
          <p:nvPr/>
        </p:nvGraphicFramePr>
        <p:xfrm>
          <a:off x="1997204" y="1385547"/>
          <a:ext cx="3821801" cy="49518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CuadroTexto 1">
            <a:extLst>
              <a:ext uri="{FF2B5EF4-FFF2-40B4-BE49-F238E27FC236}">
                <a16:creationId xmlns:a16="http://schemas.microsoft.com/office/drawing/2014/main" id="{BC45EB68-85AF-4665-A3A2-3F8119452B2D}"/>
              </a:ext>
            </a:extLst>
          </p:cNvPr>
          <p:cNvSpPr txBox="1"/>
          <p:nvPr/>
        </p:nvSpPr>
        <p:spPr>
          <a:xfrm>
            <a:off x="6096000" y="1385547"/>
            <a:ext cx="5790526" cy="584775"/>
          </a:xfrm>
          <a:prstGeom prst="rect">
            <a:avLst/>
          </a:prstGeom>
          <a:noFill/>
          <a:ln>
            <a:solidFill>
              <a:srgbClr val="004D86"/>
            </a:solidFill>
          </a:ln>
        </p:spPr>
        <p:txBody>
          <a:bodyPr wrap="square" rtlCol="0">
            <a:spAutoFit/>
          </a:bodyPr>
          <a:lstStyle/>
          <a:p>
            <a:r>
              <a:rPr lang="es-CR" sz="1600">
                <a:latin typeface="Sagona ExtraLight" panose="02020303050505020204" pitchFamily="18" charset="0"/>
              </a:rPr>
              <a:t>Contar con una matriz de evaluación de riesgos priorizados, de acuerdo con los intereses y posibilidades del despacho.</a:t>
            </a:r>
          </a:p>
        </p:txBody>
      </p:sp>
      <p:sp>
        <p:nvSpPr>
          <p:cNvPr id="387" name="Freeform 13">
            <a:extLst>
              <a:ext uri="{FF2B5EF4-FFF2-40B4-BE49-F238E27FC236}">
                <a16:creationId xmlns:a16="http://schemas.microsoft.com/office/drawing/2014/main" id="{381DFE73-0BA5-451D-BA22-8D8A18F23548}"/>
              </a:ext>
            </a:extLst>
          </p:cNvPr>
          <p:cNvSpPr>
            <a:spLocks noChangeArrowheads="1"/>
          </p:cNvSpPr>
          <p:nvPr/>
        </p:nvSpPr>
        <p:spPr bwMode="auto">
          <a:xfrm>
            <a:off x="8580362" y="4918040"/>
            <a:ext cx="3040285" cy="452552"/>
          </a:xfrm>
          <a:prstGeom prst="roundRect">
            <a:avLst>
              <a:gd name="adj" fmla="val 50000"/>
            </a:avLst>
          </a:prstGeom>
          <a:solidFill>
            <a:schemeClr val="bg2">
              <a:lumMod val="95000"/>
            </a:schemeClr>
          </a:solidFill>
          <a:ln>
            <a:noFill/>
          </a:ln>
          <a:effectLst/>
        </p:spPr>
        <p:txBody>
          <a:bodyPr wrap="none" anchor="ctr"/>
          <a:lstStyle/>
          <a:p>
            <a:endParaRPr lang="en-US" sz="4900">
              <a:latin typeface="Open Sans Light" panose="020B0306030504020204" pitchFamily="34" charset="0"/>
            </a:endParaRPr>
          </a:p>
        </p:txBody>
      </p:sp>
      <p:sp>
        <p:nvSpPr>
          <p:cNvPr id="389" name="Freeform 14">
            <a:extLst>
              <a:ext uri="{FF2B5EF4-FFF2-40B4-BE49-F238E27FC236}">
                <a16:creationId xmlns:a16="http://schemas.microsoft.com/office/drawing/2014/main" id="{1A70A3DD-CADA-42DC-AC58-1EB49364160C}"/>
              </a:ext>
            </a:extLst>
          </p:cNvPr>
          <p:cNvSpPr>
            <a:spLocks noChangeArrowheads="1"/>
          </p:cNvSpPr>
          <p:nvPr/>
        </p:nvSpPr>
        <p:spPr bwMode="auto">
          <a:xfrm>
            <a:off x="8580362" y="4918040"/>
            <a:ext cx="502850" cy="444423"/>
          </a:xfrm>
          <a:custGeom>
            <a:avLst/>
            <a:gdLst>
              <a:gd name="T0" fmla="*/ 2374 w 2375"/>
              <a:gd name="T1" fmla="*/ 0 h 1861"/>
              <a:gd name="T2" fmla="*/ 928 w 2375"/>
              <a:gd name="T3" fmla="*/ 0 h 1861"/>
              <a:gd name="T4" fmla="*/ 928 w 2375"/>
              <a:gd name="T5" fmla="*/ 0 h 1861"/>
              <a:gd name="T6" fmla="*/ 0 w 2375"/>
              <a:gd name="T7" fmla="*/ 930 h 1861"/>
              <a:gd name="T8" fmla="*/ 0 w 2375"/>
              <a:gd name="T9" fmla="*/ 930 h 1861"/>
              <a:gd name="T10" fmla="*/ 272 w 2375"/>
              <a:gd name="T11" fmla="*/ 1588 h 1861"/>
              <a:gd name="T12" fmla="*/ 272 w 2375"/>
              <a:gd name="T13" fmla="*/ 1588 h 1861"/>
              <a:gd name="T14" fmla="*/ 928 w 2375"/>
              <a:gd name="T15" fmla="*/ 1860 h 1861"/>
              <a:gd name="T16" fmla="*/ 2374 w 2375"/>
              <a:gd name="T17" fmla="*/ 0 h 1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5" h="1861">
                <a:moveTo>
                  <a:pt x="2374" y="0"/>
                </a:moveTo>
                <a:lnTo>
                  <a:pt x="928" y="0"/>
                </a:lnTo>
                <a:lnTo>
                  <a:pt x="928" y="0"/>
                </a:lnTo>
                <a:cubicBezTo>
                  <a:pt x="415" y="0"/>
                  <a:pt x="0" y="416"/>
                  <a:pt x="0" y="930"/>
                </a:cubicBezTo>
                <a:lnTo>
                  <a:pt x="0" y="930"/>
                </a:lnTo>
                <a:cubicBezTo>
                  <a:pt x="0" y="1187"/>
                  <a:pt x="104" y="1419"/>
                  <a:pt x="272" y="1588"/>
                </a:cubicBezTo>
                <a:lnTo>
                  <a:pt x="272" y="1588"/>
                </a:lnTo>
                <a:cubicBezTo>
                  <a:pt x="439" y="1756"/>
                  <a:pt x="672" y="1860"/>
                  <a:pt x="928" y="1860"/>
                </a:cubicBezTo>
                <a:lnTo>
                  <a:pt x="2374" y="0"/>
                </a:lnTo>
              </a:path>
            </a:pathLst>
          </a:custGeom>
          <a:solidFill>
            <a:srgbClr val="7F0B0E"/>
          </a:solidFill>
          <a:ln>
            <a:noFill/>
          </a:ln>
          <a:effectLst/>
        </p:spPr>
        <p:txBody>
          <a:bodyPr wrap="none" anchor="ctr"/>
          <a:lstStyle/>
          <a:p>
            <a:endParaRPr lang="en-US" sz="4900">
              <a:latin typeface="Open Sans Light" panose="020B0306030504020204" pitchFamily="34" charset="0"/>
            </a:endParaRPr>
          </a:p>
        </p:txBody>
      </p:sp>
      <p:sp>
        <p:nvSpPr>
          <p:cNvPr id="391" name="Freeform 15">
            <a:extLst>
              <a:ext uri="{FF2B5EF4-FFF2-40B4-BE49-F238E27FC236}">
                <a16:creationId xmlns:a16="http://schemas.microsoft.com/office/drawing/2014/main" id="{0C70DD69-1137-4B21-9918-D9D5E490FE32}"/>
              </a:ext>
            </a:extLst>
          </p:cNvPr>
          <p:cNvSpPr>
            <a:spLocks noChangeArrowheads="1"/>
          </p:cNvSpPr>
          <p:nvPr/>
        </p:nvSpPr>
        <p:spPr bwMode="auto">
          <a:xfrm>
            <a:off x="8580362" y="4918040"/>
            <a:ext cx="502850" cy="444423"/>
          </a:xfrm>
          <a:custGeom>
            <a:avLst/>
            <a:gdLst>
              <a:gd name="T0" fmla="*/ 2374 w 2375"/>
              <a:gd name="T1" fmla="*/ 1860 h 1861"/>
              <a:gd name="T2" fmla="*/ 928 w 2375"/>
              <a:gd name="T3" fmla="*/ 1860 h 1861"/>
              <a:gd name="T4" fmla="*/ 928 w 2375"/>
              <a:gd name="T5" fmla="*/ 1860 h 1861"/>
              <a:gd name="T6" fmla="*/ 0 w 2375"/>
              <a:gd name="T7" fmla="*/ 930 h 1861"/>
              <a:gd name="T8" fmla="*/ 0 w 2375"/>
              <a:gd name="T9" fmla="*/ 930 h 1861"/>
              <a:gd name="T10" fmla="*/ 272 w 2375"/>
              <a:gd name="T11" fmla="*/ 272 h 1861"/>
              <a:gd name="T12" fmla="*/ 272 w 2375"/>
              <a:gd name="T13" fmla="*/ 272 h 1861"/>
              <a:gd name="T14" fmla="*/ 928 w 2375"/>
              <a:gd name="T15" fmla="*/ 0 h 1861"/>
              <a:gd name="T16" fmla="*/ 2374 w 2375"/>
              <a:gd name="T17" fmla="*/ 1860 h 1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5" h="1861">
                <a:moveTo>
                  <a:pt x="2374" y="1860"/>
                </a:moveTo>
                <a:lnTo>
                  <a:pt x="928" y="1860"/>
                </a:lnTo>
                <a:lnTo>
                  <a:pt x="928" y="1860"/>
                </a:lnTo>
                <a:cubicBezTo>
                  <a:pt x="415" y="1860"/>
                  <a:pt x="0" y="1443"/>
                  <a:pt x="0" y="930"/>
                </a:cubicBezTo>
                <a:lnTo>
                  <a:pt x="0" y="930"/>
                </a:lnTo>
                <a:cubicBezTo>
                  <a:pt x="0" y="673"/>
                  <a:pt x="104" y="441"/>
                  <a:pt x="272" y="272"/>
                </a:cubicBezTo>
                <a:lnTo>
                  <a:pt x="272" y="272"/>
                </a:lnTo>
                <a:cubicBezTo>
                  <a:pt x="439" y="104"/>
                  <a:pt x="672" y="0"/>
                  <a:pt x="928" y="0"/>
                </a:cubicBezTo>
                <a:lnTo>
                  <a:pt x="2374" y="1860"/>
                </a:lnTo>
              </a:path>
            </a:pathLst>
          </a:custGeom>
          <a:solidFill>
            <a:srgbClr val="EC1D24"/>
          </a:solidFill>
          <a:ln>
            <a:noFill/>
          </a:ln>
          <a:effectLst/>
        </p:spPr>
        <p:txBody>
          <a:bodyPr wrap="none" anchor="ctr"/>
          <a:lstStyle/>
          <a:p>
            <a:endParaRPr lang="en-US" sz="4900">
              <a:latin typeface="Open Sans Light" panose="020B0306030504020204" pitchFamily="34" charset="0"/>
            </a:endParaRPr>
          </a:p>
        </p:txBody>
      </p:sp>
      <p:sp>
        <p:nvSpPr>
          <p:cNvPr id="397" name="TextBox 114">
            <a:extLst>
              <a:ext uri="{FF2B5EF4-FFF2-40B4-BE49-F238E27FC236}">
                <a16:creationId xmlns:a16="http://schemas.microsoft.com/office/drawing/2014/main" id="{817EDB98-EA92-408C-94EE-68E10BB8F82E}"/>
              </a:ext>
            </a:extLst>
          </p:cNvPr>
          <p:cNvSpPr txBox="1"/>
          <p:nvPr/>
        </p:nvSpPr>
        <p:spPr>
          <a:xfrm>
            <a:off x="8704659" y="5044584"/>
            <a:ext cx="168207" cy="307777"/>
          </a:xfrm>
          <a:prstGeom prst="rect">
            <a:avLst/>
          </a:prstGeom>
          <a:noFill/>
        </p:spPr>
        <p:txBody>
          <a:bodyPr wrap="square" rtlCol="0" anchor="ctr">
            <a:spAutoFit/>
          </a:bodyPr>
          <a:lstStyle/>
          <a:p>
            <a:pPr algn="ctr"/>
            <a:r>
              <a:rPr lang="en-US" sz="1400" b="1">
                <a:solidFill>
                  <a:schemeClr val="bg1"/>
                </a:solidFill>
                <a:latin typeface="Poppins SemiBold" pitchFamily="2" charset="77"/>
                <a:ea typeface="League Spartan" charset="0"/>
                <a:cs typeface="Poppins SemiBold" pitchFamily="2" charset="77"/>
              </a:rPr>
              <a:t>1</a:t>
            </a:r>
          </a:p>
        </p:txBody>
      </p:sp>
      <p:sp>
        <p:nvSpPr>
          <p:cNvPr id="400" name="CuadroTexto 399">
            <a:extLst>
              <a:ext uri="{FF2B5EF4-FFF2-40B4-BE49-F238E27FC236}">
                <a16:creationId xmlns:a16="http://schemas.microsoft.com/office/drawing/2014/main" id="{41C46E8A-20BE-4B24-9B22-86FF6E966F37}"/>
              </a:ext>
            </a:extLst>
          </p:cNvPr>
          <p:cNvSpPr txBox="1"/>
          <p:nvPr/>
        </p:nvSpPr>
        <p:spPr>
          <a:xfrm>
            <a:off x="9083212" y="4955627"/>
            <a:ext cx="2255756" cy="461665"/>
          </a:xfrm>
          <a:prstGeom prst="rect">
            <a:avLst/>
          </a:prstGeom>
          <a:noFill/>
        </p:spPr>
        <p:txBody>
          <a:bodyPr wrap="square" rtlCol="0">
            <a:spAutoFit/>
          </a:bodyPr>
          <a:lstStyle/>
          <a:p>
            <a:r>
              <a:rPr lang="es-CR" sz="1200">
                <a:latin typeface="Sagona ExtraLight" panose="02020303050505020204" pitchFamily="18" charset="0"/>
              </a:rPr>
              <a:t>Son los que se consideran de manera </a:t>
            </a:r>
            <a:r>
              <a:rPr lang="es-CR" sz="1200" b="1">
                <a:latin typeface="Sagona ExtraLight" panose="02020303050505020204" pitchFamily="18" charset="0"/>
              </a:rPr>
              <a:t>inmediata</a:t>
            </a:r>
          </a:p>
        </p:txBody>
      </p:sp>
      <p:sp>
        <p:nvSpPr>
          <p:cNvPr id="402" name="Freeform 13">
            <a:extLst>
              <a:ext uri="{FF2B5EF4-FFF2-40B4-BE49-F238E27FC236}">
                <a16:creationId xmlns:a16="http://schemas.microsoft.com/office/drawing/2014/main" id="{CD4566E1-23A2-4119-BCCD-488818F6F7DB}"/>
              </a:ext>
            </a:extLst>
          </p:cNvPr>
          <p:cNvSpPr>
            <a:spLocks noChangeArrowheads="1"/>
          </p:cNvSpPr>
          <p:nvPr/>
        </p:nvSpPr>
        <p:spPr bwMode="auto">
          <a:xfrm>
            <a:off x="8580362" y="5485405"/>
            <a:ext cx="3040285" cy="452552"/>
          </a:xfrm>
          <a:prstGeom prst="roundRect">
            <a:avLst>
              <a:gd name="adj" fmla="val 50000"/>
            </a:avLst>
          </a:prstGeom>
          <a:solidFill>
            <a:schemeClr val="bg2">
              <a:lumMod val="95000"/>
            </a:schemeClr>
          </a:solidFill>
          <a:ln>
            <a:noFill/>
          </a:ln>
          <a:effectLst/>
        </p:spPr>
        <p:txBody>
          <a:bodyPr wrap="none" anchor="ctr"/>
          <a:lstStyle/>
          <a:p>
            <a:endParaRPr lang="en-US" sz="4900">
              <a:latin typeface="Open Sans Light" panose="020B0306030504020204" pitchFamily="34" charset="0"/>
            </a:endParaRPr>
          </a:p>
        </p:txBody>
      </p:sp>
      <p:sp>
        <p:nvSpPr>
          <p:cNvPr id="404" name="Freeform 14">
            <a:extLst>
              <a:ext uri="{FF2B5EF4-FFF2-40B4-BE49-F238E27FC236}">
                <a16:creationId xmlns:a16="http://schemas.microsoft.com/office/drawing/2014/main" id="{01CC945D-B43B-4968-AFC6-9BAFBC419B0E}"/>
              </a:ext>
            </a:extLst>
          </p:cNvPr>
          <p:cNvSpPr>
            <a:spLocks noChangeArrowheads="1"/>
          </p:cNvSpPr>
          <p:nvPr/>
        </p:nvSpPr>
        <p:spPr bwMode="auto">
          <a:xfrm>
            <a:off x="8580362" y="5485405"/>
            <a:ext cx="502850" cy="444423"/>
          </a:xfrm>
          <a:custGeom>
            <a:avLst/>
            <a:gdLst>
              <a:gd name="T0" fmla="*/ 2374 w 2375"/>
              <a:gd name="T1" fmla="*/ 0 h 1861"/>
              <a:gd name="T2" fmla="*/ 928 w 2375"/>
              <a:gd name="T3" fmla="*/ 0 h 1861"/>
              <a:gd name="T4" fmla="*/ 928 w 2375"/>
              <a:gd name="T5" fmla="*/ 0 h 1861"/>
              <a:gd name="T6" fmla="*/ 0 w 2375"/>
              <a:gd name="T7" fmla="*/ 930 h 1861"/>
              <a:gd name="T8" fmla="*/ 0 w 2375"/>
              <a:gd name="T9" fmla="*/ 930 h 1861"/>
              <a:gd name="T10" fmla="*/ 272 w 2375"/>
              <a:gd name="T11" fmla="*/ 1588 h 1861"/>
              <a:gd name="T12" fmla="*/ 272 w 2375"/>
              <a:gd name="T13" fmla="*/ 1588 h 1861"/>
              <a:gd name="T14" fmla="*/ 928 w 2375"/>
              <a:gd name="T15" fmla="*/ 1860 h 1861"/>
              <a:gd name="T16" fmla="*/ 2374 w 2375"/>
              <a:gd name="T17" fmla="*/ 0 h 1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5" h="1861">
                <a:moveTo>
                  <a:pt x="2374" y="0"/>
                </a:moveTo>
                <a:lnTo>
                  <a:pt x="928" y="0"/>
                </a:lnTo>
                <a:lnTo>
                  <a:pt x="928" y="0"/>
                </a:lnTo>
                <a:cubicBezTo>
                  <a:pt x="415" y="0"/>
                  <a:pt x="0" y="416"/>
                  <a:pt x="0" y="930"/>
                </a:cubicBezTo>
                <a:lnTo>
                  <a:pt x="0" y="930"/>
                </a:lnTo>
                <a:cubicBezTo>
                  <a:pt x="0" y="1187"/>
                  <a:pt x="104" y="1419"/>
                  <a:pt x="272" y="1588"/>
                </a:cubicBezTo>
                <a:lnTo>
                  <a:pt x="272" y="1588"/>
                </a:lnTo>
                <a:cubicBezTo>
                  <a:pt x="439" y="1756"/>
                  <a:pt x="672" y="1860"/>
                  <a:pt x="928" y="1860"/>
                </a:cubicBezTo>
                <a:lnTo>
                  <a:pt x="2374" y="0"/>
                </a:lnTo>
              </a:path>
            </a:pathLst>
          </a:custGeom>
          <a:solidFill>
            <a:srgbClr val="A47D00"/>
          </a:solidFill>
          <a:ln>
            <a:noFill/>
          </a:ln>
          <a:effectLst/>
        </p:spPr>
        <p:txBody>
          <a:bodyPr wrap="none" anchor="ctr"/>
          <a:lstStyle/>
          <a:p>
            <a:endParaRPr lang="en-US" sz="4900">
              <a:latin typeface="Open Sans Light" panose="020B0306030504020204" pitchFamily="34" charset="0"/>
            </a:endParaRPr>
          </a:p>
        </p:txBody>
      </p:sp>
      <p:sp>
        <p:nvSpPr>
          <p:cNvPr id="406" name="Freeform 15">
            <a:extLst>
              <a:ext uri="{FF2B5EF4-FFF2-40B4-BE49-F238E27FC236}">
                <a16:creationId xmlns:a16="http://schemas.microsoft.com/office/drawing/2014/main" id="{F3B90CF1-161C-4898-BCA3-684FEAED65B0}"/>
              </a:ext>
            </a:extLst>
          </p:cNvPr>
          <p:cNvSpPr>
            <a:spLocks noChangeArrowheads="1"/>
          </p:cNvSpPr>
          <p:nvPr/>
        </p:nvSpPr>
        <p:spPr bwMode="auto">
          <a:xfrm>
            <a:off x="8580362" y="5485405"/>
            <a:ext cx="502850" cy="444423"/>
          </a:xfrm>
          <a:custGeom>
            <a:avLst/>
            <a:gdLst>
              <a:gd name="T0" fmla="*/ 2374 w 2375"/>
              <a:gd name="T1" fmla="*/ 1860 h 1861"/>
              <a:gd name="T2" fmla="*/ 928 w 2375"/>
              <a:gd name="T3" fmla="*/ 1860 h 1861"/>
              <a:gd name="T4" fmla="*/ 928 w 2375"/>
              <a:gd name="T5" fmla="*/ 1860 h 1861"/>
              <a:gd name="T6" fmla="*/ 0 w 2375"/>
              <a:gd name="T7" fmla="*/ 930 h 1861"/>
              <a:gd name="T8" fmla="*/ 0 w 2375"/>
              <a:gd name="T9" fmla="*/ 930 h 1861"/>
              <a:gd name="T10" fmla="*/ 272 w 2375"/>
              <a:gd name="T11" fmla="*/ 272 h 1861"/>
              <a:gd name="T12" fmla="*/ 272 w 2375"/>
              <a:gd name="T13" fmla="*/ 272 h 1861"/>
              <a:gd name="T14" fmla="*/ 928 w 2375"/>
              <a:gd name="T15" fmla="*/ 0 h 1861"/>
              <a:gd name="T16" fmla="*/ 2374 w 2375"/>
              <a:gd name="T17" fmla="*/ 1860 h 1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5" h="1861">
                <a:moveTo>
                  <a:pt x="2374" y="1860"/>
                </a:moveTo>
                <a:lnTo>
                  <a:pt x="928" y="1860"/>
                </a:lnTo>
                <a:lnTo>
                  <a:pt x="928" y="1860"/>
                </a:lnTo>
                <a:cubicBezTo>
                  <a:pt x="415" y="1860"/>
                  <a:pt x="0" y="1443"/>
                  <a:pt x="0" y="930"/>
                </a:cubicBezTo>
                <a:lnTo>
                  <a:pt x="0" y="930"/>
                </a:lnTo>
                <a:cubicBezTo>
                  <a:pt x="0" y="673"/>
                  <a:pt x="104" y="441"/>
                  <a:pt x="272" y="272"/>
                </a:cubicBezTo>
                <a:lnTo>
                  <a:pt x="272" y="272"/>
                </a:lnTo>
                <a:cubicBezTo>
                  <a:pt x="439" y="104"/>
                  <a:pt x="672" y="0"/>
                  <a:pt x="928" y="0"/>
                </a:cubicBezTo>
                <a:lnTo>
                  <a:pt x="2374" y="1860"/>
                </a:lnTo>
              </a:path>
            </a:pathLst>
          </a:custGeom>
          <a:solidFill>
            <a:srgbClr val="FFC000"/>
          </a:solidFill>
          <a:ln>
            <a:noFill/>
          </a:ln>
          <a:effectLst/>
        </p:spPr>
        <p:txBody>
          <a:bodyPr wrap="none" anchor="ctr"/>
          <a:lstStyle/>
          <a:p>
            <a:endParaRPr lang="en-US" sz="4900">
              <a:latin typeface="Open Sans Light" panose="020B0306030504020204" pitchFamily="34" charset="0"/>
            </a:endParaRPr>
          </a:p>
        </p:txBody>
      </p:sp>
      <p:sp>
        <p:nvSpPr>
          <p:cNvPr id="408" name="TextBox 114">
            <a:extLst>
              <a:ext uri="{FF2B5EF4-FFF2-40B4-BE49-F238E27FC236}">
                <a16:creationId xmlns:a16="http://schemas.microsoft.com/office/drawing/2014/main" id="{0974D39D-7549-4F79-B978-AA168174049D}"/>
              </a:ext>
            </a:extLst>
          </p:cNvPr>
          <p:cNvSpPr txBox="1"/>
          <p:nvPr/>
        </p:nvSpPr>
        <p:spPr>
          <a:xfrm>
            <a:off x="8704659" y="5611949"/>
            <a:ext cx="168207" cy="307777"/>
          </a:xfrm>
          <a:prstGeom prst="rect">
            <a:avLst/>
          </a:prstGeom>
          <a:noFill/>
        </p:spPr>
        <p:txBody>
          <a:bodyPr wrap="square" rtlCol="0" anchor="ctr">
            <a:spAutoFit/>
          </a:bodyPr>
          <a:lstStyle/>
          <a:p>
            <a:pPr algn="ctr"/>
            <a:r>
              <a:rPr lang="en-US" sz="1400" b="1">
                <a:solidFill>
                  <a:schemeClr val="bg1"/>
                </a:solidFill>
                <a:latin typeface="Poppins SemiBold" pitchFamily="2" charset="77"/>
                <a:ea typeface="League Spartan" charset="0"/>
                <a:cs typeface="Poppins SemiBold" pitchFamily="2" charset="77"/>
              </a:rPr>
              <a:t>2</a:t>
            </a:r>
          </a:p>
        </p:txBody>
      </p:sp>
      <p:sp>
        <p:nvSpPr>
          <p:cNvPr id="410" name="CuadroTexto 409">
            <a:extLst>
              <a:ext uri="{FF2B5EF4-FFF2-40B4-BE49-F238E27FC236}">
                <a16:creationId xmlns:a16="http://schemas.microsoft.com/office/drawing/2014/main" id="{148C59E0-60A6-458E-A850-8CF3A8CDDE64}"/>
              </a:ext>
            </a:extLst>
          </p:cNvPr>
          <p:cNvSpPr txBox="1"/>
          <p:nvPr/>
        </p:nvSpPr>
        <p:spPr>
          <a:xfrm>
            <a:off x="9083212" y="5522992"/>
            <a:ext cx="2255756" cy="461665"/>
          </a:xfrm>
          <a:prstGeom prst="rect">
            <a:avLst/>
          </a:prstGeom>
          <a:noFill/>
        </p:spPr>
        <p:txBody>
          <a:bodyPr wrap="square" rtlCol="0">
            <a:spAutoFit/>
          </a:bodyPr>
          <a:lstStyle/>
          <a:p>
            <a:r>
              <a:rPr lang="es-CR" sz="1200">
                <a:latin typeface="Sagona ExtraLight" panose="02020303050505020204" pitchFamily="18" charset="0"/>
              </a:rPr>
              <a:t>Son los que se consideran </a:t>
            </a:r>
            <a:r>
              <a:rPr lang="es-CR" sz="1200" b="1">
                <a:latin typeface="Sagona ExtraLight" panose="02020303050505020204" pitchFamily="18" charset="0"/>
              </a:rPr>
              <a:t>una vez atendidos los 1</a:t>
            </a:r>
          </a:p>
        </p:txBody>
      </p:sp>
      <p:sp>
        <p:nvSpPr>
          <p:cNvPr id="412" name="Freeform 13">
            <a:extLst>
              <a:ext uri="{FF2B5EF4-FFF2-40B4-BE49-F238E27FC236}">
                <a16:creationId xmlns:a16="http://schemas.microsoft.com/office/drawing/2014/main" id="{B768AC85-2FD2-4D70-A889-55AA54B8E75C}"/>
              </a:ext>
            </a:extLst>
          </p:cNvPr>
          <p:cNvSpPr>
            <a:spLocks noChangeArrowheads="1"/>
          </p:cNvSpPr>
          <p:nvPr/>
        </p:nvSpPr>
        <p:spPr bwMode="auto">
          <a:xfrm>
            <a:off x="8616557" y="6098571"/>
            <a:ext cx="3040285" cy="452552"/>
          </a:xfrm>
          <a:prstGeom prst="roundRect">
            <a:avLst>
              <a:gd name="adj" fmla="val 50000"/>
            </a:avLst>
          </a:prstGeom>
          <a:solidFill>
            <a:schemeClr val="bg2">
              <a:lumMod val="95000"/>
            </a:schemeClr>
          </a:solidFill>
          <a:ln>
            <a:noFill/>
          </a:ln>
          <a:effectLst/>
        </p:spPr>
        <p:txBody>
          <a:bodyPr wrap="none" anchor="ctr"/>
          <a:lstStyle/>
          <a:p>
            <a:endParaRPr lang="en-US" sz="4900">
              <a:latin typeface="Open Sans Light" panose="020B0306030504020204" pitchFamily="34" charset="0"/>
            </a:endParaRPr>
          </a:p>
        </p:txBody>
      </p:sp>
      <p:sp>
        <p:nvSpPr>
          <p:cNvPr id="414" name="Freeform 14">
            <a:extLst>
              <a:ext uri="{FF2B5EF4-FFF2-40B4-BE49-F238E27FC236}">
                <a16:creationId xmlns:a16="http://schemas.microsoft.com/office/drawing/2014/main" id="{9D63870B-2F8C-4A14-BA59-F907759407E9}"/>
              </a:ext>
            </a:extLst>
          </p:cNvPr>
          <p:cNvSpPr>
            <a:spLocks noChangeArrowheads="1"/>
          </p:cNvSpPr>
          <p:nvPr/>
        </p:nvSpPr>
        <p:spPr bwMode="auto">
          <a:xfrm>
            <a:off x="8616557" y="6098571"/>
            <a:ext cx="502850" cy="444423"/>
          </a:xfrm>
          <a:custGeom>
            <a:avLst/>
            <a:gdLst>
              <a:gd name="T0" fmla="*/ 2374 w 2375"/>
              <a:gd name="T1" fmla="*/ 0 h 1861"/>
              <a:gd name="T2" fmla="*/ 928 w 2375"/>
              <a:gd name="T3" fmla="*/ 0 h 1861"/>
              <a:gd name="T4" fmla="*/ 928 w 2375"/>
              <a:gd name="T5" fmla="*/ 0 h 1861"/>
              <a:gd name="T6" fmla="*/ 0 w 2375"/>
              <a:gd name="T7" fmla="*/ 930 h 1861"/>
              <a:gd name="T8" fmla="*/ 0 w 2375"/>
              <a:gd name="T9" fmla="*/ 930 h 1861"/>
              <a:gd name="T10" fmla="*/ 272 w 2375"/>
              <a:gd name="T11" fmla="*/ 1588 h 1861"/>
              <a:gd name="T12" fmla="*/ 272 w 2375"/>
              <a:gd name="T13" fmla="*/ 1588 h 1861"/>
              <a:gd name="T14" fmla="*/ 928 w 2375"/>
              <a:gd name="T15" fmla="*/ 1860 h 1861"/>
              <a:gd name="T16" fmla="*/ 2374 w 2375"/>
              <a:gd name="T17" fmla="*/ 0 h 1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5" h="1861">
                <a:moveTo>
                  <a:pt x="2374" y="0"/>
                </a:moveTo>
                <a:lnTo>
                  <a:pt x="928" y="0"/>
                </a:lnTo>
                <a:lnTo>
                  <a:pt x="928" y="0"/>
                </a:lnTo>
                <a:cubicBezTo>
                  <a:pt x="415" y="0"/>
                  <a:pt x="0" y="416"/>
                  <a:pt x="0" y="930"/>
                </a:cubicBezTo>
                <a:lnTo>
                  <a:pt x="0" y="930"/>
                </a:lnTo>
                <a:cubicBezTo>
                  <a:pt x="0" y="1187"/>
                  <a:pt x="104" y="1419"/>
                  <a:pt x="272" y="1588"/>
                </a:cubicBezTo>
                <a:lnTo>
                  <a:pt x="272" y="1588"/>
                </a:lnTo>
                <a:cubicBezTo>
                  <a:pt x="439" y="1756"/>
                  <a:pt x="672" y="1860"/>
                  <a:pt x="928" y="1860"/>
                </a:cubicBezTo>
                <a:lnTo>
                  <a:pt x="2374" y="0"/>
                </a:lnTo>
              </a:path>
            </a:pathLst>
          </a:custGeom>
          <a:solidFill>
            <a:srgbClr val="008A3E"/>
          </a:solidFill>
          <a:ln>
            <a:noFill/>
          </a:ln>
          <a:effectLst/>
        </p:spPr>
        <p:txBody>
          <a:bodyPr wrap="none" anchor="ctr"/>
          <a:lstStyle/>
          <a:p>
            <a:endParaRPr lang="en-US" sz="4900">
              <a:latin typeface="Open Sans Light" panose="020B0306030504020204" pitchFamily="34" charset="0"/>
            </a:endParaRPr>
          </a:p>
        </p:txBody>
      </p:sp>
      <p:sp>
        <p:nvSpPr>
          <p:cNvPr id="416" name="Freeform 15">
            <a:extLst>
              <a:ext uri="{FF2B5EF4-FFF2-40B4-BE49-F238E27FC236}">
                <a16:creationId xmlns:a16="http://schemas.microsoft.com/office/drawing/2014/main" id="{91AFBD00-CB90-4CE5-B241-BC9B17F9E6C1}"/>
              </a:ext>
            </a:extLst>
          </p:cNvPr>
          <p:cNvSpPr>
            <a:spLocks noChangeArrowheads="1"/>
          </p:cNvSpPr>
          <p:nvPr/>
        </p:nvSpPr>
        <p:spPr bwMode="auto">
          <a:xfrm>
            <a:off x="8616557" y="6098571"/>
            <a:ext cx="502850" cy="444423"/>
          </a:xfrm>
          <a:custGeom>
            <a:avLst/>
            <a:gdLst>
              <a:gd name="T0" fmla="*/ 2374 w 2375"/>
              <a:gd name="T1" fmla="*/ 1860 h 1861"/>
              <a:gd name="T2" fmla="*/ 928 w 2375"/>
              <a:gd name="T3" fmla="*/ 1860 h 1861"/>
              <a:gd name="T4" fmla="*/ 928 w 2375"/>
              <a:gd name="T5" fmla="*/ 1860 h 1861"/>
              <a:gd name="T6" fmla="*/ 0 w 2375"/>
              <a:gd name="T7" fmla="*/ 930 h 1861"/>
              <a:gd name="T8" fmla="*/ 0 w 2375"/>
              <a:gd name="T9" fmla="*/ 930 h 1861"/>
              <a:gd name="T10" fmla="*/ 272 w 2375"/>
              <a:gd name="T11" fmla="*/ 272 h 1861"/>
              <a:gd name="T12" fmla="*/ 272 w 2375"/>
              <a:gd name="T13" fmla="*/ 272 h 1861"/>
              <a:gd name="T14" fmla="*/ 928 w 2375"/>
              <a:gd name="T15" fmla="*/ 0 h 1861"/>
              <a:gd name="T16" fmla="*/ 2374 w 2375"/>
              <a:gd name="T17" fmla="*/ 1860 h 1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5" h="1861">
                <a:moveTo>
                  <a:pt x="2374" y="1860"/>
                </a:moveTo>
                <a:lnTo>
                  <a:pt x="928" y="1860"/>
                </a:lnTo>
                <a:lnTo>
                  <a:pt x="928" y="1860"/>
                </a:lnTo>
                <a:cubicBezTo>
                  <a:pt x="415" y="1860"/>
                  <a:pt x="0" y="1443"/>
                  <a:pt x="0" y="930"/>
                </a:cubicBezTo>
                <a:lnTo>
                  <a:pt x="0" y="930"/>
                </a:lnTo>
                <a:cubicBezTo>
                  <a:pt x="0" y="673"/>
                  <a:pt x="104" y="441"/>
                  <a:pt x="272" y="272"/>
                </a:cubicBezTo>
                <a:lnTo>
                  <a:pt x="272" y="272"/>
                </a:lnTo>
                <a:cubicBezTo>
                  <a:pt x="439" y="104"/>
                  <a:pt x="672" y="0"/>
                  <a:pt x="928" y="0"/>
                </a:cubicBezTo>
                <a:lnTo>
                  <a:pt x="2374" y="1860"/>
                </a:lnTo>
              </a:path>
            </a:pathLst>
          </a:custGeom>
          <a:solidFill>
            <a:srgbClr val="00B050"/>
          </a:solidFill>
          <a:ln>
            <a:noFill/>
          </a:ln>
          <a:effectLst/>
        </p:spPr>
        <p:txBody>
          <a:bodyPr wrap="none" anchor="ctr"/>
          <a:lstStyle/>
          <a:p>
            <a:endParaRPr lang="en-US" sz="4900">
              <a:latin typeface="Open Sans Light" panose="020B0306030504020204" pitchFamily="34" charset="0"/>
            </a:endParaRPr>
          </a:p>
        </p:txBody>
      </p:sp>
      <p:sp>
        <p:nvSpPr>
          <p:cNvPr id="418" name="TextBox 114">
            <a:extLst>
              <a:ext uri="{FF2B5EF4-FFF2-40B4-BE49-F238E27FC236}">
                <a16:creationId xmlns:a16="http://schemas.microsoft.com/office/drawing/2014/main" id="{27678A55-73BC-455B-99AF-3D35ADBE4969}"/>
              </a:ext>
            </a:extLst>
          </p:cNvPr>
          <p:cNvSpPr txBox="1"/>
          <p:nvPr/>
        </p:nvSpPr>
        <p:spPr>
          <a:xfrm>
            <a:off x="8740854" y="6225115"/>
            <a:ext cx="168207" cy="307777"/>
          </a:xfrm>
          <a:prstGeom prst="rect">
            <a:avLst/>
          </a:prstGeom>
          <a:noFill/>
        </p:spPr>
        <p:txBody>
          <a:bodyPr wrap="square" rtlCol="0" anchor="ctr">
            <a:spAutoFit/>
          </a:bodyPr>
          <a:lstStyle/>
          <a:p>
            <a:pPr algn="ctr"/>
            <a:r>
              <a:rPr lang="en-US" sz="1400" b="1">
                <a:solidFill>
                  <a:schemeClr val="bg1"/>
                </a:solidFill>
                <a:latin typeface="Poppins SemiBold" pitchFamily="2" charset="77"/>
                <a:ea typeface="League Spartan" charset="0"/>
                <a:cs typeface="Poppins SemiBold" pitchFamily="2" charset="77"/>
              </a:rPr>
              <a:t>3</a:t>
            </a:r>
          </a:p>
        </p:txBody>
      </p:sp>
      <p:sp>
        <p:nvSpPr>
          <p:cNvPr id="420" name="CuadroTexto 419">
            <a:extLst>
              <a:ext uri="{FF2B5EF4-FFF2-40B4-BE49-F238E27FC236}">
                <a16:creationId xmlns:a16="http://schemas.microsoft.com/office/drawing/2014/main" id="{39C0E0BE-0853-458F-BA7B-3BE86CDEEB57}"/>
              </a:ext>
            </a:extLst>
          </p:cNvPr>
          <p:cNvSpPr txBox="1"/>
          <p:nvPr/>
        </p:nvSpPr>
        <p:spPr>
          <a:xfrm>
            <a:off x="9119407" y="6089949"/>
            <a:ext cx="2255756" cy="461665"/>
          </a:xfrm>
          <a:prstGeom prst="rect">
            <a:avLst/>
          </a:prstGeom>
          <a:noFill/>
        </p:spPr>
        <p:txBody>
          <a:bodyPr wrap="square" rtlCol="0">
            <a:spAutoFit/>
          </a:bodyPr>
          <a:lstStyle/>
          <a:p>
            <a:r>
              <a:rPr lang="es-CR" sz="1200">
                <a:latin typeface="Sagona ExtraLight" panose="02020303050505020204" pitchFamily="18" charset="0"/>
              </a:rPr>
              <a:t>Son los que se consideran </a:t>
            </a:r>
            <a:r>
              <a:rPr lang="es-CR" sz="1200" b="1">
                <a:latin typeface="Sagona ExtraLight" panose="02020303050505020204" pitchFamily="18" charset="0"/>
              </a:rPr>
              <a:t>si los recursos lo permiten</a:t>
            </a:r>
          </a:p>
        </p:txBody>
      </p:sp>
      <p:sp>
        <p:nvSpPr>
          <p:cNvPr id="422" name="CuadroTexto 421">
            <a:extLst>
              <a:ext uri="{FF2B5EF4-FFF2-40B4-BE49-F238E27FC236}">
                <a16:creationId xmlns:a16="http://schemas.microsoft.com/office/drawing/2014/main" id="{9116FFA9-14E0-4BC9-A484-621F35D23B2A}"/>
              </a:ext>
            </a:extLst>
          </p:cNvPr>
          <p:cNvSpPr txBox="1"/>
          <p:nvPr/>
        </p:nvSpPr>
        <p:spPr>
          <a:xfrm>
            <a:off x="6803493" y="5551152"/>
            <a:ext cx="1523662" cy="369332"/>
          </a:xfrm>
          <a:prstGeom prst="rect">
            <a:avLst/>
          </a:prstGeom>
          <a:ln>
            <a:solidFill>
              <a:schemeClr val="bg1"/>
            </a:solidFill>
          </a:ln>
          <a:effectLst>
            <a:outerShdw blurRad="50800" dist="38100" dir="8100000" algn="tr"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wrap="square" rtlCol="0">
            <a:spAutoFit/>
          </a:bodyPr>
          <a:lstStyle/>
          <a:p>
            <a:r>
              <a:rPr lang="es-CR">
                <a:latin typeface="Sagona ExtraLight" panose="02020303050505020204" pitchFamily="18" charset="0"/>
              </a:rPr>
              <a:t>Priorización</a:t>
            </a:r>
          </a:p>
        </p:txBody>
      </p:sp>
      <p:cxnSp>
        <p:nvCxnSpPr>
          <p:cNvPr id="423" name="Conector recto de flecha 422">
            <a:extLst>
              <a:ext uri="{FF2B5EF4-FFF2-40B4-BE49-F238E27FC236}">
                <a16:creationId xmlns:a16="http://schemas.microsoft.com/office/drawing/2014/main" id="{9F472952-600B-4C23-ADB2-83F769541976}"/>
              </a:ext>
            </a:extLst>
          </p:cNvPr>
          <p:cNvCxnSpPr>
            <a:cxnSpLocks/>
          </p:cNvCxnSpPr>
          <p:nvPr/>
        </p:nvCxnSpPr>
        <p:spPr>
          <a:xfrm flipH="1">
            <a:off x="8489429" y="5004286"/>
            <a:ext cx="3682" cy="1474704"/>
          </a:xfrm>
          <a:prstGeom prst="straightConnector1">
            <a:avLst/>
          </a:prstGeom>
          <a:ln w="57150">
            <a:gradFill>
              <a:gsLst>
                <a:gs pos="23000">
                  <a:srgbClr val="F37578"/>
                </a:gs>
                <a:gs pos="0">
                  <a:srgbClr val="EC1D24"/>
                </a:gs>
                <a:gs pos="54000">
                  <a:srgbClr val="FCBD24"/>
                </a:gs>
                <a:gs pos="97000">
                  <a:srgbClr val="004D86"/>
                </a:gs>
                <a:gs pos="74000">
                  <a:srgbClr val="00F26D"/>
                </a:gs>
              </a:gsLst>
              <a:lin ang="5400000" scaled="1"/>
            </a:gradFill>
            <a:headEnd type="oval"/>
            <a:tailEnd type="triangle"/>
          </a:ln>
        </p:spPr>
        <p:style>
          <a:lnRef idx="1">
            <a:schemeClr val="accent1"/>
          </a:lnRef>
          <a:fillRef idx="0">
            <a:schemeClr val="accent1"/>
          </a:fillRef>
          <a:effectRef idx="0">
            <a:schemeClr val="accent1"/>
          </a:effectRef>
          <a:fontRef idx="minor">
            <a:schemeClr val="tx1"/>
          </a:fontRef>
        </p:style>
      </p:cxnSp>
      <p:sp>
        <p:nvSpPr>
          <p:cNvPr id="43" name="CuadroTexto 42">
            <a:extLst>
              <a:ext uri="{FF2B5EF4-FFF2-40B4-BE49-F238E27FC236}">
                <a16:creationId xmlns:a16="http://schemas.microsoft.com/office/drawing/2014/main" id="{A51AA8C7-8E05-444F-9996-99F8D566AEA5}"/>
              </a:ext>
            </a:extLst>
          </p:cNvPr>
          <p:cNvSpPr txBox="1"/>
          <p:nvPr/>
        </p:nvSpPr>
        <p:spPr>
          <a:xfrm>
            <a:off x="5956513" y="2060051"/>
            <a:ext cx="6113928" cy="2677656"/>
          </a:xfrm>
          <a:prstGeom prst="rect">
            <a:avLst/>
          </a:prstGeom>
          <a:noFill/>
        </p:spPr>
        <p:txBody>
          <a:bodyPr wrap="square">
            <a:spAutoFit/>
          </a:bodyPr>
          <a:lstStyle/>
          <a:p>
            <a:pPr lvl="0" algn="just"/>
            <a:r>
              <a:rPr lang="es-CR" sz="1400">
                <a:latin typeface="Sagona ExtraLight" panose="02020303050505020204" pitchFamily="18" charset="0"/>
              </a:rPr>
              <a:t>. </a:t>
            </a:r>
          </a:p>
          <a:p>
            <a:pPr lvl="0" algn="just"/>
            <a:endParaRPr lang="es-CR" sz="1400">
              <a:latin typeface="Sagona ExtraLight" panose="02020303050505020204" pitchFamily="18" charset="0"/>
            </a:endParaRPr>
          </a:p>
          <a:p>
            <a:pPr lvl="0" algn="just"/>
            <a:r>
              <a:rPr lang="es-CR" sz="1400">
                <a:latin typeface="Sagona ExtraLight" panose="02020303050505020204" pitchFamily="18" charset="0"/>
              </a:rPr>
              <a:t>Algunos criterios para la priorización son:  </a:t>
            </a:r>
          </a:p>
          <a:p>
            <a:pPr algn="just"/>
            <a:r>
              <a:rPr lang="es-CR" sz="1400">
                <a:latin typeface="Sagona ExtraLight" panose="02020303050505020204" pitchFamily="18" charset="0"/>
              </a:rPr>
              <a:t> </a:t>
            </a:r>
          </a:p>
          <a:p>
            <a:pPr marL="742950" lvl="1" indent="-285750" algn="just">
              <a:buFont typeface="Symbol" panose="05050102010706020507" pitchFamily="18" charset="2"/>
              <a:buChar char=""/>
            </a:pPr>
            <a:r>
              <a:rPr lang="es-CR" sz="1400">
                <a:latin typeface="Sagona ExtraLight" panose="02020303050505020204" pitchFamily="18" charset="0"/>
              </a:rPr>
              <a:t>Nivel de riesgo residual.</a:t>
            </a:r>
          </a:p>
          <a:p>
            <a:pPr marL="742950" lvl="1" indent="-285750" algn="just">
              <a:buFont typeface="Symbol" panose="05050102010706020507" pitchFamily="18" charset="2"/>
              <a:buChar char=""/>
            </a:pPr>
            <a:r>
              <a:rPr lang="es-CR" sz="1400">
                <a:latin typeface="Sagona ExtraLight" panose="02020303050505020204" pitchFamily="18" charset="0"/>
              </a:rPr>
              <a:t>Posibilidades institucionales para afectar el riesgo.</a:t>
            </a:r>
          </a:p>
          <a:p>
            <a:pPr marL="742950" lvl="1" indent="-285750" algn="just">
              <a:buFont typeface="Symbol" panose="05050102010706020507" pitchFamily="18" charset="2"/>
              <a:buChar char=""/>
            </a:pPr>
            <a:r>
              <a:rPr lang="es-CR" sz="1400">
                <a:latin typeface="Sagona ExtraLight" panose="02020303050505020204" pitchFamily="18" charset="0"/>
              </a:rPr>
              <a:t>Importancia de la política, proyecto, función, objetivo o actividad.</a:t>
            </a:r>
          </a:p>
          <a:p>
            <a:pPr marL="742950" lvl="1" indent="-285750" algn="just">
              <a:buFont typeface="Symbol" panose="05050102010706020507" pitchFamily="18" charset="2"/>
              <a:buChar char=""/>
            </a:pPr>
            <a:r>
              <a:rPr lang="es-CR" sz="1400">
                <a:latin typeface="Sagona ExtraLight" panose="02020303050505020204" pitchFamily="18" charset="0"/>
              </a:rPr>
              <a:t>La eficacia o eficiencia de las medidas actuales existentes para la administración del riesgo.</a:t>
            </a:r>
          </a:p>
          <a:p>
            <a:pPr marL="742950" lvl="1" indent="-285750" algn="just">
              <a:buFont typeface="Symbol" panose="05050102010706020507" pitchFamily="18" charset="2"/>
              <a:buChar char=""/>
            </a:pPr>
            <a:r>
              <a:rPr lang="es-CR" sz="1400">
                <a:latin typeface="Sagona ExtraLight" panose="02020303050505020204" pitchFamily="18" charset="0"/>
              </a:rPr>
              <a:t>El nivel de tolerancia al riesgo de la institución (nivel de aceptabilidad del riesgo</a:t>
            </a:r>
            <a:r>
              <a:rPr lang="es-CR" sz="800">
                <a:effectLst/>
                <a:latin typeface="Book Antiqua" panose="02040602050305030304" pitchFamily="18" charset="0"/>
                <a:ea typeface="Times New Roman" panose="02020603050405020304" pitchFamily="18" charset="0"/>
                <a:cs typeface="Arial" panose="020B0604020202020204" pitchFamily="34" charset="0"/>
              </a:rPr>
              <a:t>).</a:t>
            </a:r>
            <a:endParaRPr lang="es-CR" sz="800">
              <a:effectLst/>
              <a:latin typeface="Times New Roman" panose="02020603050405020304" pitchFamily="18" charset="0"/>
              <a:ea typeface="Times New Roman" panose="02020603050405020304" pitchFamily="18" charset="0"/>
            </a:endParaRPr>
          </a:p>
        </p:txBody>
      </p:sp>
      <p:sp>
        <p:nvSpPr>
          <p:cNvPr id="45" name="CuadroTexto 44">
            <a:extLst>
              <a:ext uri="{FF2B5EF4-FFF2-40B4-BE49-F238E27FC236}">
                <a16:creationId xmlns:a16="http://schemas.microsoft.com/office/drawing/2014/main" id="{7A6ACA12-F0FC-43A8-8D14-842642AF44CF}"/>
              </a:ext>
            </a:extLst>
          </p:cNvPr>
          <p:cNvSpPr txBox="1"/>
          <p:nvPr/>
        </p:nvSpPr>
        <p:spPr>
          <a:xfrm>
            <a:off x="5972968" y="2096866"/>
            <a:ext cx="3184712" cy="369332"/>
          </a:xfrm>
          <a:prstGeom prst="rect">
            <a:avLst/>
          </a:prstGeom>
          <a:noFill/>
        </p:spPr>
        <p:txBody>
          <a:bodyPr wrap="square">
            <a:spAutoFit/>
          </a:bodyPr>
          <a:lstStyle/>
          <a:p>
            <a:r>
              <a:rPr lang="es-ES" sz="1800">
                <a:latin typeface="Sagona ExtraLight" panose="02020303050505020204" pitchFamily="18" charset="0"/>
              </a:rPr>
              <a:t>Priorización y justificación</a:t>
            </a:r>
            <a:endParaRPr lang="es-CR"/>
          </a:p>
        </p:txBody>
      </p:sp>
    </p:spTree>
    <p:extLst>
      <p:ext uri="{BB962C8B-B14F-4D97-AF65-F5344CB8AC3E}">
        <p14:creationId xmlns:p14="http://schemas.microsoft.com/office/powerpoint/2010/main" val="1568300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2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0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9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8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8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0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0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1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0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0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18"/>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20"/>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1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16"/>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87" grpId="0" animBg="1"/>
      <p:bldP spid="389" grpId="0" animBg="1"/>
      <p:bldP spid="391" grpId="0" animBg="1"/>
      <p:bldP spid="400" grpId="0"/>
      <p:bldP spid="402" grpId="0" animBg="1"/>
      <p:bldP spid="404" grpId="0" animBg="1"/>
      <p:bldP spid="406" grpId="0" animBg="1"/>
      <p:bldP spid="408" grpId="0"/>
      <p:bldP spid="410" grpId="0"/>
      <p:bldP spid="412" grpId="0" animBg="1"/>
      <p:bldP spid="414" grpId="0" animBg="1"/>
      <p:bldP spid="416" grpId="0" animBg="1"/>
      <p:bldP spid="418" grpId="0"/>
      <p:bldP spid="420" grpId="0"/>
      <p:bldP spid="422" grpId="0" animBg="1"/>
      <p:bldP spid="4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a:extLst>
              <a:ext uri="{FF2B5EF4-FFF2-40B4-BE49-F238E27FC236}">
                <a16:creationId xmlns:a16="http://schemas.microsoft.com/office/drawing/2014/main" id="{37E05053-DD3F-40B3-8B7F-33C0F6CB7E7D}"/>
              </a:ext>
            </a:extLst>
          </p:cNvPr>
          <p:cNvSpPr txBox="1"/>
          <p:nvPr/>
        </p:nvSpPr>
        <p:spPr>
          <a:xfrm>
            <a:off x="1151343" y="3178290"/>
            <a:ext cx="1559861" cy="1038701"/>
          </a:xfrm>
          <a:prstGeom prst="ellipse">
            <a:avLst/>
          </a:prstGeom>
          <a:ln>
            <a:noFill/>
          </a:ln>
          <a:effectLst>
            <a:outerShdw blurRad="152400" dist="317500" dir="5400000" sx="90000" sy="-19000" rotWithShape="0">
              <a:prstClr val="black">
                <a:alpha val="15000"/>
              </a:prstClr>
            </a:outerShdw>
          </a:effectLst>
        </p:spPr>
        <p:style>
          <a:lnRef idx="2">
            <a:schemeClr val="accent6"/>
          </a:lnRef>
          <a:fillRef idx="1">
            <a:schemeClr val="lt1"/>
          </a:fillRef>
          <a:effectRef idx="0">
            <a:schemeClr val="accent6"/>
          </a:effectRef>
          <a:fontRef idx="minor">
            <a:schemeClr val="dk1"/>
          </a:fontRef>
        </p:style>
        <p:txBody>
          <a:bodyPr vert="horz" wrap="square" rtlCol="0">
            <a:spAutoFit/>
          </a:bodyPr>
          <a:lstStyle/>
          <a:p>
            <a:pPr algn="just"/>
            <a:r>
              <a:rPr lang="es-CR" sz="1400">
                <a:latin typeface="Sagona ExtraLight" panose="02020303050505020204" pitchFamily="18" charset="0"/>
                <a:ea typeface="Times New Roman" panose="02020603050405020304" pitchFamily="18" charset="0"/>
                <a:cs typeface="Arial" panose="020B0604020202020204" pitchFamily="34" charset="0"/>
              </a:rPr>
              <a:t>Fases para la gestión  riesgos</a:t>
            </a:r>
            <a:endParaRPr lang="es-CR" sz="1400">
              <a:latin typeface="Sagona ExtraLight" panose="02020303050505020204" pitchFamily="18" charset="0"/>
            </a:endParaRPr>
          </a:p>
        </p:txBody>
      </p:sp>
      <p:sp>
        <p:nvSpPr>
          <p:cNvPr id="3" name="Título 2">
            <a:extLst>
              <a:ext uri="{FF2B5EF4-FFF2-40B4-BE49-F238E27FC236}">
                <a16:creationId xmlns:a16="http://schemas.microsoft.com/office/drawing/2014/main" id="{12B178B4-CDED-454C-BED2-2E2B10ADA703}"/>
              </a:ext>
            </a:extLst>
          </p:cNvPr>
          <p:cNvSpPr>
            <a:spLocks noGrp="1"/>
          </p:cNvSpPr>
          <p:nvPr>
            <p:ph type="ctrTitle"/>
          </p:nvPr>
        </p:nvSpPr>
        <p:spPr/>
        <p:txBody>
          <a:bodyPr rtlCol="0"/>
          <a:lstStyle/>
          <a:p>
            <a:r>
              <a:rPr lang="es-ES" sz="3600"/>
              <a:t>Sistema específico de valoración del riesgo (sevri)</a:t>
            </a:r>
          </a:p>
        </p:txBody>
      </p:sp>
      <p:grpSp>
        <p:nvGrpSpPr>
          <p:cNvPr id="34" name="그룹 25">
            <a:extLst>
              <a:ext uri="{FF2B5EF4-FFF2-40B4-BE49-F238E27FC236}">
                <a16:creationId xmlns:a16="http://schemas.microsoft.com/office/drawing/2014/main" id="{7A86FE9D-FB6D-4165-8B85-86189EFA6C77}"/>
              </a:ext>
            </a:extLst>
          </p:cNvPr>
          <p:cNvGrpSpPr/>
          <p:nvPr/>
        </p:nvGrpSpPr>
        <p:grpSpPr>
          <a:xfrm>
            <a:off x="9277456" y="6563861"/>
            <a:ext cx="333606" cy="333604"/>
            <a:chOff x="752656" y="1562597"/>
            <a:chExt cx="390525" cy="390525"/>
          </a:xfrm>
          <a:solidFill>
            <a:schemeClr val="bg1"/>
          </a:solidFill>
        </p:grpSpPr>
        <p:sp>
          <p:nvSpPr>
            <p:cNvPr id="35" name="자유형: 도형 26">
              <a:extLst>
                <a:ext uri="{FF2B5EF4-FFF2-40B4-BE49-F238E27FC236}">
                  <a16:creationId xmlns:a16="http://schemas.microsoft.com/office/drawing/2014/main" id="{2D3BFAEA-64A1-4266-AC77-6CD6E649AABA}"/>
                </a:ext>
              </a:extLst>
            </p:cNvPr>
            <p:cNvSpPr/>
            <p:nvPr/>
          </p:nvSpPr>
          <p:spPr>
            <a:xfrm>
              <a:off x="797621" y="1607153"/>
              <a:ext cx="209550" cy="161925"/>
            </a:xfrm>
            <a:custGeom>
              <a:avLst/>
              <a:gdLst>
                <a:gd name="connsiteX0" fmla="*/ 26568 w 209550"/>
                <a:gd name="connsiteY0" fmla="*/ 159925 h 161925"/>
                <a:gd name="connsiteX1" fmla="*/ 85528 w 209550"/>
                <a:gd name="connsiteY1" fmla="*/ 100965 h 161925"/>
                <a:gd name="connsiteX2" fmla="*/ 102292 w 209550"/>
                <a:gd name="connsiteY2" fmla="*/ 117729 h 161925"/>
                <a:gd name="connsiteX3" fmla="*/ 113437 w 209550"/>
                <a:gd name="connsiteY3" fmla="*/ 117729 h 161925"/>
                <a:gd name="connsiteX4" fmla="*/ 185922 w 209550"/>
                <a:gd name="connsiteY4" fmla="*/ 45244 h 161925"/>
                <a:gd name="connsiteX5" fmla="*/ 185922 w 209550"/>
                <a:gd name="connsiteY5" fmla="*/ 64770 h 161925"/>
                <a:gd name="connsiteX6" fmla="*/ 189065 w 209550"/>
                <a:gd name="connsiteY6" fmla="*/ 71152 h 161925"/>
                <a:gd name="connsiteX7" fmla="*/ 208210 w 209550"/>
                <a:gd name="connsiteY7" fmla="*/ 62865 h 161925"/>
                <a:gd name="connsiteX8" fmla="*/ 208210 w 209550"/>
                <a:gd name="connsiteY8" fmla="*/ 18288 h 161925"/>
                <a:gd name="connsiteX9" fmla="*/ 197066 w 209550"/>
                <a:gd name="connsiteY9" fmla="*/ 7144 h 161925"/>
                <a:gd name="connsiteX10" fmla="*/ 150584 w 209550"/>
                <a:gd name="connsiteY10" fmla="*/ 7144 h 161925"/>
                <a:gd name="connsiteX11" fmla="*/ 144202 w 209550"/>
                <a:gd name="connsiteY11" fmla="*/ 10287 h 161925"/>
                <a:gd name="connsiteX12" fmla="*/ 152489 w 209550"/>
                <a:gd name="connsiteY12" fmla="*/ 29432 h 161925"/>
                <a:gd name="connsiteX13" fmla="*/ 170205 w 209550"/>
                <a:gd name="connsiteY13" fmla="*/ 29432 h 161925"/>
                <a:gd name="connsiteX14" fmla="*/ 107912 w 209550"/>
                <a:gd name="connsiteY14" fmla="*/ 91726 h 161925"/>
                <a:gd name="connsiteX15" fmla="*/ 91148 w 209550"/>
                <a:gd name="connsiteY15" fmla="*/ 74962 h 161925"/>
                <a:gd name="connsiteX16" fmla="*/ 80004 w 209550"/>
                <a:gd name="connsiteY16" fmla="*/ 74962 h 161925"/>
                <a:gd name="connsiteX17" fmla="*/ 9519 w 209550"/>
                <a:gd name="connsiteY17" fmla="*/ 145447 h 161925"/>
                <a:gd name="connsiteX18" fmla="*/ 7233 w 209550"/>
                <a:gd name="connsiteY18" fmla="*/ 152209 h 161925"/>
                <a:gd name="connsiteX19" fmla="*/ 26568 w 209550"/>
                <a:gd name="connsiteY19" fmla="*/ 159925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9550" h="161925">
                  <a:moveTo>
                    <a:pt x="26568" y="159925"/>
                  </a:moveTo>
                  <a:lnTo>
                    <a:pt x="85528" y="100965"/>
                  </a:lnTo>
                  <a:lnTo>
                    <a:pt x="102292" y="117729"/>
                  </a:lnTo>
                  <a:cubicBezTo>
                    <a:pt x="105340" y="120777"/>
                    <a:pt x="110388" y="120777"/>
                    <a:pt x="113437" y="117729"/>
                  </a:cubicBezTo>
                  <a:lnTo>
                    <a:pt x="185922" y="45244"/>
                  </a:lnTo>
                  <a:lnTo>
                    <a:pt x="185922" y="64770"/>
                  </a:lnTo>
                  <a:cubicBezTo>
                    <a:pt x="185922" y="67246"/>
                    <a:pt x="187065" y="69723"/>
                    <a:pt x="189065" y="71152"/>
                  </a:cubicBezTo>
                  <a:cubicBezTo>
                    <a:pt x="198209" y="77915"/>
                    <a:pt x="208210" y="71533"/>
                    <a:pt x="208210" y="62865"/>
                  </a:cubicBezTo>
                  <a:lnTo>
                    <a:pt x="208210" y="18288"/>
                  </a:lnTo>
                  <a:cubicBezTo>
                    <a:pt x="208210" y="12097"/>
                    <a:pt x="203162" y="7144"/>
                    <a:pt x="197066" y="7144"/>
                  </a:cubicBezTo>
                  <a:lnTo>
                    <a:pt x="150584" y="7144"/>
                  </a:lnTo>
                  <a:cubicBezTo>
                    <a:pt x="148107" y="7144"/>
                    <a:pt x="145631" y="8287"/>
                    <a:pt x="144202" y="10287"/>
                  </a:cubicBezTo>
                  <a:cubicBezTo>
                    <a:pt x="137439" y="19431"/>
                    <a:pt x="143821" y="29432"/>
                    <a:pt x="152489" y="29432"/>
                  </a:cubicBezTo>
                  <a:lnTo>
                    <a:pt x="170205" y="29432"/>
                  </a:lnTo>
                  <a:lnTo>
                    <a:pt x="107912" y="91726"/>
                  </a:lnTo>
                  <a:lnTo>
                    <a:pt x="91148" y="74962"/>
                  </a:lnTo>
                  <a:cubicBezTo>
                    <a:pt x="88100" y="71914"/>
                    <a:pt x="83052" y="71914"/>
                    <a:pt x="80004" y="74962"/>
                  </a:cubicBezTo>
                  <a:lnTo>
                    <a:pt x="9519" y="145447"/>
                  </a:lnTo>
                  <a:cubicBezTo>
                    <a:pt x="7709" y="147256"/>
                    <a:pt x="6852" y="149733"/>
                    <a:pt x="7233" y="152209"/>
                  </a:cubicBezTo>
                  <a:cubicBezTo>
                    <a:pt x="8852" y="163544"/>
                    <a:pt x="20377" y="166116"/>
                    <a:pt x="26568" y="159925"/>
                  </a:cubicBezTo>
                  <a:close/>
                </a:path>
              </a:pathLst>
            </a:custGeom>
            <a:grpFill/>
            <a:ln w="9525" cap="flat">
              <a:noFill/>
              <a:prstDash val="solid"/>
              <a:miter/>
            </a:ln>
          </p:spPr>
          <p:txBody>
            <a:bodyPr rtlCol="0" anchor="ctr"/>
            <a:lstStyle/>
            <a:p>
              <a:endParaRPr lang="ko-KR" altLang="en-US"/>
            </a:p>
          </p:txBody>
        </p:sp>
        <p:sp>
          <p:nvSpPr>
            <p:cNvPr id="36" name="자유형: 도형 27">
              <a:extLst>
                <a:ext uri="{FF2B5EF4-FFF2-40B4-BE49-F238E27FC236}">
                  <a16:creationId xmlns:a16="http://schemas.microsoft.com/office/drawing/2014/main" id="{B504F7B4-A8A2-4FE4-B5C0-85B0B94D60CB}"/>
                </a:ext>
              </a:extLst>
            </p:cNvPr>
            <p:cNvSpPr/>
            <p:nvPr/>
          </p:nvSpPr>
          <p:spPr>
            <a:xfrm>
              <a:off x="797995" y="1807749"/>
              <a:ext cx="95250" cy="104775"/>
            </a:xfrm>
            <a:custGeom>
              <a:avLst/>
              <a:gdLst>
                <a:gd name="connsiteX0" fmla="*/ 18288 w 95250"/>
                <a:gd name="connsiteY0" fmla="*/ 97822 h 104775"/>
                <a:gd name="connsiteX1" fmla="*/ 85154 w 95250"/>
                <a:gd name="connsiteY1" fmla="*/ 97822 h 104775"/>
                <a:gd name="connsiteX2" fmla="*/ 96298 w 95250"/>
                <a:gd name="connsiteY2" fmla="*/ 86677 h 104775"/>
                <a:gd name="connsiteX3" fmla="*/ 96298 w 95250"/>
                <a:gd name="connsiteY3" fmla="*/ 18288 h 104775"/>
                <a:gd name="connsiteX4" fmla="*/ 85154 w 95250"/>
                <a:gd name="connsiteY4" fmla="*/ 7144 h 104775"/>
                <a:gd name="connsiteX5" fmla="*/ 18288 w 95250"/>
                <a:gd name="connsiteY5" fmla="*/ 7144 h 104775"/>
                <a:gd name="connsiteX6" fmla="*/ 7144 w 95250"/>
                <a:gd name="connsiteY6" fmla="*/ 18288 h 104775"/>
                <a:gd name="connsiteX7" fmla="*/ 7144 w 95250"/>
                <a:gd name="connsiteY7" fmla="*/ 86677 h 104775"/>
                <a:gd name="connsiteX8" fmla="*/ 18288 w 95250"/>
                <a:gd name="connsiteY8" fmla="*/ 97822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8288" y="97822"/>
                  </a:moveTo>
                  <a:lnTo>
                    <a:pt x="85154" y="97822"/>
                  </a:lnTo>
                  <a:cubicBezTo>
                    <a:pt x="91345" y="97822"/>
                    <a:pt x="96298" y="92869"/>
                    <a:pt x="96298" y="86677"/>
                  </a:cubicBezTo>
                  <a:lnTo>
                    <a:pt x="96298" y="18288"/>
                  </a:lnTo>
                  <a:cubicBezTo>
                    <a:pt x="96298" y="12097"/>
                    <a:pt x="91345" y="7144"/>
                    <a:pt x="85154" y="7144"/>
                  </a:cubicBezTo>
                  <a:lnTo>
                    <a:pt x="18288" y="7144"/>
                  </a:lnTo>
                  <a:cubicBezTo>
                    <a:pt x="12097" y="7144"/>
                    <a:pt x="7144" y="12097"/>
                    <a:pt x="7144" y="18288"/>
                  </a:cubicBezTo>
                  <a:lnTo>
                    <a:pt x="7144" y="86677"/>
                  </a:lnTo>
                  <a:cubicBezTo>
                    <a:pt x="7144" y="92773"/>
                    <a:pt x="12097" y="97822"/>
                    <a:pt x="18288" y="97822"/>
                  </a:cubicBezTo>
                  <a:close/>
                </a:path>
              </a:pathLst>
            </a:custGeom>
            <a:grpFill/>
            <a:ln w="9525" cap="flat">
              <a:noFill/>
              <a:prstDash val="solid"/>
              <a:miter/>
            </a:ln>
          </p:spPr>
          <p:txBody>
            <a:bodyPr rtlCol="0" anchor="ctr"/>
            <a:lstStyle/>
            <a:p>
              <a:endParaRPr lang="ko-KR" altLang="en-US"/>
            </a:p>
          </p:txBody>
        </p:sp>
        <p:sp>
          <p:nvSpPr>
            <p:cNvPr id="37" name="자유형: 도형 28">
              <a:extLst>
                <a:ext uri="{FF2B5EF4-FFF2-40B4-BE49-F238E27FC236}">
                  <a16:creationId xmlns:a16="http://schemas.microsoft.com/office/drawing/2014/main" id="{A5C7EC87-5535-470D-A3E4-C894AB6B152E}"/>
                </a:ext>
              </a:extLst>
            </p:cNvPr>
            <p:cNvSpPr/>
            <p:nvPr/>
          </p:nvSpPr>
          <p:spPr>
            <a:xfrm>
              <a:off x="909438" y="1740884"/>
              <a:ext cx="95250" cy="171450"/>
            </a:xfrm>
            <a:custGeom>
              <a:avLst/>
              <a:gdLst>
                <a:gd name="connsiteX0" fmla="*/ 85153 w 95250"/>
                <a:gd name="connsiteY0" fmla="*/ 7144 h 171450"/>
                <a:gd name="connsiteX1" fmla="*/ 18288 w 95250"/>
                <a:gd name="connsiteY1" fmla="*/ 7144 h 171450"/>
                <a:gd name="connsiteX2" fmla="*/ 7144 w 95250"/>
                <a:gd name="connsiteY2" fmla="*/ 18288 h 171450"/>
                <a:gd name="connsiteX3" fmla="*/ 7144 w 95250"/>
                <a:gd name="connsiteY3" fmla="*/ 153543 h 171450"/>
                <a:gd name="connsiteX4" fmla="*/ 18288 w 95250"/>
                <a:gd name="connsiteY4" fmla="*/ 164687 h 171450"/>
                <a:gd name="connsiteX5" fmla="*/ 85153 w 95250"/>
                <a:gd name="connsiteY5" fmla="*/ 164687 h 171450"/>
                <a:gd name="connsiteX6" fmla="*/ 96298 w 95250"/>
                <a:gd name="connsiteY6" fmla="*/ 153543 h 171450"/>
                <a:gd name="connsiteX7" fmla="*/ 96298 w 95250"/>
                <a:gd name="connsiteY7" fmla="*/ 18288 h 171450"/>
                <a:gd name="connsiteX8" fmla="*/ 85153 w 95250"/>
                <a:gd name="connsiteY8" fmla="*/ 714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71450">
                  <a:moveTo>
                    <a:pt x="85153" y="7144"/>
                  </a:moveTo>
                  <a:lnTo>
                    <a:pt x="18288" y="7144"/>
                  </a:lnTo>
                  <a:cubicBezTo>
                    <a:pt x="12097" y="7144"/>
                    <a:pt x="7144" y="12097"/>
                    <a:pt x="7144" y="18288"/>
                  </a:cubicBezTo>
                  <a:lnTo>
                    <a:pt x="7144" y="153543"/>
                  </a:lnTo>
                  <a:cubicBezTo>
                    <a:pt x="7144" y="159734"/>
                    <a:pt x="12097" y="164687"/>
                    <a:pt x="18288" y="164687"/>
                  </a:cubicBezTo>
                  <a:lnTo>
                    <a:pt x="85153" y="164687"/>
                  </a:lnTo>
                  <a:cubicBezTo>
                    <a:pt x="91345" y="164687"/>
                    <a:pt x="96298" y="159734"/>
                    <a:pt x="96298" y="153543"/>
                  </a:cubicBezTo>
                  <a:lnTo>
                    <a:pt x="96298" y="18288"/>
                  </a:lnTo>
                  <a:cubicBezTo>
                    <a:pt x="96298" y="12192"/>
                    <a:pt x="91345" y="7144"/>
                    <a:pt x="85153" y="7144"/>
                  </a:cubicBezTo>
                  <a:close/>
                </a:path>
              </a:pathLst>
            </a:custGeom>
            <a:grpFill/>
            <a:ln w="9525" cap="flat">
              <a:noFill/>
              <a:prstDash val="solid"/>
              <a:miter/>
            </a:ln>
          </p:spPr>
          <p:txBody>
            <a:bodyPr rtlCol="0" anchor="ctr"/>
            <a:lstStyle/>
            <a:p>
              <a:endParaRPr lang="ko-KR" altLang="en-US"/>
            </a:p>
          </p:txBody>
        </p:sp>
        <p:sp>
          <p:nvSpPr>
            <p:cNvPr id="38" name="자유형: 도형 29">
              <a:extLst>
                <a:ext uri="{FF2B5EF4-FFF2-40B4-BE49-F238E27FC236}">
                  <a16:creationId xmlns:a16="http://schemas.microsoft.com/office/drawing/2014/main" id="{E550BD8A-707E-4D13-986E-4FD4F2AE68B7}"/>
                </a:ext>
              </a:extLst>
            </p:cNvPr>
            <p:cNvSpPr/>
            <p:nvPr/>
          </p:nvSpPr>
          <p:spPr>
            <a:xfrm>
              <a:off x="998589" y="1607534"/>
              <a:ext cx="142875" cy="304800"/>
            </a:xfrm>
            <a:custGeom>
              <a:avLst/>
              <a:gdLst>
                <a:gd name="connsiteX0" fmla="*/ 18291 w 142875"/>
                <a:gd name="connsiteY0" fmla="*/ 118205 h 304800"/>
                <a:gd name="connsiteX1" fmla="*/ 29435 w 142875"/>
                <a:gd name="connsiteY1" fmla="*/ 118205 h 304800"/>
                <a:gd name="connsiteX2" fmla="*/ 29435 w 142875"/>
                <a:gd name="connsiteY2" fmla="*/ 286893 h 304800"/>
                <a:gd name="connsiteX3" fmla="*/ 40580 w 142875"/>
                <a:gd name="connsiteY3" fmla="*/ 298037 h 304800"/>
                <a:gd name="connsiteX4" fmla="*/ 108207 w 142875"/>
                <a:gd name="connsiteY4" fmla="*/ 298037 h 304800"/>
                <a:gd name="connsiteX5" fmla="*/ 119352 w 142875"/>
                <a:gd name="connsiteY5" fmla="*/ 286893 h 304800"/>
                <a:gd name="connsiteX6" fmla="*/ 119352 w 142875"/>
                <a:gd name="connsiteY6" fmla="*/ 118205 h 304800"/>
                <a:gd name="connsiteX7" fmla="*/ 130496 w 142875"/>
                <a:gd name="connsiteY7" fmla="*/ 118205 h 304800"/>
                <a:gd name="connsiteX8" fmla="*/ 140211 w 142875"/>
                <a:gd name="connsiteY8" fmla="*/ 112490 h 304800"/>
                <a:gd name="connsiteX9" fmla="*/ 139926 w 142875"/>
                <a:gd name="connsiteY9" fmla="*/ 101156 h 304800"/>
                <a:gd name="connsiteX10" fmla="*/ 83442 w 142875"/>
                <a:gd name="connsiteY10" fmla="*/ 12002 h 304800"/>
                <a:gd name="connsiteX11" fmla="*/ 64583 w 142875"/>
                <a:gd name="connsiteY11" fmla="*/ 12002 h 304800"/>
                <a:gd name="connsiteX12" fmla="*/ 8861 w 142875"/>
                <a:gd name="connsiteY12" fmla="*/ 101156 h 304800"/>
                <a:gd name="connsiteX13" fmla="*/ 8576 w 142875"/>
                <a:gd name="connsiteY13" fmla="*/ 112490 h 304800"/>
                <a:gd name="connsiteX14" fmla="*/ 18291 w 142875"/>
                <a:gd name="connsiteY14" fmla="*/ 118205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2875" h="304800">
                  <a:moveTo>
                    <a:pt x="18291" y="118205"/>
                  </a:moveTo>
                  <a:lnTo>
                    <a:pt x="29435" y="118205"/>
                  </a:lnTo>
                  <a:lnTo>
                    <a:pt x="29435" y="286893"/>
                  </a:lnTo>
                  <a:cubicBezTo>
                    <a:pt x="29435" y="293084"/>
                    <a:pt x="34388" y="298037"/>
                    <a:pt x="40580" y="298037"/>
                  </a:cubicBezTo>
                  <a:lnTo>
                    <a:pt x="108207" y="298037"/>
                  </a:lnTo>
                  <a:cubicBezTo>
                    <a:pt x="114398" y="298037"/>
                    <a:pt x="119352" y="293084"/>
                    <a:pt x="119352" y="286893"/>
                  </a:cubicBezTo>
                  <a:lnTo>
                    <a:pt x="119352" y="118205"/>
                  </a:lnTo>
                  <a:lnTo>
                    <a:pt x="130496" y="118205"/>
                  </a:lnTo>
                  <a:cubicBezTo>
                    <a:pt x="134591" y="118205"/>
                    <a:pt x="138306" y="116014"/>
                    <a:pt x="140211" y="112490"/>
                  </a:cubicBezTo>
                  <a:cubicBezTo>
                    <a:pt x="142212" y="108966"/>
                    <a:pt x="142021" y="104585"/>
                    <a:pt x="139926" y="101156"/>
                  </a:cubicBezTo>
                  <a:lnTo>
                    <a:pt x="83442" y="12002"/>
                  </a:lnTo>
                  <a:cubicBezTo>
                    <a:pt x="79346" y="5524"/>
                    <a:pt x="68583" y="5524"/>
                    <a:pt x="64583" y="12002"/>
                  </a:cubicBezTo>
                  <a:lnTo>
                    <a:pt x="8861" y="101156"/>
                  </a:lnTo>
                  <a:cubicBezTo>
                    <a:pt x="6671" y="104585"/>
                    <a:pt x="6575" y="108966"/>
                    <a:pt x="8576" y="112490"/>
                  </a:cubicBezTo>
                  <a:cubicBezTo>
                    <a:pt x="10481" y="116014"/>
                    <a:pt x="14291" y="118205"/>
                    <a:pt x="18291" y="118205"/>
                  </a:cubicBezTo>
                  <a:close/>
                </a:path>
              </a:pathLst>
            </a:custGeom>
            <a:grpFill/>
            <a:ln w="9525" cap="flat">
              <a:noFill/>
              <a:prstDash val="solid"/>
              <a:miter/>
            </a:ln>
          </p:spPr>
          <p:txBody>
            <a:bodyPr rtlCol="0" anchor="ctr"/>
            <a:lstStyle/>
            <a:p>
              <a:endParaRPr lang="ko-KR" altLang="en-US"/>
            </a:p>
          </p:txBody>
        </p:sp>
        <p:sp>
          <p:nvSpPr>
            <p:cNvPr id="39" name="자유형: 도형 30">
              <a:extLst>
                <a:ext uri="{FF2B5EF4-FFF2-40B4-BE49-F238E27FC236}">
                  <a16:creationId xmlns:a16="http://schemas.microsoft.com/office/drawing/2014/main" id="{CFD266B7-DA25-4A88-8AB3-7E2AD271340F}"/>
                </a:ext>
              </a:extLst>
            </p:cNvPr>
            <p:cNvSpPr/>
            <p:nvPr/>
          </p:nvSpPr>
          <p:spPr>
            <a:xfrm>
              <a:off x="752656" y="1562597"/>
              <a:ext cx="390525" cy="390525"/>
            </a:xfrm>
            <a:custGeom>
              <a:avLst/>
              <a:gdLst>
                <a:gd name="connsiteX0" fmla="*/ 376142 w 390525"/>
                <a:gd name="connsiteY0" fmla="*/ 365262 h 390525"/>
                <a:gd name="connsiteX1" fmla="*/ 29432 w 390525"/>
                <a:gd name="connsiteY1" fmla="*/ 365262 h 390525"/>
                <a:gd name="connsiteX2" fmla="*/ 29432 w 390525"/>
                <a:gd name="connsiteY2" fmla="*/ 18552 h 390525"/>
                <a:gd name="connsiteX3" fmla="*/ 19526 w 390525"/>
                <a:gd name="connsiteY3" fmla="*/ 7218 h 390525"/>
                <a:gd name="connsiteX4" fmla="*/ 7144 w 390525"/>
                <a:gd name="connsiteY4" fmla="*/ 18267 h 390525"/>
                <a:gd name="connsiteX5" fmla="*/ 7144 w 390525"/>
                <a:gd name="connsiteY5" fmla="*/ 376407 h 390525"/>
                <a:gd name="connsiteX6" fmla="*/ 18288 w 390525"/>
                <a:gd name="connsiteY6" fmla="*/ 387551 h 390525"/>
                <a:gd name="connsiteX7" fmla="*/ 376428 w 390525"/>
                <a:gd name="connsiteY7" fmla="*/ 387551 h 390525"/>
                <a:gd name="connsiteX8" fmla="*/ 387477 w 390525"/>
                <a:gd name="connsiteY8" fmla="*/ 375168 h 390525"/>
                <a:gd name="connsiteX9" fmla="*/ 376142 w 390525"/>
                <a:gd name="connsiteY9" fmla="*/ 365262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525" h="390525">
                  <a:moveTo>
                    <a:pt x="376142" y="365262"/>
                  </a:moveTo>
                  <a:lnTo>
                    <a:pt x="29432" y="365262"/>
                  </a:lnTo>
                  <a:lnTo>
                    <a:pt x="29432" y="18552"/>
                  </a:lnTo>
                  <a:cubicBezTo>
                    <a:pt x="29432" y="12837"/>
                    <a:pt x="25241" y="7789"/>
                    <a:pt x="19526" y="7218"/>
                  </a:cubicBezTo>
                  <a:cubicBezTo>
                    <a:pt x="12764" y="6456"/>
                    <a:pt x="7144" y="11694"/>
                    <a:pt x="7144" y="18267"/>
                  </a:cubicBezTo>
                  <a:lnTo>
                    <a:pt x="7144" y="376407"/>
                  </a:lnTo>
                  <a:cubicBezTo>
                    <a:pt x="7144" y="382598"/>
                    <a:pt x="12097" y="387551"/>
                    <a:pt x="18288" y="387551"/>
                  </a:cubicBezTo>
                  <a:lnTo>
                    <a:pt x="376428" y="387551"/>
                  </a:lnTo>
                  <a:cubicBezTo>
                    <a:pt x="383000" y="387551"/>
                    <a:pt x="388239" y="381836"/>
                    <a:pt x="387477" y="375168"/>
                  </a:cubicBezTo>
                  <a:cubicBezTo>
                    <a:pt x="386906" y="369453"/>
                    <a:pt x="381857" y="365262"/>
                    <a:pt x="376142" y="365262"/>
                  </a:cubicBezTo>
                  <a:close/>
                </a:path>
              </a:pathLst>
            </a:custGeom>
            <a:grpFill/>
            <a:ln w="9525" cap="flat">
              <a:noFill/>
              <a:prstDash val="solid"/>
              <a:miter/>
            </a:ln>
          </p:spPr>
          <p:txBody>
            <a:bodyPr rtlCol="0" anchor="ctr"/>
            <a:lstStyle/>
            <a:p>
              <a:endParaRPr lang="ko-KR" altLang="en-US"/>
            </a:p>
          </p:txBody>
        </p:sp>
      </p:grpSp>
      <p:cxnSp>
        <p:nvCxnSpPr>
          <p:cNvPr id="20" name="Conector recto 19">
            <a:extLst>
              <a:ext uri="{FF2B5EF4-FFF2-40B4-BE49-F238E27FC236}">
                <a16:creationId xmlns:a16="http://schemas.microsoft.com/office/drawing/2014/main" id="{278C20BC-510A-41E9-A97C-392024606D69}"/>
              </a:ext>
            </a:extLst>
          </p:cNvPr>
          <p:cNvCxnSpPr/>
          <p:nvPr/>
        </p:nvCxnSpPr>
        <p:spPr>
          <a:xfrm>
            <a:off x="1245326" y="1342197"/>
            <a:ext cx="9962605" cy="0"/>
          </a:xfrm>
          <a:prstGeom prst="line">
            <a:avLst/>
          </a:prstGeom>
          <a:ln>
            <a:solidFill>
              <a:srgbClr val="004D86"/>
            </a:solidFill>
          </a:ln>
        </p:spPr>
        <p:style>
          <a:lnRef idx="1">
            <a:schemeClr val="accent4"/>
          </a:lnRef>
          <a:fillRef idx="0">
            <a:schemeClr val="accent4"/>
          </a:fillRef>
          <a:effectRef idx="0">
            <a:schemeClr val="accent4"/>
          </a:effectRef>
          <a:fontRef idx="minor">
            <a:schemeClr val="tx1"/>
          </a:fontRef>
        </p:style>
      </p:cxnSp>
      <p:graphicFrame>
        <p:nvGraphicFramePr>
          <p:cNvPr id="7" name="Diagrama 6">
            <a:extLst>
              <a:ext uri="{FF2B5EF4-FFF2-40B4-BE49-F238E27FC236}">
                <a16:creationId xmlns:a16="http://schemas.microsoft.com/office/drawing/2014/main" id="{2905A3DC-90B6-48EB-B346-5119C39EFAC4}"/>
              </a:ext>
            </a:extLst>
          </p:cNvPr>
          <p:cNvGraphicFramePr/>
          <p:nvPr>
            <p:extLst>
              <p:ext uri="{D42A27DB-BD31-4B8C-83A1-F6EECF244321}">
                <p14:modId xmlns:p14="http://schemas.microsoft.com/office/powerpoint/2010/main" val="2301037518"/>
              </p:ext>
            </p:extLst>
          </p:nvPr>
        </p:nvGraphicFramePr>
        <p:xfrm>
          <a:off x="2161637" y="1575220"/>
          <a:ext cx="3577217" cy="46412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a 5">
            <a:extLst>
              <a:ext uri="{FF2B5EF4-FFF2-40B4-BE49-F238E27FC236}">
                <a16:creationId xmlns:a16="http://schemas.microsoft.com/office/drawing/2014/main" id="{369FCF5E-F621-41A5-91F2-4F72A02F18C3}"/>
              </a:ext>
            </a:extLst>
          </p:cNvPr>
          <p:cNvGraphicFramePr/>
          <p:nvPr>
            <p:extLst>
              <p:ext uri="{D42A27DB-BD31-4B8C-83A1-F6EECF244321}">
                <p14:modId xmlns:p14="http://schemas.microsoft.com/office/powerpoint/2010/main" val="3740382676"/>
              </p:ext>
            </p:extLst>
          </p:nvPr>
        </p:nvGraphicFramePr>
        <p:xfrm>
          <a:off x="5461706" y="1442394"/>
          <a:ext cx="7790328" cy="407340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2" name="CuadroTexto 11">
            <a:extLst>
              <a:ext uri="{FF2B5EF4-FFF2-40B4-BE49-F238E27FC236}">
                <a16:creationId xmlns:a16="http://schemas.microsoft.com/office/drawing/2014/main" id="{41BAA9D0-1679-4511-AF7D-A112F9E6C0AC}"/>
              </a:ext>
            </a:extLst>
          </p:cNvPr>
          <p:cNvSpPr txBox="1"/>
          <p:nvPr/>
        </p:nvSpPr>
        <p:spPr>
          <a:xfrm>
            <a:off x="7067458" y="5676721"/>
            <a:ext cx="4769224" cy="824841"/>
          </a:xfrm>
          <a:prstGeom prst="rect">
            <a:avLst/>
          </a:prstGeom>
          <a:noFill/>
        </p:spPr>
        <p:txBody>
          <a:bodyPr wrap="square" rtlCol="0">
            <a:spAutoFit/>
          </a:bodyPr>
          <a:lstStyle/>
          <a:p>
            <a:pPr defTabSz="622300">
              <a:lnSpc>
                <a:spcPct val="90000"/>
              </a:lnSpc>
              <a:spcBef>
                <a:spcPct val="0"/>
              </a:spcBef>
              <a:spcAft>
                <a:spcPct val="35000"/>
              </a:spcAft>
            </a:pPr>
            <a:r>
              <a:rPr lang="es-CR" sz="1400" b="1" dirty="0">
                <a:solidFill>
                  <a:srgbClr val="000000">
                    <a:hueOff val="0"/>
                    <a:satOff val="0"/>
                    <a:lumOff val="0"/>
                    <a:alphaOff val="0"/>
                  </a:srgbClr>
                </a:solidFill>
                <a:latin typeface="Sagona ExtraLight" panose="02020303050505020204" pitchFamily="18" charset="0"/>
              </a:rPr>
              <a:t>Fuentes de riesgo: </a:t>
            </a:r>
            <a:r>
              <a:rPr lang="es-CR" sz="1400" dirty="0">
                <a:solidFill>
                  <a:srgbClr val="000000">
                    <a:hueOff val="0"/>
                    <a:satOff val="0"/>
                    <a:lumOff val="0"/>
                    <a:alphaOff val="0"/>
                  </a:srgbClr>
                </a:solidFill>
                <a:latin typeface="Sagona ExtraLight" panose="02020303050505020204" pitchFamily="18" charset="0"/>
              </a:rPr>
              <a:t>Aceptar- Prevenir – Transferir</a:t>
            </a:r>
          </a:p>
          <a:p>
            <a:pPr defTabSz="622300">
              <a:lnSpc>
                <a:spcPct val="90000"/>
              </a:lnSpc>
              <a:spcBef>
                <a:spcPct val="0"/>
              </a:spcBef>
              <a:spcAft>
                <a:spcPct val="35000"/>
              </a:spcAft>
            </a:pPr>
            <a:r>
              <a:rPr lang="es-CR" sz="1400" b="1" dirty="0">
                <a:solidFill>
                  <a:srgbClr val="000000">
                    <a:hueOff val="0"/>
                    <a:satOff val="0"/>
                    <a:lumOff val="0"/>
                    <a:alphaOff val="0"/>
                  </a:srgbClr>
                </a:solidFill>
                <a:latin typeface="Sagona ExtraLight" panose="02020303050505020204" pitchFamily="18" charset="0"/>
              </a:rPr>
              <a:t>Controles con funcionalidad 2 y 3: </a:t>
            </a:r>
            <a:r>
              <a:rPr lang="es-CR" sz="1400" dirty="0">
                <a:solidFill>
                  <a:srgbClr val="000000">
                    <a:hueOff val="0"/>
                    <a:satOff val="0"/>
                    <a:lumOff val="0"/>
                    <a:alphaOff val="0"/>
                  </a:srgbClr>
                </a:solidFill>
                <a:latin typeface="Sagona ExtraLight" panose="02020303050505020204" pitchFamily="18" charset="0"/>
              </a:rPr>
              <a:t>Prevenir – Transferir</a:t>
            </a:r>
          </a:p>
          <a:p>
            <a:pPr defTabSz="622300">
              <a:lnSpc>
                <a:spcPct val="90000"/>
              </a:lnSpc>
              <a:spcBef>
                <a:spcPct val="0"/>
              </a:spcBef>
              <a:spcAft>
                <a:spcPct val="35000"/>
              </a:spcAft>
            </a:pPr>
            <a:r>
              <a:rPr lang="es-CR" sz="1400" b="1" dirty="0">
                <a:solidFill>
                  <a:srgbClr val="000000">
                    <a:hueOff val="0"/>
                    <a:satOff val="0"/>
                    <a:lumOff val="0"/>
                    <a:alphaOff val="0"/>
                  </a:srgbClr>
                </a:solidFill>
                <a:latin typeface="Sagona ExtraLight" panose="02020303050505020204" pitchFamily="18" charset="0"/>
              </a:rPr>
              <a:t>Efectos de los riesgos:</a:t>
            </a:r>
            <a:r>
              <a:rPr lang="es-CR" sz="1400" dirty="0">
                <a:solidFill>
                  <a:srgbClr val="000000">
                    <a:hueOff val="0"/>
                    <a:satOff val="0"/>
                    <a:lumOff val="0"/>
                    <a:alphaOff val="0"/>
                  </a:srgbClr>
                </a:solidFill>
                <a:latin typeface="Sagona ExtraLight" panose="02020303050505020204" pitchFamily="18" charset="0"/>
              </a:rPr>
              <a:t> Mitigar- Aceptar</a:t>
            </a:r>
          </a:p>
        </p:txBody>
      </p:sp>
    </p:spTree>
    <p:extLst>
      <p:ext uri="{BB962C8B-B14F-4D97-AF65-F5344CB8AC3E}">
        <p14:creationId xmlns:p14="http://schemas.microsoft.com/office/powerpoint/2010/main" val="2791171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graphicEl>
                                              <a:dgm id="{2600CB74-68E2-4EF9-8B88-E45142283B61}"/>
                                            </p:graphicEl>
                                          </p:spTgt>
                                        </p:tgtEl>
                                        <p:attrNameLst>
                                          <p:attrName>style.visibility</p:attrName>
                                        </p:attrNameLst>
                                      </p:cBhvr>
                                      <p:to>
                                        <p:strVal val="visible"/>
                                      </p:to>
                                    </p:set>
                                    <p:anim calcmode="lin" valueType="num">
                                      <p:cBhvr>
                                        <p:cTn id="7" dur="500" fill="hold"/>
                                        <p:tgtEl>
                                          <p:spTgt spid="6">
                                            <p:graphicEl>
                                              <a:dgm id="{2600CB74-68E2-4EF9-8B88-E45142283B61}"/>
                                            </p:graphicEl>
                                          </p:spTgt>
                                        </p:tgtEl>
                                        <p:attrNameLst>
                                          <p:attrName>ppt_w</p:attrName>
                                        </p:attrNameLst>
                                      </p:cBhvr>
                                      <p:tavLst>
                                        <p:tav tm="0">
                                          <p:val>
                                            <p:fltVal val="0"/>
                                          </p:val>
                                        </p:tav>
                                        <p:tav tm="100000">
                                          <p:val>
                                            <p:strVal val="#ppt_w"/>
                                          </p:val>
                                        </p:tav>
                                      </p:tavLst>
                                    </p:anim>
                                    <p:anim calcmode="lin" valueType="num">
                                      <p:cBhvr>
                                        <p:cTn id="8" dur="500" fill="hold"/>
                                        <p:tgtEl>
                                          <p:spTgt spid="6">
                                            <p:graphicEl>
                                              <a:dgm id="{2600CB74-68E2-4EF9-8B88-E45142283B61}"/>
                                            </p:graphicEl>
                                          </p:spTgt>
                                        </p:tgtEl>
                                        <p:attrNameLst>
                                          <p:attrName>ppt_h</p:attrName>
                                        </p:attrNameLst>
                                      </p:cBhvr>
                                      <p:tavLst>
                                        <p:tav tm="0">
                                          <p:val>
                                            <p:fltVal val="0"/>
                                          </p:val>
                                        </p:tav>
                                        <p:tav tm="100000">
                                          <p:val>
                                            <p:strVal val="#ppt_h"/>
                                          </p:val>
                                        </p:tav>
                                      </p:tavLst>
                                    </p:anim>
                                    <p:animEffect transition="in" filter="fade">
                                      <p:cBhvr>
                                        <p:cTn id="9" dur="500"/>
                                        <p:tgtEl>
                                          <p:spTgt spid="6">
                                            <p:graphicEl>
                                              <a:dgm id="{2600CB74-68E2-4EF9-8B88-E45142283B61}"/>
                                            </p:graphicEl>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graphicEl>
                                              <a:dgm id="{7FE675D5-AC0E-492F-AD4D-9B9C4E96B8F9}"/>
                                            </p:graphicEl>
                                          </p:spTgt>
                                        </p:tgtEl>
                                        <p:attrNameLst>
                                          <p:attrName>style.visibility</p:attrName>
                                        </p:attrNameLst>
                                      </p:cBhvr>
                                      <p:to>
                                        <p:strVal val="visible"/>
                                      </p:to>
                                    </p:set>
                                    <p:anim calcmode="lin" valueType="num">
                                      <p:cBhvr>
                                        <p:cTn id="12" dur="500" fill="hold"/>
                                        <p:tgtEl>
                                          <p:spTgt spid="6">
                                            <p:graphicEl>
                                              <a:dgm id="{7FE675D5-AC0E-492F-AD4D-9B9C4E96B8F9}"/>
                                            </p:graphicEl>
                                          </p:spTgt>
                                        </p:tgtEl>
                                        <p:attrNameLst>
                                          <p:attrName>ppt_w</p:attrName>
                                        </p:attrNameLst>
                                      </p:cBhvr>
                                      <p:tavLst>
                                        <p:tav tm="0">
                                          <p:val>
                                            <p:fltVal val="0"/>
                                          </p:val>
                                        </p:tav>
                                        <p:tav tm="100000">
                                          <p:val>
                                            <p:strVal val="#ppt_w"/>
                                          </p:val>
                                        </p:tav>
                                      </p:tavLst>
                                    </p:anim>
                                    <p:anim calcmode="lin" valueType="num">
                                      <p:cBhvr>
                                        <p:cTn id="13" dur="500" fill="hold"/>
                                        <p:tgtEl>
                                          <p:spTgt spid="6">
                                            <p:graphicEl>
                                              <a:dgm id="{7FE675D5-AC0E-492F-AD4D-9B9C4E96B8F9}"/>
                                            </p:graphicEl>
                                          </p:spTgt>
                                        </p:tgtEl>
                                        <p:attrNameLst>
                                          <p:attrName>ppt_h</p:attrName>
                                        </p:attrNameLst>
                                      </p:cBhvr>
                                      <p:tavLst>
                                        <p:tav tm="0">
                                          <p:val>
                                            <p:fltVal val="0"/>
                                          </p:val>
                                        </p:tav>
                                        <p:tav tm="100000">
                                          <p:val>
                                            <p:strVal val="#ppt_h"/>
                                          </p:val>
                                        </p:tav>
                                      </p:tavLst>
                                    </p:anim>
                                    <p:animEffect transition="in" filter="fade">
                                      <p:cBhvr>
                                        <p:cTn id="14" dur="500"/>
                                        <p:tgtEl>
                                          <p:spTgt spid="6">
                                            <p:graphicEl>
                                              <a:dgm id="{7FE675D5-AC0E-492F-AD4D-9B9C4E96B8F9}"/>
                                            </p:graphic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
                                            <p:graphicEl>
                                              <a:dgm id="{84055EDA-E5E1-4634-B710-994CFC0D1ACE}"/>
                                            </p:graphicEl>
                                          </p:spTgt>
                                        </p:tgtEl>
                                        <p:attrNameLst>
                                          <p:attrName>style.visibility</p:attrName>
                                        </p:attrNameLst>
                                      </p:cBhvr>
                                      <p:to>
                                        <p:strVal val="visible"/>
                                      </p:to>
                                    </p:set>
                                    <p:anim calcmode="lin" valueType="num">
                                      <p:cBhvr>
                                        <p:cTn id="19" dur="500" fill="hold"/>
                                        <p:tgtEl>
                                          <p:spTgt spid="6">
                                            <p:graphicEl>
                                              <a:dgm id="{84055EDA-E5E1-4634-B710-994CFC0D1ACE}"/>
                                            </p:graphicEl>
                                          </p:spTgt>
                                        </p:tgtEl>
                                        <p:attrNameLst>
                                          <p:attrName>ppt_w</p:attrName>
                                        </p:attrNameLst>
                                      </p:cBhvr>
                                      <p:tavLst>
                                        <p:tav tm="0">
                                          <p:val>
                                            <p:fltVal val="0"/>
                                          </p:val>
                                        </p:tav>
                                        <p:tav tm="100000">
                                          <p:val>
                                            <p:strVal val="#ppt_w"/>
                                          </p:val>
                                        </p:tav>
                                      </p:tavLst>
                                    </p:anim>
                                    <p:anim calcmode="lin" valueType="num">
                                      <p:cBhvr>
                                        <p:cTn id="20" dur="500" fill="hold"/>
                                        <p:tgtEl>
                                          <p:spTgt spid="6">
                                            <p:graphicEl>
                                              <a:dgm id="{84055EDA-E5E1-4634-B710-994CFC0D1ACE}"/>
                                            </p:graphicEl>
                                          </p:spTgt>
                                        </p:tgtEl>
                                        <p:attrNameLst>
                                          <p:attrName>ppt_h</p:attrName>
                                        </p:attrNameLst>
                                      </p:cBhvr>
                                      <p:tavLst>
                                        <p:tav tm="0">
                                          <p:val>
                                            <p:fltVal val="0"/>
                                          </p:val>
                                        </p:tav>
                                        <p:tav tm="100000">
                                          <p:val>
                                            <p:strVal val="#ppt_h"/>
                                          </p:val>
                                        </p:tav>
                                      </p:tavLst>
                                    </p:anim>
                                    <p:animEffect transition="in" filter="fade">
                                      <p:cBhvr>
                                        <p:cTn id="21" dur="500"/>
                                        <p:tgtEl>
                                          <p:spTgt spid="6">
                                            <p:graphicEl>
                                              <a:dgm id="{84055EDA-E5E1-4634-B710-994CFC0D1ACE}"/>
                                            </p:graphicEl>
                                          </p:spTgt>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6">
                                            <p:graphicEl>
                                              <a:dgm id="{68E3EA2C-F8D7-4943-B060-6EE72AB29FDE}"/>
                                            </p:graphicEl>
                                          </p:spTgt>
                                        </p:tgtEl>
                                        <p:attrNameLst>
                                          <p:attrName>style.visibility</p:attrName>
                                        </p:attrNameLst>
                                      </p:cBhvr>
                                      <p:to>
                                        <p:strVal val="visible"/>
                                      </p:to>
                                    </p:set>
                                    <p:anim calcmode="lin" valueType="num">
                                      <p:cBhvr>
                                        <p:cTn id="24" dur="500" fill="hold"/>
                                        <p:tgtEl>
                                          <p:spTgt spid="6">
                                            <p:graphicEl>
                                              <a:dgm id="{68E3EA2C-F8D7-4943-B060-6EE72AB29FDE}"/>
                                            </p:graphicEl>
                                          </p:spTgt>
                                        </p:tgtEl>
                                        <p:attrNameLst>
                                          <p:attrName>ppt_w</p:attrName>
                                        </p:attrNameLst>
                                      </p:cBhvr>
                                      <p:tavLst>
                                        <p:tav tm="0">
                                          <p:val>
                                            <p:fltVal val="0"/>
                                          </p:val>
                                        </p:tav>
                                        <p:tav tm="100000">
                                          <p:val>
                                            <p:strVal val="#ppt_w"/>
                                          </p:val>
                                        </p:tav>
                                      </p:tavLst>
                                    </p:anim>
                                    <p:anim calcmode="lin" valueType="num">
                                      <p:cBhvr>
                                        <p:cTn id="25" dur="500" fill="hold"/>
                                        <p:tgtEl>
                                          <p:spTgt spid="6">
                                            <p:graphicEl>
                                              <a:dgm id="{68E3EA2C-F8D7-4943-B060-6EE72AB29FDE}"/>
                                            </p:graphicEl>
                                          </p:spTgt>
                                        </p:tgtEl>
                                        <p:attrNameLst>
                                          <p:attrName>ppt_h</p:attrName>
                                        </p:attrNameLst>
                                      </p:cBhvr>
                                      <p:tavLst>
                                        <p:tav tm="0">
                                          <p:val>
                                            <p:fltVal val="0"/>
                                          </p:val>
                                        </p:tav>
                                        <p:tav tm="100000">
                                          <p:val>
                                            <p:strVal val="#ppt_h"/>
                                          </p:val>
                                        </p:tav>
                                      </p:tavLst>
                                    </p:anim>
                                    <p:animEffect transition="in" filter="fade">
                                      <p:cBhvr>
                                        <p:cTn id="26" dur="500"/>
                                        <p:tgtEl>
                                          <p:spTgt spid="6">
                                            <p:graphicEl>
                                              <a:dgm id="{68E3EA2C-F8D7-4943-B060-6EE72AB29FDE}"/>
                                            </p:graphicEl>
                                          </p:spTgt>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6">
                                            <p:graphicEl>
                                              <a:dgm id="{0BECA80C-8C2D-4CD2-89A1-50CA7B0EEEBA}"/>
                                            </p:graphicEl>
                                          </p:spTgt>
                                        </p:tgtEl>
                                        <p:attrNameLst>
                                          <p:attrName>style.visibility</p:attrName>
                                        </p:attrNameLst>
                                      </p:cBhvr>
                                      <p:to>
                                        <p:strVal val="visible"/>
                                      </p:to>
                                    </p:set>
                                    <p:anim calcmode="lin" valueType="num">
                                      <p:cBhvr>
                                        <p:cTn id="29" dur="500" fill="hold"/>
                                        <p:tgtEl>
                                          <p:spTgt spid="6">
                                            <p:graphicEl>
                                              <a:dgm id="{0BECA80C-8C2D-4CD2-89A1-50CA7B0EEEBA}"/>
                                            </p:graphicEl>
                                          </p:spTgt>
                                        </p:tgtEl>
                                        <p:attrNameLst>
                                          <p:attrName>ppt_w</p:attrName>
                                        </p:attrNameLst>
                                      </p:cBhvr>
                                      <p:tavLst>
                                        <p:tav tm="0">
                                          <p:val>
                                            <p:fltVal val="0"/>
                                          </p:val>
                                        </p:tav>
                                        <p:tav tm="100000">
                                          <p:val>
                                            <p:strVal val="#ppt_w"/>
                                          </p:val>
                                        </p:tav>
                                      </p:tavLst>
                                    </p:anim>
                                    <p:anim calcmode="lin" valueType="num">
                                      <p:cBhvr>
                                        <p:cTn id="30" dur="500" fill="hold"/>
                                        <p:tgtEl>
                                          <p:spTgt spid="6">
                                            <p:graphicEl>
                                              <a:dgm id="{0BECA80C-8C2D-4CD2-89A1-50CA7B0EEEBA}"/>
                                            </p:graphicEl>
                                          </p:spTgt>
                                        </p:tgtEl>
                                        <p:attrNameLst>
                                          <p:attrName>ppt_h</p:attrName>
                                        </p:attrNameLst>
                                      </p:cBhvr>
                                      <p:tavLst>
                                        <p:tav tm="0">
                                          <p:val>
                                            <p:fltVal val="0"/>
                                          </p:val>
                                        </p:tav>
                                        <p:tav tm="100000">
                                          <p:val>
                                            <p:strVal val="#ppt_h"/>
                                          </p:val>
                                        </p:tav>
                                      </p:tavLst>
                                    </p:anim>
                                    <p:animEffect transition="in" filter="fade">
                                      <p:cBhvr>
                                        <p:cTn id="31" dur="500"/>
                                        <p:tgtEl>
                                          <p:spTgt spid="6">
                                            <p:graphicEl>
                                              <a:dgm id="{0BECA80C-8C2D-4CD2-89A1-50CA7B0EEEBA}"/>
                                            </p:graphicEl>
                                          </p:spTgt>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6">
                                            <p:graphicEl>
                                              <a:dgm id="{0FC6320D-CB8F-4D41-991D-371D772472BC}"/>
                                            </p:graphicEl>
                                          </p:spTgt>
                                        </p:tgtEl>
                                        <p:attrNameLst>
                                          <p:attrName>style.visibility</p:attrName>
                                        </p:attrNameLst>
                                      </p:cBhvr>
                                      <p:to>
                                        <p:strVal val="visible"/>
                                      </p:to>
                                    </p:set>
                                    <p:anim calcmode="lin" valueType="num">
                                      <p:cBhvr>
                                        <p:cTn id="34" dur="500" fill="hold"/>
                                        <p:tgtEl>
                                          <p:spTgt spid="6">
                                            <p:graphicEl>
                                              <a:dgm id="{0FC6320D-CB8F-4D41-991D-371D772472BC}"/>
                                            </p:graphicEl>
                                          </p:spTgt>
                                        </p:tgtEl>
                                        <p:attrNameLst>
                                          <p:attrName>ppt_w</p:attrName>
                                        </p:attrNameLst>
                                      </p:cBhvr>
                                      <p:tavLst>
                                        <p:tav tm="0">
                                          <p:val>
                                            <p:fltVal val="0"/>
                                          </p:val>
                                        </p:tav>
                                        <p:tav tm="100000">
                                          <p:val>
                                            <p:strVal val="#ppt_w"/>
                                          </p:val>
                                        </p:tav>
                                      </p:tavLst>
                                    </p:anim>
                                    <p:anim calcmode="lin" valueType="num">
                                      <p:cBhvr>
                                        <p:cTn id="35" dur="500" fill="hold"/>
                                        <p:tgtEl>
                                          <p:spTgt spid="6">
                                            <p:graphicEl>
                                              <a:dgm id="{0FC6320D-CB8F-4D41-991D-371D772472BC}"/>
                                            </p:graphicEl>
                                          </p:spTgt>
                                        </p:tgtEl>
                                        <p:attrNameLst>
                                          <p:attrName>ppt_h</p:attrName>
                                        </p:attrNameLst>
                                      </p:cBhvr>
                                      <p:tavLst>
                                        <p:tav tm="0">
                                          <p:val>
                                            <p:fltVal val="0"/>
                                          </p:val>
                                        </p:tav>
                                        <p:tav tm="100000">
                                          <p:val>
                                            <p:strVal val="#ppt_h"/>
                                          </p:val>
                                        </p:tav>
                                      </p:tavLst>
                                    </p:anim>
                                    <p:animEffect transition="in" filter="fade">
                                      <p:cBhvr>
                                        <p:cTn id="36" dur="500"/>
                                        <p:tgtEl>
                                          <p:spTgt spid="6">
                                            <p:graphicEl>
                                              <a:dgm id="{0FC6320D-CB8F-4D41-991D-371D772472BC}"/>
                                            </p:graphicEl>
                                          </p:spTgt>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6">
                                            <p:graphicEl>
                                              <a:dgm id="{87109BC2-2A15-4013-8806-92BB51945EDC}"/>
                                            </p:graphicEl>
                                          </p:spTgt>
                                        </p:tgtEl>
                                        <p:attrNameLst>
                                          <p:attrName>style.visibility</p:attrName>
                                        </p:attrNameLst>
                                      </p:cBhvr>
                                      <p:to>
                                        <p:strVal val="visible"/>
                                      </p:to>
                                    </p:set>
                                    <p:anim calcmode="lin" valueType="num">
                                      <p:cBhvr>
                                        <p:cTn id="39" dur="500" fill="hold"/>
                                        <p:tgtEl>
                                          <p:spTgt spid="6">
                                            <p:graphicEl>
                                              <a:dgm id="{87109BC2-2A15-4013-8806-92BB51945EDC}"/>
                                            </p:graphicEl>
                                          </p:spTgt>
                                        </p:tgtEl>
                                        <p:attrNameLst>
                                          <p:attrName>ppt_w</p:attrName>
                                        </p:attrNameLst>
                                      </p:cBhvr>
                                      <p:tavLst>
                                        <p:tav tm="0">
                                          <p:val>
                                            <p:fltVal val="0"/>
                                          </p:val>
                                        </p:tav>
                                        <p:tav tm="100000">
                                          <p:val>
                                            <p:strVal val="#ppt_w"/>
                                          </p:val>
                                        </p:tav>
                                      </p:tavLst>
                                    </p:anim>
                                    <p:anim calcmode="lin" valueType="num">
                                      <p:cBhvr>
                                        <p:cTn id="40" dur="500" fill="hold"/>
                                        <p:tgtEl>
                                          <p:spTgt spid="6">
                                            <p:graphicEl>
                                              <a:dgm id="{87109BC2-2A15-4013-8806-92BB51945EDC}"/>
                                            </p:graphicEl>
                                          </p:spTgt>
                                        </p:tgtEl>
                                        <p:attrNameLst>
                                          <p:attrName>ppt_h</p:attrName>
                                        </p:attrNameLst>
                                      </p:cBhvr>
                                      <p:tavLst>
                                        <p:tav tm="0">
                                          <p:val>
                                            <p:fltVal val="0"/>
                                          </p:val>
                                        </p:tav>
                                        <p:tav tm="100000">
                                          <p:val>
                                            <p:strVal val="#ppt_h"/>
                                          </p:val>
                                        </p:tav>
                                      </p:tavLst>
                                    </p:anim>
                                    <p:animEffect transition="in" filter="fade">
                                      <p:cBhvr>
                                        <p:cTn id="41" dur="500"/>
                                        <p:tgtEl>
                                          <p:spTgt spid="6">
                                            <p:graphicEl>
                                              <a:dgm id="{87109BC2-2A15-4013-8806-92BB51945EDC}"/>
                                            </p:graphicEl>
                                          </p:spTgt>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6">
                                            <p:graphicEl>
                                              <a:dgm id="{F19C2111-761C-4B29-B0D6-C013AE4049DD}"/>
                                            </p:graphicEl>
                                          </p:spTgt>
                                        </p:tgtEl>
                                        <p:attrNameLst>
                                          <p:attrName>style.visibility</p:attrName>
                                        </p:attrNameLst>
                                      </p:cBhvr>
                                      <p:to>
                                        <p:strVal val="visible"/>
                                      </p:to>
                                    </p:set>
                                    <p:anim calcmode="lin" valueType="num">
                                      <p:cBhvr>
                                        <p:cTn id="44" dur="500" fill="hold"/>
                                        <p:tgtEl>
                                          <p:spTgt spid="6">
                                            <p:graphicEl>
                                              <a:dgm id="{F19C2111-761C-4B29-B0D6-C013AE4049DD}"/>
                                            </p:graphicEl>
                                          </p:spTgt>
                                        </p:tgtEl>
                                        <p:attrNameLst>
                                          <p:attrName>ppt_w</p:attrName>
                                        </p:attrNameLst>
                                      </p:cBhvr>
                                      <p:tavLst>
                                        <p:tav tm="0">
                                          <p:val>
                                            <p:fltVal val="0"/>
                                          </p:val>
                                        </p:tav>
                                        <p:tav tm="100000">
                                          <p:val>
                                            <p:strVal val="#ppt_w"/>
                                          </p:val>
                                        </p:tav>
                                      </p:tavLst>
                                    </p:anim>
                                    <p:anim calcmode="lin" valueType="num">
                                      <p:cBhvr>
                                        <p:cTn id="45" dur="500" fill="hold"/>
                                        <p:tgtEl>
                                          <p:spTgt spid="6">
                                            <p:graphicEl>
                                              <a:dgm id="{F19C2111-761C-4B29-B0D6-C013AE4049DD}"/>
                                            </p:graphicEl>
                                          </p:spTgt>
                                        </p:tgtEl>
                                        <p:attrNameLst>
                                          <p:attrName>ppt_h</p:attrName>
                                        </p:attrNameLst>
                                      </p:cBhvr>
                                      <p:tavLst>
                                        <p:tav tm="0">
                                          <p:val>
                                            <p:fltVal val="0"/>
                                          </p:val>
                                        </p:tav>
                                        <p:tav tm="100000">
                                          <p:val>
                                            <p:strVal val="#ppt_h"/>
                                          </p:val>
                                        </p:tav>
                                      </p:tavLst>
                                    </p:anim>
                                    <p:animEffect transition="in" filter="fade">
                                      <p:cBhvr>
                                        <p:cTn id="46" dur="500"/>
                                        <p:tgtEl>
                                          <p:spTgt spid="6">
                                            <p:graphicEl>
                                              <a:dgm id="{F19C2111-761C-4B29-B0D6-C013AE4049DD}"/>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6">
                                            <p:graphicEl>
                                              <a:dgm id="{23DA3111-F9AE-43CA-9DFC-33A645FD0358}"/>
                                            </p:graphicEl>
                                          </p:spTgt>
                                        </p:tgtEl>
                                        <p:attrNameLst>
                                          <p:attrName>style.visibility</p:attrName>
                                        </p:attrNameLst>
                                      </p:cBhvr>
                                      <p:to>
                                        <p:strVal val="visible"/>
                                      </p:to>
                                    </p:set>
                                    <p:anim calcmode="lin" valueType="num">
                                      <p:cBhvr>
                                        <p:cTn id="51" dur="500" fill="hold"/>
                                        <p:tgtEl>
                                          <p:spTgt spid="6">
                                            <p:graphicEl>
                                              <a:dgm id="{23DA3111-F9AE-43CA-9DFC-33A645FD0358}"/>
                                            </p:graphicEl>
                                          </p:spTgt>
                                        </p:tgtEl>
                                        <p:attrNameLst>
                                          <p:attrName>ppt_w</p:attrName>
                                        </p:attrNameLst>
                                      </p:cBhvr>
                                      <p:tavLst>
                                        <p:tav tm="0">
                                          <p:val>
                                            <p:fltVal val="0"/>
                                          </p:val>
                                        </p:tav>
                                        <p:tav tm="100000">
                                          <p:val>
                                            <p:strVal val="#ppt_w"/>
                                          </p:val>
                                        </p:tav>
                                      </p:tavLst>
                                    </p:anim>
                                    <p:anim calcmode="lin" valueType="num">
                                      <p:cBhvr>
                                        <p:cTn id="52" dur="500" fill="hold"/>
                                        <p:tgtEl>
                                          <p:spTgt spid="6">
                                            <p:graphicEl>
                                              <a:dgm id="{23DA3111-F9AE-43CA-9DFC-33A645FD0358}"/>
                                            </p:graphicEl>
                                          </p:spTgt>
                                        </p:tgtEl>
                                        <p:attrNameLst>
                                          <p:attrName>ppt_h</p:attrName>
                                        </p:attrNameLst>
                                      </p:cBhvr>
                                      <p:tavLst>
                                        <p:tav tm="0">
                                          <p:val>
                                            <p:fltVal val="0"/>
                                          </p:val>
                                        </p:tav>
                                        <p:tav tm="100000">
                                          <p:val>
                                            <p:strVal val="#ppt_h"/>
                                          </p:val>
                                        </p:tav>
                                      </p:tavLst>
                                    </p:anim>
                                    <p:animEffect transition="in" filter="fade">
                                      <p:cBhvr>
                                        <p:cTn id="53" dur="500"/>
                                        <p:tgtEl>
                                          <p:spTgt spid="6">
                                            <p:graphicEl>
                                              <a:dgm id="{23DA3111-F9AE-43CA-9DFC-33A645FD0358}"/>
                                            </p:graphicEl>
                                          </p:spTgt>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6">
                                            <p:graphicEl>
                                              <a:dgm id="{9C7251FD-BE11-49C9-BAF7-CAB0D81343B3}"/>
                                            </p:graphicEl>
                                          </p:spTgt>
                                        </p:tgtEl>
                                        <p:attrNameLst>
                                          <p:attrName>style.visibility</p:attrName>
                                        </p:attrNameLst>
                                      </p:cBhvr>
                                      <p:to>
                                        <p:strVal val="visible"/>
                                      </p:to>
                                    </p:set>
                                    <p:anim calcmode="lin" valueType="num">
                                      <p:cBhvr>
                                        <p:cTn id="56" dur="500" fill="hold"/>
                                        <p:tgtEl>
                                          <p:spTgt spid="6">
                                            <p:graphicEl>
                                              <a:dgm id="{9C7251FD-BE11-49C9-BAF7-CAB0D81343B3}"/>
                                            </p:graphicEl>
                                          </p:spTgt>
                                        </p:tgtEl>
                                        <p:attrNameLst>
                                          <p:attrName>ppt_w</p:attrName>
                                        </p:attrNameLst>
                                      </p:cBhvr>
                                      <p:tavLst>
                                        <p:tav tm="0">
                                          <p:val>
                                            <p:fltVal val="0"/>
                                          </p:val>
                                        </p:tav>
                                        <p:tav tm="100000">
                                          <p:val>
                                            <p:strVal val="#ppt_w"/>
                                          </p:val>
                                        </p:tav>
                                      </p:tavLst>
                                    </p:anim>
                                    <p:anim calcmode="lin" valueType="num">
                                      <p:cBhvr>
                                        <p:cTn id="57" dur="500" fill="hold"/>
                                        <p:tgtEl>
                                          <p:spTgt spid="6">
                                            <p:graphicEl>
                                              <a:dgm id="{9C7251FD-BE11-49C9-BAF7-CAB0D81343B3}"/>
                                            </p:graphicEl>
                                          </p:spTgt>
                                        </p:tgtEl>
                                        <p:attrNameLst>
                                          <p:attrName>ppt_h</p:attrName>
                                        </p:attrNameLst>
                                      </p:cBhvr>
                                      <p:tavLst>
                                        <p:tav tm="0">
                                          <p:val>
                                            <p:fltVal val="0"/>
                                          </p:val>
                                        </p:tav>
                                        <p:tav tm="100000">
                                          <p:val>
                                            <p:strVal val="#ppt_h"/>
                                          </p:val>
                                        </p:tav>
                                      </p:tavLst>
                                    </p:anim>
                                    <p:animEffect transition="in" filter="fade">
                                      <p:cBhvr>
                                        <p:cTn id="58" dur="500"/>
                                        <p:tgtEl>
                                          <p:spTgt spid="6">
                                            <p:graphicEl>
                                              <a:dgm id="{9C7251FD-BE11-49C9-BAF7-CAB0D81343B3}"/>
                                            </p:graphicEl>
                                          </p:spTgt>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6">
                                            <p:graphicEl>
                                              <a:dgm id="{58CE09AF-9A00-4D4F-9B74-6F7128D31C1D}"/>
                                            </p:graphicEl>
                                          </p:spTgt>
                                        </p:tgtEl>
                                        <p:attrNameLst>
                                          <p:attrName>style.visibility</p:attrName>
                                        </p:attrNameLst>
                                      </p:cBhvr>
                                      <p:to>
                                        <p:strVal val="visible"/>
                                      </p:to>
                                    </p:set>
                                    <p:anim calcmode="lin" valueType="num">
                                      <p:cBhvr>
                                        <p:cTn id="61" dur="500" fill="hold"/>
                                        <p:tgtEl>
                                          <p:spTgt spid="6">
                                            <p:graphicEl>
                                              <a:dgm id="{58CE09AF-9A00-4D4F-9B74-6F7128D31C1D}"/>
                                            </p:graphicEl>
                                          </p:spTgt>
                                        </p:tgtEl>
                                        <p:attrNameLst>
                                          <p:attrName>ppt_w</p:attrName>
                                        </p:attrNameLst>
                                      </p:cBhvr>
                                      <p:tavLst>
                                        <p:tav tm="0">
                                          <p:val>
                                            <p:fltVal val="0"/>
                                          </p:val>
                                        </p:tav>
                                        <p:tav tm="100000">
                                          <p:val>
                                            <p:strVal val="#ppt_w"/>
                                          </p:val>
                                        </p:tav>
                                      </p:tavLst>
                                    </p:anim>
                                    <p:anim calcmode="lin" valueType="num">
                                      <p:cBhvr>
                                        <p:cTn id="62" dur="500" fill="hold"/>
                                        <p:tgtEl>
                                          <p:spTgt spid="6">
                                            <p:graphicEl>
                                              <a:dgm id="{58CE09AF-9A00-4D4F-9B74-6F7128D31C1D}"/>
                                            </p:graphicEl>
                                          </p:spTgt>
                                        </p:tgtEl>
                                        <p:attrNameLst>
                                          <p:attrName>ppt_h</p:attrName>
                                        </p:attrNameLst>
                                      </p:cBhvr>
                                      <p:tavLst>
                                        <p:tav tm="0">
                                          <p:val>
                                            <p:fltVal val="0"/>
                                          </p:val>
                                        </p:tav>
                                        <p:tav tm="100000">
                                          <p:val>
                                            <p:strVal val="#ppt_h"/>
                                          </p:val>
                                        </p:tav>
                                      </p:tavLst>
                                    </p:anim>
                                    <p:animEffect transition="in" filter="fade">
                                      <p:cBhvr>
                                        <p:cTn id="63" dur="500"/>
                                        <p:tgtEl>
                                          <p:spTgt spid="6">
                                            <p:graphicEl>
                                              <a:dgm id="{58CE09AF-9A00-4D4F-9B74-6F7128D31C1D}"/>
                                            </p:graphicEl>
                                          </p:spTgt>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6">
                                            <p:graphicEl>
                                              <a:dgm id="{C60C2D9B-2AF4-4200-BE4C-816DF8140CA2}"/>
                                            </p:graphicEl>
                                          </p:spTgt>
                                        </p:tgtEl>
                                        <p:attrNameLst>
                                          <p:attrName>style.visibility</p:attrName>
                                        </p:attrNameLst>
                                      </p:cBhvr>
                                      <p:to>
                                        <p:strVal val="visible"/>
                                      </p:to>
                                    </p:set>
                                    <p:anim calcmode="lin" valueType="num">
                                      <p:cBhvr>
                                        <p:cTn id="66" dur="500" fill="hold"/>
                                        <p:tgtEl>
                                          <p:spTgt spid="6">
                                            <p:graphicEl>
                                              <a:dgm id="{C60C2D9B-2AF4-4200-BE4C-816DF8140CA2}"/>
                                            </p:graphicEl>
                                          </p:spTgt>
                                        </p:tgtEl>
                                        <p:attrNameLst>
                                          <p:attrName>ppt_w</p:attrName>
                                        </p:attrNameLst>
                                      </p:cBhvr>
                                      <p:tavLst>
                                        <p:tav tm="0">
                                          <p:val>
                                            <p:fltVal val="0"/>
                                          </p:val>
                                        </p:tav>
                                        <p:tav tm="100000">
                                          <p:val>
                                            <p:strVal val="#ppt_w"/>
                                          </p:val>
                                        </p:tav>
                                      </p:tavLst>
                                    </p:anim>
                                    <p:anim calcmode="lin" valueType="num">
                                      <p:cBhvr>
                                        <p:cTn id="67" dur="500" fill="hold"/>
                                        <p:tgtEl>
                                          <p:spTgt spid="6">
                                            <p:graphicEl>
                                              <a:dgm id="{C60C2D9B-2AF4-4200-BE4C-816DF8140CA2}"/>
                                            </p:graphicEl>
                                          </p:spTgt>
                                        </p:tgtEl>
                                        <p:attrNameLst>
                                          <p:attrName>ppt_h</p:attrName>
                                        </p:attrNameLst>
                                      </p:cBhvr>
                                      <p:tavLst>
                                        <p:tav tm="0">
                                          <p:val>
                                            <p:fltVal val="0"/>
                                          </p:val>
                                        </p:tav>
                                        <p:tav tm="100000">
                                          <p:val>
                                            <p:strVal val="#ppt_h"/>
                                          </p:val>
                                        </p:tav>
                                      </p:tavLst>
                                    </p:anim>
                                    <p:animEffect transition="in" filter="fade">
                                      <p:cBhvr>
                                        <p:cTn id="68" dur="500"/>
                                        <p:tgtEl>
                                          <p:spTgt spid="6">
                                            <p:graphicEl>
                                              <a:dgm id="{C60C2D9B-2AF4-4200-BE4C-816DF8140CA2}"/>
                                            </p:graphicEl>
                                          </p:spTgt>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6">
                                            <p:graphicEl>
                                              <a:dgm id="{A7C9D627-4056-44AA-86D3-2C1C17FEB9DB}"/>
                                            </p:graphicEl>
                                          </p:spTgt>
                                        </p:tgtEl>
                                        <p:attrNameLst>
                                          <p:attrName>style.visibility</p:attrName>
                                        </p:attrNameLst>
                                      </p:cBhvr>
                                      <p:to>
                                        <p:strVal val="visible"/>
                                      </p:to>
                                    </p:set>
                                    <p:anim calcmode="lin" valueType="num">
                                      <p:cBhvr>
                                        <p:cTn id="71" dur="500" fill="hold"/>
                                        <p:tgtEl>
                                          <p:spTgt spid="6">
                                            <p:graphicEl>
                                              <a:dgm id="{A7C9D627-4056-44AA-86D3-2C1C17FEB9DB}"/>
                                            </p:graphicEl>
                                          </p:spTgt>
                                        </p:tgtEl>
                                        <p:attrNameLst>
                                          <p:attrName>ppt_w</p:attrName>
                                        </p:attrNameLst>
                                      </p:cBhvr>
                                      <p:tavLst>
                                        <p:tav tm="0">
                                          <p:val>
                                            <p:fltVal val="0"/>
                                          </p:val>
                                        </p:tav>
                                        <p:tav tm="100000">
                                          <p:val>
                                            <p:strVal val="#ppt_w"/>
                                          </p:val>
                                        </p:tav>
                                      </p:tavLst>
                                    </p:anim>
                                    <p:anim calcmode="lin" valueType="num">
                                      <p:cBhvr>
                                        <p:cTn id="72" dur="500" fill="hold"/>
                                        <p:tgtEl>
                                          <p:spTgt spid="6">
                                            <p:graphicEl>
                                              <a:dgm id="{A7C9D627-4056-44AA-86D3-2C1C17FEB9DB}"/>
                                            </p:graphicEl>
                                          </p:spTgt>
                                        </p:tgtEl>
                                        <p:attrNameLst>
                                          <p:attrName>ppt_h</p:attrName>
                                        </p:attrNameLst>
                                      </p:cBhvr>
                                      <p:tavLst>
                                        <p:tav tm="0">
                                          <p:val>
                                            <p:fltVal val="0"/>
                                          </p:val>
                                        </p:tav>
                                        <p:tav tm="100000">
                                          <p:val>
                                            <p:strVal val="#ppt_h"/>
                                          </p:val>
                                        </p:tav>
                                      </p:tavLst>
                                    </p:anim>
                                    <p:animEffect transition="in" filter="fade">
                                      <p:cBhvr>
                                        <p:cTn id="73" dur="500"/>
                                        <p:tgtEl>
                                          <p:spTgt spid="6">
                                            <p:graphicEl>
                                              <a:dgm id="{A7C9D627-4056-44AA-86D3-2C1C17FEB9DB}"/>
                                            </p:graphicEl>
                                          </p:spTgt>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6">
                                            <p:graphicEl>
                                              <a:dgm id="{B6BAF609-0533-42D8-A3F9-1FB0D5023781}"/>
                                            </p:graphicEl>
                                          </p:spTgt>
                                        </p:tgtEl>
                                        <p:attrNameLst>
                                          <p:attrName>style.visibility</p:attrName>
                                        </p:attrNameLst>
                                      </p:cBhvr>
                                      <p:to>
                                        <p:strVal val="visible"/>
                                      </p:to>
                                    </p:set>
                                    <p:anim calcmode="lin" valueType="num">
                                      <p:cBhvr>
                                        <p:cTn id="76" dur="500" fill="hold"/>
                                        <p:tgtEl>
                                          <p:spTgt spid="6">
                                            <p:graphicEl>
                                              <a:dgm id="{B6BAF609-0533-42D8-A3F9-1FB0D5023781}"/>
                                            </p:graphicEl>
                                          </p:spTgt>
                                        </p:tgtEl>
                                        <p:attrNameLst>
                                          <p:attrName>ppt_w</p:attrName>
                                        </p:attrNameLst>
                                      </p:cBhvr>
                                      <p:tavLst>
                                        <p:tav tm="0">
                                          <p:val>
                                            <p:fltVal val="0"/>
                                          </p:val>
                                        </p:tav>
                                        <p:tav tm="100000">
                                          <p:val>
                                            <p:strVal val="#ppt_w"/>
                                          </p:val>
                                        </p:tav>
                                      </p:tavLst>
                                    </p:anim>
                                    <p:anim calcmode="lin" valueType="num">
                                      <p:cBhvr>
                                        <p:cTn id="77" dur="500" fill="hold"/>
                                        <p:tgtEl>
                                          <p:spTgt spid="6">
                                            <p:graphicEl>
                                              <a:dgm id="{B6BAF609-0533-42D8-A3F9-1FB0D5023781}"/>
                                            </p:graphicEl>
                                          </p:spTgt>
                                        </p:tgtEl>
                                        <p:attrNameLst>
                                          <p:attrName>ppt_h</p:attrName>
                                        </p:attrNameLst>
                                      </p:cBhvr>
                                      <p:tavLst>
                                        <p:tav tm="0">
                                          <p:val>
                                            <p:fltVal val="0"/>
                                          </p:val>
                                        </p:tav>
                                        <p:tav tm="100000">
                                          <p:val>
                                            <p:strVal val="#ppt_h"/>
                                          </p:val>
                                        </p:tav>
                                      </p:tavLst>
                                    </p:anim>
                                    <p:animEffect transition="in" filter="fade">
                                      <p:cBhvr>
                                        <p:cTn id="78" dur="500"/>
                                        <p:tgtEl>
                                          <p:spTgt spid="6">
                                            <p:graphicEl>
                                              <a:dgm id="{B6BAF609-0533-42D8-A3F9-1FB0D5023781}"/>
                                            </p:graphicEl>
                                          </p:spTgt>
                                        </p:tgtEl>
                                      </p:cBhvr>
                                    </p:animEffect>
                                  </p:childTnLst>
                                </p:cTn>
                              </p:par>
                              <p:par>
                                <p:cTn id="79" presetID="53" presetClass="entr" presetSubtype="16" fill="hold" grpId="0" nodeType="withEffect">
                                  <p:stCondLst>
                                    <p:cond delay="0"/>
                                  </p:stCondLst>
                                  <p:childTnLst>
                                    <p:set>
                                      <p:cBhvr>
                                        <p:cTn id="80" dur="1" fill="hold">
                                          <p:stCondLst>
                                            <p:cond delay="0"/>
                                          </p:stCondLst>
                                        </p:cTn>
                                        <p:tgtEl>
                                          <p:spTgt spid="6">
                                            <p:graphicEl>
                                              <a:dgm id="{FB8A3FC3-2E14-4E2B-AF82-84D06B5CA2A5}"/>
                                            </p:graphicEl>
                                          </p:spTgt>
                                        </p:tgtEl>
                                        <p:attrNameLst>
                                          <p:attrName>style.visibility</p:attrName>
                                        </p:attrNameLst>
                                      </p:cBhvr>
                                      <p:to>
                                        <p:strVal val="visible"/>
                                      </p:to>
                                    </p:set>
                                    <p:anim calcmode="lin" valueType="num">
                                      <p:cBhvr>
                                        <p:cTn id="81" dur="500" fill="hold"/>
                                        <p:tgtEl>
                                          <p:spTgt spid="6">
                                            <p:graphicEl>
                                              <a:dgm id="{FB8A3FC3-2E14-4E2B-AF82-84D06B5CA2A5}"/>
                                            </p:graphicEl>
                                          </p:spTgt>
                                        </p:tgtEl>
                                        <p:attrNameLst>
                                          <p:attrName>ppt_w</p:attrName>
                                        </p:attrNameLst>
                                      </p:cBhvr>
                                      <p:tavLst>
                                        <p:tav tm="0">
                                          <p:val>
                                            <p:fltVal val="0"/>
                                          </p:val>
                                        </p:tav>
                                        <p:tav tm="100000">
                                          <p:val>
                                            <p:strVal val="#ppt_w"/>
                                          </p:val>
                                        </p:tav>
                                      </p:tavLst>
                                    </p:anim>
                                    <p:anim calcmode="lin" valueType="num">
                                      <p:cBhvr>
                                        <p:cTn id="82" dur="500" fill="hold"/>
                                        <p:tgtEl>
                                          <p:spTgt spid="6">
                                            <p:graphicEl>
                                              <a:dgm id="{FB8A3FC3-2E14-4E2B-AF82-84D06B5CA2A5}"/>
                                            </p:graphicEl>
                                          </p:spTgt>
                                        </p:tgtEl>
                                        <p:attrNameLst>
                                          <p:attrName>ppt_h</p:attrName>
                                        </p:attrNameLst>
                                      </p:cBhvr>
                                      <p:tavLst>
                                        <p:tav tm="0">
                                          <p:val>
                                            <p:fltVal val="0"/>
                                          </p:val>
                                        </p:tav>
                                        <p:tav tm="100000">
                                          <p:val>
                                            <p:strVal val="#ppt_h"/>
                                          </p:val>
                                        </p:tav>
                                      </p:tavLst>
                                    </p:anim>
                                    <p:animEffect transition="in" filter="fade">
                                      <p:cBhvr>
                                        <p:cTn id="83" dur="500"/>
                                        <p:tgtEl>
                                          <p:spTgt spid="6">
                                            <p:graphicEl>
                                              <a:dgm id="{FB8A3FC3-2E14-4E2B-AF82-84D06B5CA2A5}"/>
                                            </p:graphicEl>
                                          </p:spTgt>
                                        </p:tgtEl>
                                      </p:cBhvr>
                                    </p:animEffect>
                                  </p:childTnLst>
                                </p:cTn>
                              </p:par>
                              <p:par>
                                <p:cTn id="84" presetID="53" presetClass="entr" presetSubtype="16" fill="hold" grpId="0" nodeType="withEffect">
                                  <p:stCondLst>
                                    <p:cond delay="0"/>
                                  </p:stCondLst>
                                  <p:childTnLst>
                                    <p:set>
                                      <p:cBhvr>
                                        <p:cTn id="85" dur="1" fill="hold">
                                          <p:stCondLst>
                                            <p:cond delay="0"/>
                                          </p:stCondLst>
                                        </p:cTn>
                                        <p:tgtEl>
                                          <p:spTgt spid="6">
                                            <p:graphicEl>
                                              <a:dgm id="{CC88CC3F-3922-4F02-A86A-F6592BF5BABC}"/>
                                            </p:graphicEl>
                                          </p:spTgt>
                                        </p:tgtEl>
                                        <p:attrNameLst>
                                          <p:attrName>style.visibility</p:attrName>
                                        </p:attrNameLst>
                                      </p:cBhvr>
                                      <p:to>
                                        <p:strVal val="visible"/>
                                      </p:to>
                                    </p:set>
                                    <p:anim calcmode="lin" valueType="num">
                                      <p:cBhvr>
                                        <p:cTn id="86" dur="500" fill="hold"/>
                                        <p:tgtEl>
                                          <p:spTgt spid="6">
                                            <p:graphicEl>
                                              <a:dgm id="{CC88CC3F-3922-4F02-A86A-F6592BF5BABC}"/>
                                            </p:graphicEl>
                                          </p:spTgt>
                                        </p:tgtEl>
                                        <p:attrNameLst>
                                          <p:attrName>ppt_w</p:attrName>
                                        </p:attrNameLst>
                                      </p:cBhvr>
                                      <p:tavLst>
                                        <p:tav tm="0">
                                          <p:val>
                                            <p:fltVal val="0"/>
                                          </p:val>
                                        </p:tav>
                                        <p:tav tm="100000">
                                          <p:val>
                                            <p:strVal val="#ppt_w"/>
                                          </p:val>
                                        </p:tav>
                                      </p:tavLst>
                                    </p:anim>
                                    <p:anim calcmode="lin" valueType="num">
                                      <p:cBhvr>
                                        <p:cTn id="87" dur="500" fill="hold"/>
                                        <p:tgtEl>
                                          <p:spTgt spid="6">
                                            <p:graphicEl>
                                              <a:dgm id="{CC88CC3F-3922-4F02-A86A-F6592BF5BABC}"/>
                                            </p:graphicEl>
                                          </p:spTgt>
                                        </p:tgtEl>
                                        <p:attrNameLst>
                                          <p:attrName>ppt_h</p:attrName>
                                        </p:attrNameLst>
                                      </p:cBhvr>
                                      <p:tavLst>
                                        <p:tav tm="0">
                                          <p:val>
                                            <p:fltVal val="0"/>
                                          </p:val>
                                        </p:tav>
                                        <p:tav tm="100000">
                                          <p:val>
                                            <p:strVal val="#ppt_h"/>
                                          </p:val>
                                        </p:tav>
                                      </p:tavLst>
                                    </p:anim>
                                    <p:animEffect transition="in" filter="fade">
                                      <p:cBhvr>
                                        <p:cTn id="88" dur="500"/>
                                        <p:tgtEl>
                                          <p:spTgt spid="6">
                                            <p:graphicEl>
                                              <a:dgm id="{CC88CC3F-3922-4F02-A86A-F6592BF5BABC}"/>
                                            </p:graphicEl>
                                          </p:spTgt>
                                        </p:tgtEl>
                                      </p:cBhvr>
                                    </p:animEffect>
                                  </p:childTnLst>
                                </p:cTn>
                              </p:par>
                              <p:par>
                                <p:cTn id="89" presetID="53" presetClass="entr" presetSubtype="16" fill="hold" grpId="0" nodeType="withEffect">
                                  <p:stCondLst>
                                    <p:cond delay="0"/>
                                  </p:stCondLst>
                                  <p:childTnLst>
                                    <p:set>
                                      <p:cBhvr>
                                        <p:cTn id="90" dur="1" fill="hold">
                                          <p:stCondLst>
                                            <p:cond delay="0"/>
                                          </p:stCondLst>
                                        </p:cTn>
                                        <p:tgtEl>
                                          <p:spTgt spid="6">
                                            <p:graphicEl>
                                              <a:dgm id="{80C0E2DA-AB83-4BD2-A6B8-98F752737E3E}"/>
                                            </p:graphicEl>
                                          </p:spTgt>
                                        </p:tgtEl>
                                        <p:attrNameLst>
                                          <p:attrName>style.visibility</p:attrName>
                                        </p:attrNameLst>
                                      </p:cBhvr>
                                      <p:to>
                                        <p:strVal val="visible"/>
                                      </p:to>
                                    </p:set>
                                    <p:anim calcmode="lin" valueType="num">
                                      <p:cBhvr>
                                        <p:cTn id="91" dur="500" fill="hold"/>
                                        <p:tgtEl>
                                          <p:spTgt spid="6">
                                            <p:graphicEl>
                                              <a:dgm id="{80C0E2DA-AB83-4BD2-A6B8-98F752737E3E}"/>
                                            </p:graphicEl>
                                          </p:spTgt>
                                        </p:tgtEl>
                                        <p:attrNameLst>
                                          <p:attrName>ppt_w</p:attrName>
                                        </p:attrNameLst>
                                      </p:cBhvr>
                                      <p:tavLst>
                                        <p:tav tm="0">
                                          <p:val>
                                            <p:fltVal val="0"/>
                                          </p:val>
                                        </p:tav>
                                        <p:tav tm="100000">
                                          <p:val>
                                            <p:strVal val="#ppt_w"/>
                                          </p:val>
                                        </p:tav>
                                      </p:tavLst>
                                    </p:anim>
                                    <p:anim calcmode="lin" valueType="num">
                                      <p:cBhvr>
                                        <p:cTn id="92" dur="500" fill="hold"/>
                                        <p:tgtEl>
                                          <p:spTgt spid="6">
                                            <p:graphicEl>
                                              <a:dgm id="{80C0E2DA-AB83-4BD2-A6B8-98F752737E3E}"/>
                                            </p:graphicEl>
                                          </p:spTgt>
                                        </p:tgtEl>
                                        <p:attrNameLst>
                                          <p:attrName>ppt_h</p:attrName>
                                        </p:attrNameLst>
                                      </p:cBhvr>
                                      <p:tavLst>
                                        <p:tav tm="0">
                                          <p:val>
                                            <p:fltVal val="0"/>
                                          </p:val>
                                        </p:tav>
                                        <p:tav tm="100000">
                                          <p:val>
                                            <p:strVal val="#ppt_h"/>
                                          </p:val>
                                        </p:tav>
                                      </p:tavLst>
                                    </p:anim>
                                    <p:animEffect transition="in" filter="fade">
                                      <p:cBhvr>
                                        <p:cTn id="93" dur="500"/>
                                        <p:tgtEl>
                                          <p:spTgt spid="6">
                                            <p:graphicEl>
                                              <a:dgm id="{80C0E2DA-AB83-4BD2-A6B8-98F752737E3E}"/>
                                            </p:graphicEl>
                                          </p:spTgt>
                                        </p:tgtEl>
                                      </p:cBhvr>
                                    </p:animEffec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lvlAtOnce"/>
        </p:bldSub>
      </p:bldGraphic>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a:extLst>
              <a:ext uri="{FF2B5EF4-FFF2-40B4-BE49-F238E27FC236}">
                <a16:creationId xmlns:a16="http://schemas.microsoft.com/office/drawing/2014/main" id="{37E05053-DD3F-40B3-8B7F-33C0F6CB7E7D}"/>
              </a:ext>
            </a:extLst>
          </p:cNvPr>
          <p:cNvSpPr txBox="1"/>
          <p:nvPr/>
        </p:nvSpPr>
        <p:spPr>
          <a:xfrm>
            <a:off x="1151343" y="3178290"/>
            <a:ext cx="1559861" cy="1038701"/>
          </a:xfrm>
          <a:prstGeom prst="ellipse">
            <a:avLst/>
          </a:prstGeom>
          <a:ln>
            <a:noFill/>
          </a:ln>
          <a:effectLst>
            <a:outerShdw blurRad="152400" dist="317500" dir="5400000" sx="90000" sy="-19000" rotWithShape="0">
              <a:prstClr val="black">
                <a:alpha val="15000"/>
              </a:prstClr>
            </a:outerShdw>
          </a:effectLst>
        </p:spPr>
        <p:style>
          <a:lnRef idx="2">
            <a:schemeClr val="accent6"/>
          </a:lnRef>
          <a:fillRef idx="1">
            <a:schemeClr val="lt1"/>
          </a:fillRef>
          <a:effectRef idx="0">
            <a:schemeClr val="accent6"/>
          </a:effectRef>
          <a:fontRef idx="minor">
            <a:schemeClr val="dk1"/>
          </a:fontRef>
        </p:style>
        <p:txBody>
          <a:bodyPr vert="horz" wrap="square" rtlCol="0">
            <a:spAutoFit/>
          </a:bodyPr>
          <a:lstStyle/>
          <a:p>
            <a:pPr algn="just"/>
            <a:r>
              <a:rPr lang="es-CR" sz="1400">
                <a:latin typeface="Sagona ExtraLight" panose="02020303050505020204" pitchFamily="18" charset="0"/>
                <a:ea typeface="Times New Roman" panose="02020603050405020304" pitchFamily="18" charset="0"/>
                <a:cs typeface="Arial" panose="020B0604020202020204" pitchFamily="34" charset="0"/>
              </a:rPr>
              <a:t>Fases para la gestión  riesgos</a:t>
            </a:r>
            <a:endParaRPr lang="es-CR" sz="1400">
              <a:latin typeface="Sagona ExtraLight" panose="02020303050505020204" pitchFamily="18" charset="0"/>
            </a:endParaRPr>
          </a:p>
        </p:txBody>
      </p:sp>
      <p:sp>
        <p:nvSpPr>
          <p:cNvPr id="3" name="Título 2">
            <a:extLst>
              <a:ext uri="{FF2B5EF4-FFF2-40B4-BE49-F238E27FC236}">
                <a16:creationId xmlns:a16="http://schemas.microsoft.com/office/drawing/2014/main" id="{12B178B4-CDED-454C-BED2-2E2B10ADA703}"/>
              </a:ext>
            </a:extLst>
          </p:cNvPr>
          <p:cNvSpPr>
            <a:spLocks noGrp="1"/>
          </p:cNvSpPr>
          <p:nvPr>
            <p:ph type="ctrTitle"/>
          </p:nvPr>
        </p:nvSpPr>
        <p:spPr/>
        <p:txBody>
          <a:bodyPr rtlCol="0"/>
          <a:lstStyle/>
          <a:p>
            <a:r>
              <a:rPr lang="es-ES" sz="3600"/>
              <a:t>Sistema específico de valoración del riesgo (sevri)</a:t>
            </a:r>
          </a:p>
        </p:txBody>
      </p:sp>
      <p:grpSp>
        <p:nvGrpSpPr>
          <p:cNvPr id="34" name="그룹 25">
            <a:extLst>
              <a:ext uri="{FF2B5EF4-FFF2-40B4-BE49-F238E27FC236}">
                <a16:creationId xmlns:a16="http://schemas.microsoft.com/office/drawing/2014/main" id="{7A86FE9D-FB6D-4165-8B85-86189EFA6C77}"/>
              </a:ext>
            </a:extLst>
          </p:cNvPr>
          <p:cNvGrpSpPr/>
          <p:nvPr/>
        </p:nvGrpSpPr>
        <p:grpSpPr>
          <a:xfrm>
            <a:off x="9277456" y="6563861"/>
            <a:ext cx="333606" cy="333604"/>
            <a:chOff x="752656" y="1562597"/>
            <a:chExt cx="390525" cy="390525"/>
          </a:xfrm>
          <a:solidFill>
            <a:schemeClr val="bg1"/>
          </a:solidFill>
        </p:grpSpPr>
        <p:sp>
          <p:nvSpPr>
            <p:cNvPr id="35" name="자유형: 도형 26">
              <a:extLst>
                <a:ext uri="{FF2B5EF4-FFF2-40B4-BE49-F238E27FC236}">
                  <a16:creationId xmlns:a16="http://schemas.microsoft.com/office/drawing/2014/main" id="{2D3BFAEA-64A1-4266-AC77-6CD6E649AABA}"/>
                </a:ext>
              </a:extLst>
            </p:cNvPr>
            <p:cNvSpPr/>
            <p:nvPr/>
          </p:nvSpPr>
          <p:spPr>
            <a:xfrm>
              <a:off x="797621" y="1607153"/>
              <a:ext cx="209550" cy="161925"/>
            </a:xfrm>
            <a:custGeom>
              <a:avLst/>
              <a:gdLst>
                <a:gd name="connsiteX0" fmla="*/ 26568 w 209550"/>
                <a:gd name="connsiteY0" fmla="*/ 159925 h 161925"/>
                <a:gd name="connsiteX1" fmla="*/ 85528 w 209550"/>
                <a:gd name="connsiteY1" fmla="*/ 100965 h 161925"/>
                <a:gd name="connsiteX2" fmla="*/ 102292 w 209550"/>
                <a:gd name="connsiteY2" fmla="*/ 117729 h 161925"/>
                <a:gd name="connsiteX3" fmla="*/ 113437 w 209550"/>
                <a:gd name="connsiteY3" fmla="*/ 117729 h 161925"/>
                <a:gd name="connsiteX4" fmla="*/ 185922 w 209550"/>
                <a:gd name="connsiteY4" fmla="*/ 45244 h 161925"/>
                <a:gd name="connsiteX5" fmla="*/ 185922 w 209550"/>
                <a:gd name="connsiteY5" fmla="*/ 64770 h 161925"/>
                <a:gd name="connsiteX6" fmla="*/ 189065 w 209550"/>
                <a:gd name="connsiteY6" fmla="*/ 71152 h 161925"/>
                <a:gd name="connsiteX7" fmla="*/ 208210 w 209550"/>
                <a:gd name="connsiteY7" fmla="*/ 62865 h 161925"/>
                <a:gd name="connsiteX8" fmla="*/ 208210 w 209550"/>
                <a:gd name="connsiteY8" fmla="*/ 18288 h 161925"/>
                <a:gd name="connsiteX9" fmla="*/ 197066 w 209550"/>
                <a:gd name="connsiteY9" fmla="*/ 7144 h 161925"/>
                <a:gd name="connsiteX10" fmla="*/ 150584 w 209550"/>
                <a:gd name="connsiteY10" fmla="*/ 7144 h 161925"/>
                <a:gd name="connsiteX11" fmla="*/ 144202 w 209550"/>
                <a:gd name="connsiteY11" fmla="*/ 10287 h 161925"/>
                <a:gd name="connsiteX12" fmla="*/ 152489 w 209550"/>
                <a:gd name="connsiteY12" fmla="*/ 29432 h 161925"/>
                <a:gd name="connsiteX13" fmla="*/ 170205 w 209550"/>
                <a:gd name="connsiteY13" fmla="*/ 29432 h 161925"/>
                <a:gd name="connsiteX14" fmla="*/ 107912 w 209550"/>
                <a:gd name="connsiteY14" fmla="*/ 91726 h 161925"/>
                <a:gd name="connsiteX15" fmla="*/ 91148 w 209550"/>
                <a:gd name="connsiteY15" fmla="*/ 74962 h 161925"/>
                <a:gd name="connsiteX16" fmla="*/ 80004 w 209550"/>
                <a:gd name="connsiteY16" fmla="*/ 74962 h 161925"/>
                <a:gd name="connsiteX17" fmla="*/ 9519 w 209550"/>
                <a:gd name="connsiteY17" fmla="*/ 145447 h 161925"/>
                <a:gd name="connsiteX18" fmla="*/ 7233 w 209550"/>
                <a:gd name="connsiteY18" fmla="*/ 152209 h 161925"/>
                <a:gd name="connsiteX19" fmla="*/ 26568 w 209550"/>
                <a:gd name="connsiteY19" fmla="*/ 159925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9550" h="161925">
                  <a:moveTo>
                    <a:pt x="26568" y="159925"/>
                  </a:moveTo>
                  <a:lnTo>
                    <a:pt x="85528" y="100965"/>
                  </a:lnTo>
                  <a:lnTo>
                    <a:pt x="102292" y="117729"/>
                  </a:lnTo>
                  <a:cubicBezTo>
                    <a:pt x="105340" y="120777"/>
                    <a:pt x="110388" y="120777"/>
                    <a:pt x="113437" y="117729"/>
                  </a:cubicBezTo>
                  <a:lnTo>
                    <a:pt x="185922" y="45244"/>
                  </a:lnTo>
                  <a:lnTo>
                    <a:pt x="185922" y="64770"/>
                  </a:lnTo>
                  <a:cubicBezTo>
                    <a:pt x="185922" y="67246"/>
                    <a:pt x="187065" y="69723"/>
                    <a:pt x="189065" y="71152"/>
                  </a:cubicBezTo>
                  <a:cubicBezTo>
                    <a:pt x="198209" y="77915"/>
                    <a:pt x="208210" y="71533"/>
                    <a:pt x="208210" y="62865"/>
                  </a:cubicBezTo>
                  <a:lnTo>
                    <a:pt x="208210" y="18288"/>
                  </a:lnTo>
                  <a:cubicBezTo>
                    <a:pt x="208210" y="12097"/>
                    <a:pt x="203162" y="7144"/>
                    <a:pt x="197066" y="7144"/>
                  </a:cubicBezTo>
                  <a:lnTo>
                    <a:pt x="150584" y="7144"/>
                  </a:lnTo>
                  <a:cubicBezTo>
                    <a:pt x="148107" y="7144"/>
                    <a:pt x="145631" y="8287"/>
                    <a:pt x="144202" y="10287"/>
                  </a:cubicBezTo>
                  <a:cubicBezTo>
                    <a:pt x="137439" y="19431"/>
                    <a:pt x="143821" y="29432"/>
                    <a:pt x="152489" y="29432"/>
                  </a:cubicBezTo>
                  <a:lnTo>
                    <a:pt x="170205" y="29432"/>
                  </a:lnTo>
                  <a:lnTo>
                    <a:pt x="107912" y="91726"/>
                  </a:lnTo>
                  <a:lnTo>
                    <a:pt x="91148" y="74962"/>
                  </a:lnTo>
                  <a:cubicBezTo>
                    <a:pt x="88100" y="71914"/>
                    <a:pt x="83052" y="71914"/>
                    <a:pt x="80004" y="74962"/>
                  </a:cubicBezTo>
                  <a:lnTo>
                    <a:pt x="9519" y="145447"/>
                  </a:lnTo>
                  <a:cubicBezTo>
                    <a:pt x="7709" y="147256"/>
                    <a:pt x="6852" y="149733"/>
                    <a:pt x="7233" y="152209"/>
                  </a:cubicBezTo>
                  <a:cubicBezTo>
                    <a:pt x="8852" y="163544"/>
                    <a:pt x="20377" y="166116"/>
                    <a:pt x="26568" y="159925"/>
                  </a:cubicBezTo>
                  <a:close/>
                </a:path>
              </a:pathLst>
            </a:custGeom>
            <a:grpFill/>
            <a:ln w="9525" cap="flat">
              <a:noFill/>
              <a:prstDash val="solid"/>
              <a:miter/>
            </a:ln>
          </p:spPr>
          <p:txBody>
            <a:bodyPr rtlCol="0" anchor="ctr"/>
            <a:lstStyle/>
            <a:p>
              <a:endParaRPr lang="ko-KR" altLang="en-US"/>
            </a:p>
          </p:txBody>
        </p:sp>
        <p:sp>
          <p:nvSpPr>
            <p:cNvPr id="36" name="자유형: 도형 27">
              <a:extLst>
                <a:ext uri="{FF2B5EF4-FFF2-40B4-BE49-F238E27FC236}">
                  <a16:creationId xmlns:a16="http://schemas.microsoft.com/office/drawing/2014/main" id="{B504F7B4-A8A2-4FE4-B5C0-85B0B94D60CB}"/>
                </a:ext>
              </a:extLst>
            </p:cNvPr>
            <p:cNvSpPr/>
            <p:nvPr/>
          </p:nvSpPr>
          <p:spPr>
            <a:xfrm>
              <a:off x="797995" y="1807749"/>
              <a:ext cx="95250" cy="104775"/>
            </a:xfrm>
            <a:custGeom>
              <a:avLst/>
              <a:gdLst>
                <a:gd name="connsiteX0" fmla="*/ 18288 w 95250"/>
                <a:gd name="connsiteY0" fmla="*/ 97822 h 104775"/>
                <a:gd name="connsiteX1" fmla="*/ 85154 w 95250"/>
                <a:gd name="connsiteY1" fmla="*/ 97822 h 104775"/>
                <a:gd name="connsiteX2" fmla="*/ 96298 w 95250"/>
                <a:gd name="connsiteY2" fmla="*/ 86677 h 104775"/>
                <a:gd name="connsiteX3" fmla="*/ 96298 w 95250"/>
                <a:gd name="connsiteY3" fmla="*/ 18288 h 104775"/>
                <a:gd name="connsiteX4" fmla="*/ 85154 w 95250"/>
                <a:gd name="connsiteY4" fmla="*/ 7144 h 104775"/>
                <a:gd name="connsiteX5" fmla="*/ 18288 w 95250"/>
                <a:gd name="connsiteY5" fmla="*/ 7144 h 104775"/>
                <a:gd name="connsiteX6" fmla="*/ 7144 w 95250"/>
                <a:gd name="connsiteY6" fmla="*/ 18288 h 104775"/>
                <a:gd name="connsiteX7" fmla="*/ 7144 w 95250"/>
                <a:gd name="connsiteY7" fmla="*/ 86677 h 104775"/>
                <a:gd name="connsiteX8" fmla="*/ 18288 w 95250"/>
                <a:gd name="connsiteY8" fmla="*/ 97822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8288" y="97822"/>
                  </a:moveTo>
                  <a:lnTo>
                    <a:pt x="85154" y="97822"/>
                  </a:lnTo>
                  <a:cubicBezTo>
                    <a:pt x="91345" y="97822"/>
                    <a:pt x="96298" y="92869"/>
                    <a:pt x="96298" y="86677"/>
                  </a:cubicBezTo>
                  <a:lnTo>
                    <a:pt x="96298" y="18288"/>
                  </a:lnTo>
                  <a:cubicBezTo>
                    <a:pt x="96298" y="12097"/>
                    <a:pt x="91345" y="7144"/>
                    <a:pt x="85154" y="7144"/>
                  </a:cubicBezTo>
                  <a:lnTo>
                    <a:pt x="18288" y="7144"/>
                  </a:lnTo>
                  <a:cubicBezTo>
                    <a:pt x="12097" y="7144"/>
                    <a:pt x="7144" y="12097"/>
                    <a:pt x="7144" y="18288"/>
                  </a:cubicBezTo>
                  <a:lnTo>
                    <a:pt x="7144" y="86677"/>
                  </a:lnTo>
                  <a:cubicBezTo>
                    <a:pt x="7144" y="92773"/>
                    <a:pt x="12097" y="97822"/>
                    <a:pt x="18288" y="97822"/>
                  </a:cubicBezTo>
                  <a:close/>
                </a:path>
              </a:pathLst>
            </a:custGeom>
            <a:grpFill/>
            <a:ln w="9525" cap="flat">
              <a:noFill/>
              <a:prstDash val="solid"/>
              <a:miter/>
            </a:ln>
          </p:spPr>
          <p:txBody>
            <a:bodyPr rtlCol="0" anchor="ctr"/>
            <a:lstStyle/>
            <a:p>
              <a:endParaRPr lang="ko-KR" altLang="en-US"/>
            </a:p>
          </p:txBody>
        </p:sp>
        <p:sp>
          <p:nvSpPr>
            <p:cNvPr id="37" name="자유형: 도형 28">
              <a:extLst>
                <a:ext uri="{FF2B5EF4-FFF2-40B4-BE49-F238E27FC236}">
                  <a16:creationId xmlns:a16="http://schemas.microsoft.com/office/drawing/2014/main" id="{A5C7EC87-5535-470D-A3E4-C894AB6B152E}"/>
                </a:ext>
              </a:extLst>
            </p:cNvPr>
            <p:cNvSpPr/>
            <p:nvPr/>
          </p:nvSpPr>
          <p:spPr>
            <a:xfrm>
              <a:off x="909438" y="1740884"/>
              <a:ext cx="95250" cy="171450"/>
            </a:xfrm>
            <a:custGeom>
              <a:avLst/>
              <a:gdLst>
                <a:gd name="connsiteX0" fmla="*/ 85153 w 95250"/>
                <a:gd name="connsiteY0" fmla="*/ 7144 h 171450"/>
                <a:gd name="connsiteX1" fmla="*/ 18288 w 95250"/>
                <a:gd name="connsiteY1" fmla="*/ 7144 h 171450"/>
                <a:gd name="connsiteX2" fmla="*/ 7144 w 95250"/>
                <a:gd name="connsiteY2" fmla="*/ 18288 h 171450"/>
                <a:gd name="connsiteX3" fmla="*/ 7144 w 95250"/>
                <a:gd name="connsiteY3" fmla="*/ 153543 h 171450"/>
                <a:gd name="connsiteX4" fmla="*/ 18288 w 95250"/>
                <a:gd name="connsiteY4" fmla="*/ 164687 h 171450"/>
                <a:gd name="connsiteX5" fmla="*/ 85153 w 95250"/>
                <a:gd name="connsiteY5" fmla="*/ 164687 h 171450"/>
                <a:gd name="connsiteX6" fmla="*/ 96298 w 95250"/>
                <a:gd name="connsiteY6" fmla="*/ 153543 h 171450"/>
                <a:gd name="connsiteX7" fmla="*/ 96298 w 95250"/>
                <a:gd name="connsiteY7" fmla="*/ 18288 h 171450"/>
                <a:gd name="connsiteX8" fmla="*/ 85153 w 95250"/>
                <a:gd name="connsiteY8" fmla="*/ 714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71450">
                  <a:moveTo>
                    <a:pt x="85153" y="7144"/>
                  </a:moveTo>
                  <a:lnTo>
                    <a:pt x="18288" y="7144"/>
                  </a:lnTo>
                  <a:cubicBezTo>
                    <a:pt x="12097" y="7144"/>
                    <a:pt x="7144" y="12097"/>
                    <a:pt x="7144" y="18288"/>
                  </a:cubicBezTo>
                  <a:lnTo>
                    <a:pt x="7144" y="153543"/>
                  </a:lnTo>
                  <a:cubicBezTo>
                    <a:pt x="7144" y="159734"/>
                    <a:pt x="12097" y="164687"/>
                    <a:pt x="18288" y="164687"/>
                  </a:cubicBezTo>
                  <a:lnTo>
                    <a:pt x="85153" y="164687"/>
                  </a:lnTo>
                  <a:cubicBezTo>
                    <a:pt x="91345" y="164687"/>
                    <a:pt x="96298" y="159734"/>
                    <a:pt x="96298" y="153543"/>
                  </a:cubicBezTo>
                  <a:lnTo>
                    <a:pt x="96298" y="18288"/>
                  </a:lnTo>
                  <a:cubicBezTo>
                    <a:pt x="96298" y="12192"/>
                    <a:pt x="91345" y="7144"/>
                    <a:pt x="85153" y="7144"/>
                  </a:cubicBezTo>
                  <a:close/>
                </a:path>
              </a:pathLst>
            </a:custGeom>
            <a:grpFill/>
            <a:ln w="9525" cap="flat">
              <a:noFill/>
              <a:prstDash val="solid"/>
              <a:miter/>
            </a:ln>
          </p:spPr>
          <p:txBody>
            <a:bodyPr rtlCol="0" anchor="ctr"/>
            <a:lstStyle/>
            <a:p>
              <a:endParaRPr lang="ko-KR" altLang="en-US"/>
            </a:p>
          </p:txBody>
        </p:sp>
        <p:sp>
          <p:nvSpPr>
            <p:cNvPr id="38" name="자유형: 도형 29">
              <a:extLst>
                <a:ext uri="{FF2B5EF4-FFF2-40B4-BE49-F238E27FC236}">
                  <a16:creationId xmlns:a16="http://schemas.microsoft.com/office/drawing/2014/main" id="{E550BD8A-707E-4D13-986E-4FD4F2AE68B7}"/>
                </a:ext>
              </a:extLst>
            </p:cNvPr>
            <p:cNvSpPr/>
            <p:nvPr/>
          </p:nvSpPr>
          <p:spPr>
            <a:xfrm>
              <a:off x="998589" y="1607534"/>
              <a:ext cx="142875" cy="304800"/>
            </a:xfrm>
            <a:custGeom>
              <a:avLst/>
              <a:gdLst>
                <a:gd name="connsiteX0" fmla="*/ 18291 w 142875"/>
                <a:gd name="connsiteY0" fmla="*/ 118205 h 304800"/>
                <a:gd name="connsiteX1" fmla="*/ 29435 w 142875"/>
                <a:gd name="connsiteY1" fmla="*/ 118205 h 304800"/>
                <a:gd name="connsiteX2" fmla="*/ 29435 w 142875"/>
                <a:gd name="connsiteY2" fmla="*/ 286893 h 304800"/>
                <a:gd name="connsiteX3" fmla="*/ 40580 w 142875"/>
                <a:gd name="connsiteY3" fmla="*/ 298037 h 304800"/>
                <a:gd name="connsiteX4" fmla="*/ 108207 w 142875"/>
                <a:gd name="connsiteY4" fmla="*/ 298037 h 304800"/>
                <a:gd name="connsiteX5" fmla="*/ 119352 w 142875"/>
                <a:gd name="connsiteY5" fmla="*/ 286893 h 304800"/>
                <a:gd name="connsiteX6" fmla="*/ 119352 w 142875"/>
                <a:gd name="connsiteY6" fmla="*/ 118205 h 304800"/>
                <a:gd name="connsiteX7" fmla="*/ 130496 w 142875"/>
                <a:gd name="connsiteY7" fmla="*/ 118205 h 304800"/>
                <a:gd name="connsiteX8" fmla="*/ 140211 w 142875"/>
                <a:gd name="connsiteY8" fmla="*/ 112490 h 304800"/>
                <a:gd name="connsiteX9" fmla="*/ 139926 w 142875"/>
                <a:gd name="connsiteY9" fmla="*/ 101156 h 304800"/>
                <a:gd name="connsiteX10" fmla="*/ 83442 w 142875"/>
                <a:gd name="connsiteY10" fmla="*/ 12002 h 304800"/>
                <a:gd name="connsiteX11" fmla="*/ 64583 w 142875"/>
                <a:gd name="connsiteY11" fmla="*/ 12002 h 304800"/>
                <a:gd name="connsiteX12" fmla="*/ 8861 w 142875"/>
                <a:gd name="connsiteY12" fmla="*/ 101156 h 304800"/>
                <a:gd name="connsiteX13" fmla="*/ 8576 w 142875"/>
                <a:gd name="connsiteY13" fmla="*/ 112490 h 304800"/>
                <a:gd name="connsiteX14" fmla="*/ 18291 w 142875"/>
                <a:gd name="connsiteY14" fmla="*/ 118205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2875" h="304800">
                  <a:moveTo>
                    <a:pt x="18291" y="118205"/>
                  </a:moveTo>
                  <a:lnTo>
                    <a:pt x="29435" y="118205"/>
                  </a:lnTo>
                  <a:lnTo>
                    <a:pt x="29435" y="286893"/>
                  </a:lnTo>
                  <a:cubicBezTo>
                    <a:pt x="29435" y="293084"/>
                    <a:pt x="34388" y="298037"/>
                    <a:pt x="40580" y="298037"/>
                  </a:cubicBezTo>
                  <a:lnTo>
                    <a:pt x="108207" y="298037"/>
                  </a:lnTo>
                  <a:cubicBezTo>
                    <a:pt x="114398" y="298037"/>
                    <a:pt x="119352" y="293084"/>
                    <a:pt x="119352" y="286893"/>
                  </a:cubicBezTo>
                  <a:lnTo>
                    <a:pt x="119352" y="118205"/>
                  </a:lnTo>
                  <a:lnTo>
                    <a:pt x="130496" y="118205"/>
                  </a:lnTo>
                  <a:cubicBezTo>
                    <a:pt x="134591" y="118205"/>
                    <a:pt x="138306" y="116014"/>
                    <a:pt x="140211" y="112490"/>
                  </a:cubicBezTo>
                  <a:cubicBezTo>
                    <a:pt x="142212" y="108966"/>
                    <a:pt x="142021" y="104585"/>
                    <a:pt x="139926" y="101156"/>
                  </a:cubicBezTo>
                  <a:lnTo>
                    <a:pt x="83442" y="12002"/>
                  </a:lnTo>
                  <a:cubicBezTo>
                    <a:pt x="79346" y="5524"/>
                    <a:pt x="68583" y="5524"/>
                    <a:pt x="64583" y="12002"/>
                  </a:cubicBezTo>
                  <a:lnTo>
                    <a:pt x="8861" y="101156"/>
                  </a:lnTo>
                  <a:cubicBezTo>
                    <a:pt x="6671" y="104585"/>
                    <a:pt x="6575" y="108966"/>
                    <a:pt x="8576" y="112490"/>
                  </a:cubicBezTo>
                  <a:cubicBezTo>
                    <a:pt x="10481" y="116014"/>
                    <a:pt x="14291" y="118205"/>
                    <a:pt x="18291" y="118205"/>
                  </a:cubicBezTo>
                  <a:close/>
                </a:path>
              </a:pathLst>
            </a:custGeom>
            <a:grpFill/>
            <a:ln w="9525" cap="flat">
              <a:noFill/>
              <a:prstDash val="solid"/>
              <a:miter/>
            </a:ln>
          </p:spPr>
          <p:txBody>
            <a:bodyPr rtlCol="0" anchor="ctr"/>
            <a:lstStyle/>
            <a:p>
              <a:endParaRPr lang="ko-KR" altLang="en-US"/>
            </a:p>
          </p:txBody>
        </p:sp>
        <p:sp>
          <p:nvSpPr>
            <p:cNvPr id="39" name="자유형: 도형 30">
              <a:extLst>
                <a:ext uri="{FF2B5EF4-FFF2-40B4-BE49-F238E27FC236}">
                  <a16:creationId xmlns:a16="http://schemas.microsoft.com/office/drawing/2014/main" id="{CFD266B7-DA25-4A88-8AB3-7E2AD271340F}"/>
                </a:ext>
              </a:extLst>
            </p:cNvPr>
            <p:cNvSpPr/>
            <p:nvPr/>
          </p:nvSpPr>
          <p:spPr>
            <a:xfrm>
              <a:off x="752656" y="1562597"/>
              <a:ext cx="390525" cy="390525"/>
            </a:xfrm>
            <a:custGeom>
              <a:avLst/>
              <a:gdLst>
                <a:gd name="connsiteX0" fmla="*/ 376142 w 390525"/>
                <a:gd name="connsiteY0" fmla="*/ 365262 h 390525"/>
                <a:gd name="connsiteX1" fmla="*/ 29432 w 390525"/>
                <a:gd name="connsiteY1" fmla="*/ 365262 h 390525"/>
                <a:gd name="connsiteX2" fmla="*/ 29432 w 390525"/>
                <a:gd name="connsiteY2" fmla="*/ 18552 h 390525"/>
                <a:gd name="connsiteX3" fmla="*/ 19526 w 390525"/>
                <a:gd name="connsiteY3" fmla="*/ 7218 h 390525"/>
                <a:gd name="connsiteX4" fmla="*/ 7144 w 390525"/>
                <a:gd name="connsiteY4" fmla="*/ 18267 h 390525"/>
                <a:gd name="connsiteX5" fmla="*/ 7144 w 390525"/>
                <a:gd name="connsiteY5" fmla="*/ 376407 h 390525"/>
                <a:gd name="connsiteX6" fmla="*/ 18288 w 390525"/>
                <a:gd name="connsiteY6" fmla="*/ 387551 h 390525"/>
                <a:gd name="connsiteX7" fmla="*/ 376428 w 390525"/>
                <a:gd name="connsiteY7" fmla="*/ 387551 h 390525"/>
                <a:gd name="connsiteX8" fmla="*/ 387477 w 390525"/>
                <a:gd name="connsiteY8" fmla="*/ 375168 h 390525"/>
                <a:gd name="connsiteX9" fmla="*/ 376142 w 390525"/>
                <a:gd name="connsiteY9" fmla="*/ 365262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525" h="390525">
                  <a:moveTo>
                    <a:pt x="376142" y="365262"/>
                  </a:moveTo>
                  <a:lnTo>
                    <a:pt x="29432" y="365262"/>
                  </a:lnTo>
                  <a:lnTo>
                    <a:pt x="29432" y="18552"/>
                  </a:lnTo>
                  <a:cubicBezTo>
                    <a:pt x="29432" y="12837"/>
                    <a:pt x="25241" y="7789"/>
                    <a:pt x="19526" y="7218"/>
                  </a:cubicBezTo>
                  <a:cubicBezTo>
                    <a:pt x="12764" y="6456"/>
                    <a:pt x="7144" y="11694"/>
                    <a:pt x="7144" y="18267"/>
                  </a:cubicBezTo>
                  <a:lnTo>
                    <a:pt x="7144" y="376407"/>
                  </a:lnTo>
                  <a:cubicBezTo>
                    <a:pt x="7144" y="382598"/>
                    <a:pt x="12097" y="387551"/>
                    <a:pt x="18288" y="387551"/>
                  </a:cubicBezTo>
                  <a:lnTo>
                    <a:pt x="376428" y="387551"/>
                  </a:lnTo>
                  <a:cubicBezTo>
                    <a:pt x="383000" y="387551"/>
                    <a:pt x="388239" y="381836"/>
                    <a:pt x="387477" y="375168"/>
                  </a:cubicBezTo>
                  <a:cubicBezTo>
                    <a:pt x="386906" y="369453"/>
                    <a:pt x="381857" y="365262"/>
                    <a:pt x="376142" y="365262"/>
                  </a:cubicBezTo>
                  <a:close/>
                </a:path>
              </a:pathLst>
            </a:custGeom>
            <a:grpFill/>
            <a:ln w="9525" cap="flat">
              <a:noFill/>
              <a:prstDash val="solid"/>
              <a:miter/>
            </a:ln>
          </p:spPr>
          <p:txBody>
            <a:bodyPr rtlCol="0" anchor="ctr"/>
            <a:lstStyle/>
            <a:p>
              <a:endParaRPr lang="ko-KR" altLang="en-US"/>
            </a:p>
          </p:txBody>
        </p:sp>
      </p:grpSp>
      <p:cxnSp>
        <p:nvCxnSpPr>
          <p:cNvPr id="20" name="Conector recto 19">
            <a:extLst>
              <a:ext uri="{FF2B5EF4-FFF2-40B4-BE49-F238E27FC236}">
                <a16:creationId xmlns:a16="http://schemas.microsoft.com/office/drawing/2014/main" id="{278C20BC-510A-41E9-A97C-392024606D69}"/>
              </a:ext>
            </a:extLst>
          </p:cNvPr>
          <p:cNvCxnSpPr/>
          <p:nvPr/>
        </p:nvCxnSpPr>
        <p:spPr>
          <a:xfrm>
            <a:off x="1245326" y="1342197"/>
            <a:ext cx="9962605" cy="0"/>
          </a:xfrm>
          <a:prstGeom prst="line">
            <a:avLst/>
          </a:prstGeom>
          <a:ln>
            <a:solidFill>
              <a:srgbClr val="004D86"/>
            </a:solidFill>
          </a:ln>
        </p:spPr>
        <p:style>
          <a:lnRef idx="1">
            <a:schemeClr val="accent4"/>
          </a:lnRef>
          <a:fillRef idx="0">
            <a:schemeClr val="accent4"/>
          </a:fillRef>
          <a:effectRef idx="0">
            <a:schemeClr val="accent4"/>
          </a:effectRef>
          <a:fontRef idx="minor">
            <a:schemeClr val="tx1"/>
          </a:fontRef>
        </p:style>
      </p:cxnSp>
      <p:graphicFrame>
        <p:nvGraphicFramePr>
          <p:cNvPr id="7" name="Diagrama 6">
            <a:extLst>
              <a:ext uri="{FF2B5EF4-FFF2-40B4-BE49-F238E27FC236}">
                <a16:creationId xmlns:a16="http://schemas.microsoft.com/office/drawing/2014/main" id="{2905A3DC-90B6-48EB-B346-5119C39EFAC4}"/>
              </a:ext>
            </a:extLst>
          </p:cNvPr>
          <p:cNvGraphicFramePr/>
          <p:nvPr/>
        </p:nvGraphicFramePr>
        <p:xfrm>
          <a:off x="2161637" y="1575220"/>
          <a:ext cx="3577217" cy="46412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a 5">
            <a:extLst>
              <a:ext uri="{FF2B5EF4-FFF2-40B4-BE49-F238E27FC236}">
                <a16:creationId xmlns:a16="http://schemas.microsoft.com/office/drawing/2014/main" id="{369FCF5E-F621-41A5-91F2-4F72A02F18C3}"/>
              </a:ext>
            </a:extLst>
          </p:cNvPr>
          <p:cNvGraphicFramePr/>
          <p:nvPr>
            <p:extLst>
              <p:ext uri="{D42A27DB-BD31-4B8C-83A1-F6EECF244321}">
                <p14:modId xmlns:p14="http://schemas.microsoft.com/office/powerpoint/2010/main" val="1703446580"/>
              </p:ext>
            </p:extLst>
          </p:nvPr>
        </p:nvGraphicFramePr>
        <p:xfrm>
          <a:off x="5461706" y="1442394"/>
          <a:ext cx="7790328" cy="407340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5" name="CuadroTexto 14">
            <a:extLst>
              <a:ext uri="{FF2B5EF4-FFF2-40B4-BE49-F238E27FC236}">
                <a16:creationId xmlns:a16="http://schemas.microsoft.com/office/drawing/2014/main" id="{4ABA804C-CCC4-4067-BD67-2C09EFB41793}"/>
              </a:ext>
            </a:extLst>
          </p:cNvPr>
          <p:cNvSpPr txBox="1"/>
          <p:nvPr/>
        </p:nvSpPr>
        <p:spPr>
          <a:xfrm>
            <a:off x="7761514" y="5953712"/>
            <a:ext cx="4000176" cy="584775"/>
          </a:xfrm>
          <a:prstGeom prst="rect">
            <a:avLst/>
          </a:prstGeom>
          <a:noFill/>
        </p:spPr>
        <p:txBody>
          <a:bodyPr wrap="square">
            <a:spAutoFit/>
          </a:bodyPr>
          <a:lstStyle/>
          <a:p>
            <a:pPr algn="ctr"/>
            <a:r>
              <a:rPr lang="es-CR" sz="1600">
                <a:latin typeface="Sagona ExtraLight" panose="02020303050505020204" pitchFamily="18" charset="0"/>
                <a:ea typeface="Times New Roman" panose="02020603050405020304" pitchFamily="18" charset="0"/>
                <a:cs typeface="Arial" panose="020B0604020202020204" pitchFamily="34" charset="0"/>
              </a:rPr>
              <a:t>D</a:t>
            </a:r>
            <a:r>
              <a:rPr lang="es-CR" sz="1600">
                <a:effectLst/>
                <a:latin typeface="Sagona ExtraLight" panose="02020303050505020204" pitchFamily="18" charset="0"/>
                <a:ea typeface="Times New Roman" panose="02020603050405020304" pitchFamily="18" charset="0"/>
                <a:cs typeface="Arial" panose="020B0604020202020204" pitchFamily="34" charset="0"/>
              </a:rPr>
              <a:t>efinen las tareas, la fecha de inicio, la fecha de fin y los responsables</a:t>
            </a:r>
            <a:r>
              <a:rPr lang="es-CR" sz="1600">
                <a:effectLst/>
                <a:latin typeface="Book Antiqua" panose="02040602050305030304" pitchFamily="18" charset="0"/>
                <a:ea typeface="Times New Roman" panose="02020603050405020304" pitchFamily="18" charset="0"/>
                <a:cs typeface="Arial" panose="020B0604020202020204" pitchFamily="34" charset="0"/>
              </a:rPr>
              <a:t>.</a:t>
            </a:r>
            <a:endParaRPr lang="es-CR" sz="1600"/>
          </a:p>
        </p:txBody>
      </p:sp>
      <p:cxnSp>
        <p:nvCxnSpPr>
          <p:cNvPr id="5" name="Conector recto de flecha 4">
            <a:extLst>
              <a:ext uri="{FF2B5EF4-FFF2-40B4-BE49-F238E27FC236}">
                <a16:creationId xmlns:a16="http://schemas.microsoft.com/office/drawing/2014/main" id="{F7E197F6-3596-42DC-A5E2-8666F2A35793}"/>
              </a:ext>
            </a:extLst>
          </p:cNvPr>
          <p:cNvCxnSpPr/>
          <p:nvPr/>
        </p:nvCxnSpPr>
        <p:spPr>
          <a:xfrm>
            <a:off x="8338457" y="5515798"/>
            <a:ext cx="315686" cy="324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Conector recto de flecha 7">
            <a:extLst>
              <a:ext uri="{FF2B5EF4-FFF2-40B4-BE49-F238E27FC236}">
                <a16:creationId xmlns:a16="http://schemas.microsoft.com/office/drawing/2014/main" id="{2859D150-DF3E-4B75-AFF8-F38568BE0228}"/>
              </a:ext>
            </a:extLst>
          </p:cNvPr>
          <p:cNvCxnSpPr>
            <a:cxnSpLocks/>
          </p:cNvCxnSpPr>
          <p:nvPr/>
        </p:nvCxnSpPr>
        <p:spPr>
          <a:xfrm flipH="1">
            <a:off x="11042292" y="5595539"/>
            <a:ext cx="161226" cy="360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Conector recto de flecha 10">
            <a:extLst>
              <a:ext uri="{FF2B5EF4-FFF2-40B4-BE49-F238E27FC236}">
                <a16:creationId xmlns:a16="http://schemas.microsoft.com/office/drawing/2014/main" id="{B6BF6742-D8D5-459A-9D6B-33A69D460DB1}"/>
              </a:ext>
            </a:extLst>
          </p:cNvPr>
          <p:cNvCxnSpPr>
            <a:cxnSpLocks/>
          </p:cNvCxnSpPr>
          <p:nvPr/>
        </p:nvCxnSpPr>
        <p:spPr>
          <a:xfrm>
            <a:off x="9803230" y="5595538"/>
            <a:ext cx="0" cy="360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6557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a:extLst>
              <a:ext uri="{FF2B5EF4-FFF2-40B4-BE49-F238E27FC236}">
                <a16:creationId xmlns:a16="http://schemas.microsoft.com/office/drawing/2014/main" id="{37E05053-DD3F-40B3-8B7F-33C0F6CB7E7D}"/>
              </a:ext>
            </a:extLst>
          </p:cNvPr>
          <p:cNvSpPr txBox="1"/>
          <p:nvPr/>
        </p:nvSpPr>
        <p:spPr>
          <a:xfrm>
            <a:off x="1156172" y="2929827"/>
            <a:ext cx="1559861" cy="1038701"/>
          </a:xfrm>
          <a:prstGeom prst="ellipse">
            <a:avLst/>
          </a:prstGeom>
          <a:ln>
            <a:noFill/>
          </a:ln>
          <a:effectLst>
            <a:outerShdw blurRad="152400" dist="317500" dir="5400000" sx="90000" sy="-19000" rotWithShape="0">
              <a:prstClr val="black">
                <a:alpha val="15000"/>
              </a:prstClr>
            </a:outerShdw>
          </a:effectLst>
        </p:spPr>
        <p:style>
          <a:lnRef idx="2">
            <a:schemeClr val="accent6"/>
          </a:lnRef>
          <a:fillRef idx="1">
            <a:schemeClr val="lt1"/>
          </a:fillRef>
          <a:effectRef idx="0">
            <a:schemeClr val="accent6"/>
          </a:effectRef>
          <a:fontRef idx="minor">
            <a:schemeClr val="dk1"/>
          </a:fontRef>
        </p:style>
        <p:txBody>
          <a:bodyPr vert="horz" wrap="square" rtlCol="0">
            <a:spAutoFit/>
          </a:bodyPr>
          <a:lstStyle/>
          <a:p>
            <a:pPr algn="just"/>
            <a:r>
              <a:rPr lang="es-CR" sz="1400">
                <a:latin typeface="Sagona ExtraLight" panose="02020303050505020204" pitchFamily="18" charset="0"/>
                <a:ea typeface="Times New Roman" panose="02020603050405020304" pitchFamily="18" charset="0"/>
                <a:cs typeface="Arial" panose="020B0604020202020204" pitchFamily="34" charset="0"/>
              </a:rPr>
              <a:t>Fases para el análisis de riesgos</a:t>
            </a:r>
            <a:endParaRPr lang="es-CR" sz="1400">
              <a:latin typeface="Sagona ExtraLight" panose="02020303050505020204" pitchFamily="18" charset="0"/>
            </a:endParaRPr>
          </a:p>
        </p:txBody>
      </p:sp>
      <p:sp>
        <p:nvSpPr>
          <p:cNvPr id="3" name="Título 2">
            <a:extLst>
              <a:ext uri="{FF2B5EF4-FFF2-40B4-BE49-F238E27FC236}">
                <a16:creationId xmlns:a16="http://schemas.microsoft.com/office/drawing/2014/main" id="{12B178B4-CDED-454C-BED2-2E2B10ADA703}"/>
              </a:ext>
            </a:extLst>
          </p:cNvPr>
          <p:cNvSpPr>
            <a:spLocks noGrp="1"/>
          </p:cNvSpPr>
          <p:nvPr>
            <p:ph type="ctrTitle"/>
          </p:nvPr>
        </p:nvSpPr>
        <p:spPr/>
        <p:txBody>
          <a:bodyPr rtlCol="0"/>
          <a:lstStyle/>
          <a:p>
            <a:r>
              <a:rPr lang="es-ES" sz="3600">
                <a:latin typeface="Sagona ExtraLight"/>
              </a:rPr>
              <a:t>Sistema específico de valoración del riesgo (</a:t>
            </a:r>
            <a:r>
              <a:rPr lang="es-ES" sz="3600" err="1">
                <a:latin typeface="Sagona ExtraLight"/>
              </a:rPr>
              <a:t>sevRi</a:t>
            </a:r>
            <a:r>
              <a:rPr lang="es-ES" sz="3600">
                <a:latin typeface="Sagona ExtraLight"/>
              </a:rPr>
              <a:t>)</a:t>
            </a:r>
          </a:p>
        </p:txBody>
      </p:sp>
      <p:cxnSp>
        <p:nvCxnSpPr>
          <p:cNvPr id="20" name="Conector recto 19">
            <a:extLst>
              <a:ext uri="{FF2B5EF4-FFF2-40B4-BE49-F238E27FC236}">
                <a16:creationId xmlns:a16="http://schemas.microsoft.com/office/drawing/2014/main" id="{278C20BC-510A-41E9-A97C-392024606D69}"/>
              </a:ext>
            </a:extLst>
          </p:cNvPr>
          <p:cNvCxnSpPr/>
          <p:nvPr/>
        </p:nvCxnSpPr>
        <p:spPr>
          <a:xfrm>
            <a:off x="1245326" y="1342197"/>
            <a:ext cx="9962605" cy="0"/>
          </a:xfrm>
          <a:prstGeom prst="line">
            <a:avLst/>
          </a:prstGeom>
          <a:ln>
            <a:solidFill>
              <a:srgbClr val="004D86"/>
            </a:solidFill>
          </a:ln>
        </p:spPr>
        <p:style>
          <a:lnRef idx="1">
            <a:schemeClr val="accent4"/>
          </a:lnRef>
          <a:fillRef idx="0">
            <a:schemeClr val="accent4"/>
          </a:fillRef>
          <a:effectRef idx="0">
            <a:schemeClr val="accent4"/>
          </a:effectRef>
          <a:fontRef idx="minor">
            <a:schemeClr val="tx1"/>
          </a:fontRef>
        </p:style>
      </p:cxnSp>
      <p:sp>
        <p:nvSpPr>
          <p:cNvPr id="4" name="Flecha: a la derecha 3">
            <a:extLst>
              <a:ext uri="{FF2B5EF4-FFF2-40B4-BE49-F238E27FC236}">
                <a16:creationId xmlns:a16="http://schemas.microsoft.com/office/drawing/2014/main" id="{7FC1D29D-75F5-4230-A8FF-F5D29EC6A127}"/>
              </a:ext>
            </a:extLst>
          </p:cNvPr>
          <p:cNvSpPr/>
          <p:nvPr/>
        </p:nvSpPr>
        <p:spPr>
          <a:xfrm>
            <a:off x="6036952" y="3501817"/>
            <a:ext cx="562513" cy="391643"/>
          </a:xfrm>
          <a:prstGeom prst="rightArrow">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graphicFrame>
        <p:nvGraphicFramePr>
          <p:cNvPr id="7" name="Diagrama 6">
            <a:extLst>
              <a:ext uri="{FF2B5EF4-FFF2-40B4-BE49-F238E27FC236}">
                <a16:creationId xmlns:a16="http://schemas.microsoft.com/office/drawing/2014/main" id="{2905A3DC-90B6-48EB-B346-5119C39EFAC4}"/>
              </a:ext>
            </a:extLst>
          </p:cNvPr>
          <p:cNvGraphicFramePr/>
          <p:nvPr>
            <p:extLst>
              <p:ext uri="{D42A27DB-BD31-4B8C-83A1-F6EECF244321}">
                <p14:modId xmlns:p14="http://schemas.microsoft.com/office/powerpoint/2010/main" val="4216556907"/>
              </p:ext>
            </p:extLst>
          </p:nvPr>
        </p:nvGraphicFramePr>
        <p:xfrm>
          <a:off x="2320767" y="1407950"/>
          <a:ext cx="3577217" cy="46412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CuadroTexto 1">
            <a:extLst>
              <a:ext uri="{FF2B5EF4-FFF2-40B4-BE49-F238E27FC236}">
                <a16:creationId xmlns:a16="http://schemas.microsoft.com/office/drawing/2014/main" id="{AF65B2AA-E60E-4DBF-A1C0-50FE07DAFAEF}"/>
              </a:ext>
            </a:extLst>
          </p:cNvPr>
          <p:cNvSpPr txBox="1"/>
          <p:nvPr/>
        </p:nvSpPr>
        <p:spPr>
          <a:xfrm>
            <a:off x="6096000" y="1385547"/>
            <a:ext cx="5790526" cy="1077218"/>
          </a:xfrm>
          <a:prstGeom prst="rect">
            <a:avLst/>
          </a:prstGeom>
          <a:noFill/>
          <a:ln>
            <a:solidFill>
              <a:srgbClr val="004D86"/>
            </a:solidFill>
          </a:ln>
        </p:spPr>
        <p:txBody>
          <a:bodyPr wrap="square" rtlCol="0">
            <a:spAutoFit/>
          </a:bodyPr>
          <a:lstStyle/>
          <a:p>
            <a:r>
              <a:rPr lang="es-CR" sz="1600">
                <a:latin typeface="Sagona ExtraLight" panose="02020303050505020204" pitchFamily="18" charset="0"/>
              </a:rPr>
              <a:t>Definir la estrategia para administrar los riesgos, según el grado de prioridad asignado, con el fin de minimizar la ocurrencia de efectos adversos para el cumplimiento de los objetivos.</a:t>
            </a:r>
          </a:p>
        </p:txBody>
      </p:sp>
      <p:sp>
        <p:nvSpPr>
          <p:cNvPr id="64" name="CuadroTexto 63">
            <a:extLst>
              <a:ext uri="{FF2B5EF4-FFF2-40B4-BE49-F238E27FC236}">
                <a16:creationId xmlns:a16="http://schemas.microsoft.com/office/drawing/2014/main" id="{C933957D-A676-442C-8F9E-8152FE7E708D}"/>
              </a:ext>
            </a:extLst>
          </p:cNvPr>
          <p:cNvSpPr txBox="1"/>
          <p:nvPr/>
        </p:nvSpPr>
        <p:spPr>
          <a:xfrm>
            <a:off x="6702604" y="2591636"/>
            <a:ext cx="270926" cy="3477875"/>
          </a:xfrm>
          <a:prstGeom prst="rect">
            <a:avLst/>
          </a:prstGeom>
          <a:ln>
            <a:noFill/>
          </a:ln>
          <a:effectLst>
            <a:outerShdw blurRad="50800" dist="38100" dir="8100000" algn="tr"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wrap="square" rtlCol="0">
            <a:spAutoFit/>
          </a:bodyPr>
          <a:lstStyle/>
          <a:p>
            <a:r>
              <a:rPr lang="es-CR" sz="2000">
                <a:latin typeface="Sagona ExtraLight" panose="02020303050505020204" pitchFamily="18" charset="0"/>
              </a:rPr>
              <a:t>Estrategias</a:t>
            </a:r>
          </a:p>
        </p:txBody>
      </p:sp>
      <p:sp>
        <p:nvSpPr>
          <p:cNvPr id="97" name="Elipse 96">
            <a:extLst>
              <a:ext uri="{FF2B5EF4-FFF2-40B4-BE49-F238E27FC236}">
                <a16:creationId xmlns:a16="http://schemas.microsoft.com/office/drawing/2014/main" id="{50C55CFA-507A-466F-B814-404DAB15DA7C}"/>
              </a:ext>
            </a:extLst>
          </p:cNvPr>
          <p:cNvSpPr/>
          <p:nvPr/>
        </p:nvSpPr>
        <p:spPr>
          <a:xfrm>
            <a:off x="7251466" y="2714943"/>
            <a:ext cx="457200" cy="429768"/>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98" name="CuadroTexto 97">
            <a:extLst>
              <a:ext uri="{FF2B5EF4-FFF2-40B4-BE49-F238E27FC236}">
                <a16:creationId xmlns:a16="http://schemas.microsoft.com/office/drawing/2014/main" id="{B748587F-132A-4B17-93FF-D2AB81BEEC37}"/>
              </a:ext>
            </a:extLst>
          </p:cNvPr>
          <p:cNvSpPr txBox="1"/>
          <p:nvPr/>
        </p:nvSpPr>
        <p:spPr>
          <a:xfrm>
            <a:off x="7708666" y="2723262"/>
            <a:ext cx="1132847" cy="338554"/>
          </a:xfrm>
          <a:prstGeom prst="rect">
            <a:avLst/>
          </a:prstGeom>
          <a:noFill/>
        </p:spPr>
        <p:txBody>
          <a:bodyPr wrap="square" rtlCol="0">
            <a:spAutoFit/>
          </a:bodyPr>
          <a:lstStyle/>
          <a:p>
            <a:r>
              <a:rPr lang="es-CR" sz="1600" b="1">
                <a:latin typeface="Sagona ExtraLight" panose="02020303050505020204" pitchFamily="18" charset="0"/>
              </a:rPr>
              <a:t>Aceptar</a:t>
            </a:r>
          </a:p>
        </p:txBody>
      </p:sp>
      <p:sp>
        <p:nvSpPr>
          <p:cNvPr id="100" name="CuadroTexto 99">
            <a:extLst>
              <a:ext uri="{FF2B5EF4-FFF2-40B4-BE49-F238E27FC236}">
                <a16:creationId xmlns:a16="http://schemas.microsoft.com/office/drawing/2014/main" id="{E715CA73-8449-4754-A9BC-4FA6A6278A8D}"/>
              </a:ext>
            </a:extLst>
          </p:cNvPr>
          <p:cNvSpPr txBox="1"/>
          <p:nvPr/>
        </p:nvSpPr>
        <p:spPr>
          <a:xfrm>
            <a:off x="7708666" y="3447773"/>
            <a:ext cx="4108175" cy="1023678"/>
          </a:xfrm>
          <a:prstGeom prst="rect">
            <a:avLst/>
          </a:prstGeom>
          <a:solidFill>
            <a:schemeClr val="bg1"/>
          </a:solidFill>
        </p:spPr>
        <p:txBody>
          <a:bodyPr wrap="square" lIns="91440" tIns="45720" rIns="91440" bIns="45720" anchor="t">
            <a:spAutoFit/>
          </a:bodyPr>
          <a:lstStyle/>
          <a:p>
            <a:pPr marL="285750" indent="-285750">
              <a:lnSpc>
                <a:spcPct val="150000"/>
              </a:lnSpc>
              <a:buFont typeface="Arial" panose="020B0604020202020204" pitchFamily="34" charset="0"/>
              <a:buChar char="•"/>
            </a:pPr>
            <a:r>
              <a:rPr lang="es-ES" sz="1400">
                <a:latin typeface="Sagona ExtraLight"/>
              </a:rPr>
              <a:t>No es posible afectar la fuente de riesgo</a:t>
            </a:r>
          </a:p>
          <a:p>
            <a:pPr marL="285750" indent="-285750">
              <a:lnSpc>
                <a:spcPct val="150000"/>
              </a:lnSpc>
              <a:buFont typeface="Arial" panose="020B0604020202020204" pitchFamily="34" charset="0"/>
              <a:buChar char="•"/>
            </a:pPr>
            <a:r>
              <a:rPr lang="es-ES" sz="1400">
                <a:latin typeface="Sagona ExtraLight"/>
              </a:rPr>
              <a:t>Las consecuencias no son relevantes</a:t>
            </a:r>
          </a:p>
          <a:p>
            <a:pPr marL="285750" indent="-285750">
              <a:lnSpc>
                <a:spcPct val="150000"/>
              </a:lnSpc>
              <a:buFont typeface="Arial" panose="020B0604020202020204" pitchFamily="34" charset="0"/>
              <a:buChar char="•"/>
            </a:pPr>
            <a:r>
              <a:rPr lang="es-ES" sz="1400">
                <a:latin typeface="Sagona ExtraLight"/>
              </a:rPr>
              <a:t>Fuente bien controlada. </a:t>
            </a:r>
            <a:endParaRPr lang="es-ES" sz="1400">
              <a:latin typeface="Sagona ExtraLight" panose="02020303050505020204" pitchFamily="18" charset="0"/>
            </a:endParaRPr>
          </a:p>
        </p:txBody>
      </p:sp>
      <p:sp>
        <p:nvSpPr>
          <p:cNvPr id="102" name="CuadroTexto 101">
            <a:extLst>
              <a:ext uri="{FF2B5EF4-FFF2-40B4-BE49-F238E27FC236}">
                <a16:creationId xmlns:a16="http://schemas.microsoft.com/office/drawing/2014/main" id="{07373932-CDFB-4D61-8C5A-5BDB0E5AB3AA}"/>
              </a:ext>
            </a:extLst>
          </p:cNvPr>
          <p:cNvSpPr txBox="1"/>
          <p:nvPr/>
        </p:nvSpPr>
        <p:spPr>
          <a:xfrm>
            <a:off x="8346632" y="4874002"/>
            <a:ext cx="2605615" cy="276999"/>
          </a:xfrm>
          <a:prstGeom prst="rect">
            <a:avLst/>
          </a:prstGeom>
          <a:noFill/>
        </p:spPr>
        <p:txBody>
          <a:bodyPr wrap="square">
            <a:spAutoFit/>
          </a:bodyPr>
          <a:lstStyle/>
          <a:p>
            <a:r>
              <a:rPr lang="es-ES" sz="1200" i="1">
                <a:latin typeface="Sagona ExtraLight" panose="02020303050505020204" pitchFamily="18" charset="0"/>
              </a:rPr>
              <a:t>Supervisión constante </a:t>
            </a:r>
            <a:endParaRPr lang="es-CR" sz="1200" i="1">
              <a:latin typeface="Sagona ExtraLight" panose="02020303050505020204" pitchFamily="18" charset="0"/>
            </a:endParaRPr>
          </a:p>
        </p:txBody>
      </p:sp>
      <p:sp>
        <p:nvSpPr>
          <p:cNvPr id="104" name="Freeform 296">
            <a:extLst>
              <a:ext uri="{FF2B5EF4-FFF2-40B4-BE49-F238E27FC236}">
                <a16:creationId xmlns:a16="http://schemas.microsoft.com/office/drawing/2014/main" id="{9E082C21-B30E-468D-93D5-E21E20367448}"/>
              </a:ext>
            </a:extLst>
          </p:cNvPr>
          <p:cNvSpPr>
            <a:spLocks noEditPoints="1"/>
          </p:cNvSpPr>
          <p:nvPr/>
        </p:nvSpPr>
        <p:spPr bwMode="auto">
          <a:xfrm>
            <a:off x="8058756" y="4857408"/>
            <a:ext cx="334275" cy="334275"/>
          </a:xfrm>
          <a:custGeom>
            <a:avLst/>
            <a:gdLst>
              <a:gd name="T0" fmla="*/ 172 w 176"/>
              <a:gd name="T1" fmla="*/ 84 h 176"/>
              <a:gd name="T2" fmla="*/ 168 w 176"/>
              <a:gd name="T3" fmla="*/ 88 h 176"/>
              <a:gd name="T4" fmla="*/ 88 w 176"/>
              <a:gd name="T5" fmla="*/ 168 h 176"/>
              <a:gd name="T6" fmla="*/ 24 w 176"/>
              <a:gd name="T7" fmla="*/ 136 h 176"/>
              <a:gd name="T8" fmla="*/ 56 w 176"/>
              <a:gd name="T9" fmla="*/ 136 h 176"/>
              <a:gd name="T10" fmla="*/ 60 w 176"/>
              <a:gd name="T11" fmla="*/ 132 h 176"/>
              <a:gd name="T12" fmla="*/ 56 w 176"/>
              <a:gd name="T13" fmla="*/ 128 h 176"/>
              <a:gd name="T14" fmla="*/ 16 w 176"/>
              <a:gd name="T15" fmla="*/ 128 h 176"/>
              <a:gd name="T16" fmla="*/ 12 w 176"/>
              <a:gd name="T17" fmla="*/ 132 h 176"/>
              <a:gd name="T18" fmla="*/ 12 w 176"/>
              <a:gd name="T19" fmla="*/ 172 h 176"/>
              <a:gd name="T20" fmla="*/ 16 w 176"/>
              <a:gd name="T21" fmla="*/ 176 h 176"/>
              <a:gd name="T22" fmla="*/ 20 w 176"/>
              <a:gd name="T23" fmla="*/ 172 h 176"/>
              <a:gd name="T24" fmla="*/ 20 w 176"/>
              <a:gd name="T25" fmla="*/ 144 h 176"/>
              <a:gd name="T26" fmla="*/ 88 w 176"/>
              <a:gd name="T27" fmla="*/ 176 h 176"/>
              <a:gd name="T28" fmla="*/ 176 w 176"/>
              <a:gd name="T29" fmla="*/ 88 h 176"/>
              <a:gd name="T30" fmla="*/ 172 w 176"/>
              <a:gd name="T31" fmla="*/ 84 h 176"/>
              <a:gd name="T32" fmla="*/ 88 w 176"/>
              <a:gd name="T33" fmla="*/ 8 h 176"/>
              <a:gd name="T34" fmla="*/ 152 w 176"/>
              <a:gd name="T35" fmla="*/ 40 h 176"/>
              <a:gd name="T36" fmla="*/ 120 w 176"/>
              <a:gd name="T37" fmla="*/ 40 h 176"/>
              <a:gd name="T38" fmla="*/ 116 w 176"/>
              <a:gd name="T39" fmla="*/ 44 h 176"/>
              <a:gd name="T40" fmla="*/ 120 w 176"/>
              <a:gd name="T41" fmla="*/ 48 h 176"/>
              <a:gd name="T42" fmla="*/ 160 w 176"/>
              <a:gd name="T43" fmla="*/ 48 h 176"/>
              <a:gd name="T44" fmla="*/ 164 w 176"/>
              <a:gd name="T45" fmla="*/ 44 h 176"/>
              <a:gd name="T46" fmla="*/ 164 w 176"/>
              <a:gd name="T47" fmla="*/ 4 h 176"/>
              <a:gd name="T48" fmla="*/ 160 w 176"/>
              <a:gd name="T49" fmla="*/ 0 h 176"/>
              <a:gd name="T50" fmla="*/ 156 w 176"/>
              <a:gd name="T51" fmla="*/ 4 h 176"/>
              <a:gd name="T52" fmla="*/ 156 w 176"/>
              <a:gd name="T53" fmla="*/ 32 h 176"/>
              <a:gd name="T54" fmla="*/ 88 w 176"/>
              <a:gd name="T55" fmla="*/ 0 h 176"/>
              <a:gd name="T56" fmla="*/ 0 w 176"/>
              <a:gd name="T57" fmla="*/ 88 h 176"/>
              <a:gd name="T58" fmla="*/ 4 w 176"/>
              <a:gd name="T59" fmla="*/ 92 h 176"/>
              <a:gd name="T60" fmla="*/ 8 w 176"/>
              <a:gd name="T61" fmla="*/ 88 h 176"/>
              <a:gd name="T62" fmla="*/ 88 w 176"/>
              <a:gd name="T63" fmla="*/ 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6" h="176">
                <a:moveTo>
                  <a:pt x="172" y="84"/>
                </a:moveTo>
                <a:cubicBezTo>
                  <a:pt x="170" y="84"/>
                  <a:pt x="168" y="86"/>
                  <a:pt x="168" y="88"/>
                </a:cubicBezTo>
                <a:cubicBezTo>
                  <a:pt x="168" y="132"/>
                  <a:pt x="132" y="168"/>
                  <a:pt x="88" y="168"/>
                </a:cubicBezTo>
                <a:cubicBezTo>
                  <a:pt x="62" y="168"/>
                  <a:pt x="39" y="155"/>
                  <a:pt x="24" y="136"/>
                </a:cubicBezTo>
                <a:cubicBezTo>
                  <a:pt x="56" y="136"/>
                  <a:pt x="56" y="136"/>
                  <a:pt x="56" y="136"/>
                </a:cubicBezTo>
                <a:cubicBezTo>
                  <a:pt x="58" y="136"/>
                  <a:pt x="60" y="134"/>
                  <a:pt x="60" y="132"/>
                </a:cubicBezTo>
                <a:cubicBezTo>
                  <a:pt x="60" y="130"/>
                  <a:pt x="58" y="128"/>
                  <a:pt x="56" y="128"/>
                </a:cubicBezTo>
                <a:cubicBezTo>
                  <a:pt x="16" y="128"/>
                  <a:pt x="16" y="128"/>
                  <a:pt x="16" y="128"/>
                </a:cubicBezTo>
                <a:cubicBezTo>
                  <a:pt x="14" y="128"/>
                  <a:pt x="12" y="130"/>
                  <a:pt x="12" y="132"/>
                </a:cubicBezTo>
                <a:cubicBezTo>
                  <a:pt x="12" y="172"/>
                  <a:pt x="12" y="172"/>
                  <a:pt x="12" y="172"/>
                </a:cubicBezTo>
                <a:cubicBezTo>
                  <a:pt x="12" y="174"/>
                  <a:pt x="14" y="176"/>
                  <a:pt x="16" y="176"/>
                </a:cubicBezTo>
                <a:cubicBezTo>
                  <a:pt x="18" y="176"/>
                  <a:pt x="20" y="174"/>
                  <a:pt x="20" y="172"/>
                </a:cubicBezTo>
                <a:cubicBezTo>
                  <a:pt x="20" y="144"/>
                  <a:pt x="20" y="144"/>
                  <a:pt x="20" y="144"/>
                </a:cubicBezTo>
                <a:cubicBezTo>
                  <a:pt x="36" y="163"/>
                  <a:pt x="61" y="176"/>
                  <a:pt x="88" y="176"/>
                </a:cubicBezTo>
                <a:cubicBezTo>
                  <a:pt x="137" y="176"/>
                  <a:pt x="176" y="137"/>
                  <a:pt x="176" y="88"/>
                </a:cubicBezTo>
                <a:cubicBezTo>
                  <a:pt x="176" y="86"/>
                  <a:pt x="174" y="84"/>
                  <a:pt x="172" y="84"/>
                </a:cubicBezTo>
                <a:moveTo>
                  <a:pt x="88" y="8"/>
                </a:moveTo>
                <a:cubicBezTo>
                  <a:pt x="114" y="8"/>
                  <a:pt x="137" y="21"/>
                  <a:pt x="152" y="40"/>
                </a:cubicBezTo>
                <a:cubicBezTo>
                  <a:pt x="120" y="40"/>
                  <a:pt x="120" y="40"/>
                  <a:pt x="120" y="40"/>
                </a:cubicBezTo>
                <a:cubicBezTo>
                  <a:pt x="118" y="40"/>
                  <a:pt x="116" y="42"/>
                  <a:pt x="116" y="44"/>
                </a:cubicBezTo>
                <a:cubicBezTo>
                  <a:pt x="116" y="46"/>
                  <a:pt x="118" y="48"/>
                  <a:pt x="120" y="48"/>
                </a:cubicBezTo>
                <a:cubicBezTo>
                  <a:pt x="160" y="48"/>
                  <a:pt x="160" y="48"/>
                  <a:pt x="160" y="48"/>
                </a:cubicBezTo>
                <a:cubicBezTo>
                  <a:pt x="162" y="48"/>
                  <a:pt x="164" y="46"/>
                  <a:pt x="164" y="44"/>
                </a:cubicBezTo>
                <a:cubicBezTo>
                  <a:pt x="164" y="4"/>
                  <a:pt x="164" y="4"/>
                  <a:pt x="164" y="4"/>
                </a:cubicBezTo>
                <a:cubicBezTo>
                  <a:pt x="164" y="2"/>
                  <a:pt x="162" y="0"/>
                  <a:pt x="160" y="0"/>
                </a:cubicBezTo>
                <a:cubicBezTo>
                  <a:pt x="158" y="0"/>
                  <a:pt x="156" y="2"/>
                  <a:pt x="156" y="4"/>
                </a:cubicBezTo>
                <a:cubicBezTo>
                  <a:pt x="156" y="32"/>
                  <a:pt x="156" y="32"/>
                  <a:pt x="156" y="32"/>
                </a:cubicBezTo>
                <a:cubicBezTo>
                  <a:pt x="140" y="13"/>
                  <a:pt x="115" y="0"/>
                  <a:pt x="88" y="0"/>
                </a:cubicBezTo>
                <a:cubicBezTo>
                  <a:pt x="39" y="0"/>
                  <a:pt x="0" y="39"/>
                  <a:pt x="0" y="88"/>
                </a:cubicBezTo>
                <a:cubicBezTo>
                  <a:pt x="0" y="90"/>
                  <a:pt x="2" y="92"/>
                  <a:pt x="4" y="92"/>
                </a:cubicBezTo>
                <a:cubicBezTo>
                  <a:pt x="6" y="92"/>
                  <a:pt x="8" y="90"/>
                  <a:pt x="8" y="88"/>
                </a:cubicBezTo>
                <a:cubicBezTo>
                  <a:pt x="8" y="44"/>
                  <a:pt x="44" y="8"/>
                  <a:pt x="88" y="8"/>
                </a:cubicBezTo>
              </a:path>
            </a:pathLst>
          </a:custGeom>
          <a:solidFill>
            <a:schemeClr val="tx1">
              <a:lumMod val="95000"/>
              <a:lumOff val="5000"/>
            </a:schemeClr>
          </a:solidFill>
          <a:ln w="19050">
            <a:solidFill>
              <a:schemeClr val="tx1">
                <a:lumMod val="95000"/>
                <a:lumOff val="5000"/>
              </a:schemeClr>
            </a:solidFill>
          </a:ln>
        </p:spPr>
        <p:txBody>
          <a:bodyPr vert="horz" wrap="square" lIns="91440" tIns="45720" rIns="91440" bIns="45720" numCol="1" anchor="t" anchorCtr="0" compatLnSpc="1">
            <a:prstTxWarp prst="textNoShape">
              <a:avLst/>
            </a:prstTxWarp>
          </a:bodyPr>
          <a:lstStyle/>
          <a:p>
            <a:endParaRPr lang="en-US"/>
          </a:p>
        </p:txBody>
      </p:sp>
      <p:pic>
        <p:nvPicPr>
          <p:cNvPr id="106" name="Imagen 105" descr="Imagen que contiene dibujo&#10;&#10;Descripción generada automáticamente">
            <a:extLst>
              <a:ext uri="{FF2B5EF4-FFF2-40B4-BE49-F238E27FC236}">
                <a16:creationId xmlns:a16="http://schemas.microsoft.com/office/drawing/2014/main" id="{610AE3C8-918F-4EA2-8977-4264F2A13AA6}"/>
              </a:ext>
            </a:extLst>
          </p:cNvPr>
          <p:cNvPicPr>
            <a:picLocks noChangeAspect="1"/>
          </p:cNvPicPr>
          <p:nvPr/>
        </p:nvPicPr>
        <p:blipFill>
          <a:blip r:embed="rId8">
            <a:biLevel thresh="75000"/>
            <a:extLst>
              <a:ext uri="{BEBA8EAE-BF5A-486C-A8C5-ECC9F3942E4B}">
                <a14:imgProps xmlns:a14="http://schemas.microsoft.com/office/drawing/2010/main">
                  <a14:imgLayer r:embed="rId9">
                    <a14:imgEffect>
                      <a14:colorTemperature colorTemp="11200"/>
                    </a14:imgEffect>
                    <a14:imgEffect>
                      <a14:saturation sat="0"/>
                    </a14:imgEffect>
                  </a14:imgLayer>
                </a14:imgProps>
              </a:ext>
            </a:extLst>
          </a:blip>
          <a:stretch>
            <a:fillRect/>
          </a:stretch>
        </p:blipFill>
        <p:spPr>
          <a:xfrm>
            <a:off x="8241827" y="5249512"/>
            <a:ext cx="475132" cy="475132"/>
          </a:xfrm>
          <a:prstGeom prst="rect">
            <a:avLst/>
          </a:prstGeom>
          <a:ln>
            <a:noFill/>
          </a:ln>
        </p:spPr>
      </p:pic>
      <p:sp>
        <p:nvSpPr>
          <p:cNvPr id="108" name="CuadroTexto 107">
            <a:extLst>
              <a:ext uri="{FF2B5EF4-FFF2-40B4-BE49-F238E27FC236}">
                <a16:creationId xmlns:a16="http://schemas.microsoft.com/office/drawing/2014/main" id="{B4419617-C7EA-4C5D-B2BA-26FEC4E942F8}"/>
              </a:ext>
            </a:extLst>
          </p:cNvPr>
          <p:cNvSpPr txBox="1"/>
          <p:nvPr/>
        </p:nvSpPr>
        <p:spPr>
          <a:xfrm>
            <a:off x="8655985" y="5263552"/>
            <a:ext cx="2304197" cy="276999"/>
          </a:xfrm>
          <a:prstGeom prst="rect">
            <a:avLst/>
          </a:prstGeom>
          <a:noFill/>
        </p:spPr>
        <p:txBody>
          <a:bodyPr wrap="square">
            <a:spAutoFit/>
          </a:bodyPr>
          <a:lstStyle/>
          <a:p>
            <a:r>
              <a:rPr lang="es-ES" sz="1200" i="1">
                <a:latin typeface="Sagona ExtraLight" panose="02020303050505020204" pitchFamily="18" charset="0"/>
              </a:rPr>
              <a:t>Atento a las alarmas</a:t>
            </a:r>
            <a:endParaRPr lang="es-CR" sz="1200" i="1">
              <a:latin typeface="Sagona ExtraLight" panose="02020303050505020204" pitchFamily="18" charset="0"/>
            </a:endParaRPr>
          </a:p>
        </p:txBody>
      </p:sp>
      <p:sp>
        <p:nvSpPr>
          <p:cNvPr id="110" name="CuadroTexto 109">
            <a:extLst>
              <a:ext uri="{FF2B5EF4-FFF2-40B4-BE49-F238E27FC236}">
                <a16:creationId xmlns:a16="http://schemas.microsoft.com/office/drawing/2014/main" id="{7C81A346-D53B-4121-9CA7-50ADEDA96B41}"/>
              </a:ext>
            </a:extLst>
          </p:cNvPr>
          <p:cNvSpPr txBox="1"/>
          <p:nvPr/>
        </p:nvSpPr>
        <p:spPr>
          <a:xfrm>
            <a:off x="9131296" y="5714203"/>
            <a:ext cx="2773335" cy="461665"/>
          </a:xfrm>
          <a:prstGeom prst="rect">
            <a:avLst/>
          </a:prstGeom>
          <a:noFill/>
        </p:spPr>
        <p:txBody>
          <a:bodyPr wrap="square">
            <a:spAutoFit/>
          </a:bodyPr>
          <a:lstStyle/>
          <a:p>
            <a:r>
              <a:rPr lang="es-ES" sz="1200" i="1">
                <a:latin typeface="Sagona ExtraLight" panose="02020303050505020204" pitchFamily="18" charset="0"/>
              </a:rPr>
              <a:t>Incluir en matriz de evaluación, para documentación y seguimiento</a:t>
            </a:r>
            <a:endParaRPr lang="es-CR" sz="1200" i="1">
              <a:latin typeface="Sagona ExtraLight" panose="02020303050505020204" pitchFamily="18" charset="0"/>
            </a:endParaRPr>
          </a:p>
        </p:txBody>
      </p:sp>
      <p:sp>
        <p:nvSpPr>
          <p:cNvPr id="113" name="Flecha: doblada hacia arriba 112">
            <a:extLst>
              <a:ext uri="{FF2B5EF4-FFF2-40B4-BE49-F238E27FC236}">
                <a16:creationId xmlns:a16="http://schemas.microsoft.com/office/drawing/2014/main" id="{6BA0C1FB-7446-43E9-9A55-FA42A77E1D52}"/>
              </a:ext>
            </a:extLst>
          </p:cNvPr>
          <p:cNvSpPr/>
          <p:nvPr/>
        </p:nvSpPr>
        <p:spPr>
          <a:xfrm flipV="1">
            <a:off x="8711032" y="2878747"/>
            <a:ext cx="1044000" cy="252000"/>
          </a:xfrm>
          <a:prstGeom prst="bentUpArrow">
            <a:avLst>
              <a:gd name="adj1" fmla="val 25000"/>
              <a:gd name="adj2" fmla="val 35410"/>
              <a:gd name="adj3" fmla="val 25000"/>
            </a:avLst>
          </a:prstGeom>
          <a:solidFill>
            <a:srgbClr val="004D86"/>
          </a:solidFill>
          <a:ln>
            <a:solidFill>
              <a:srgbClr val="004D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14" name="CuadroTexto 113">
            <a:extLst>
              <a:ext uri="{FF2B5EF4-FFF2-40B4-BE49-F238E27FC236}">
                <a16:creationId xmlns:a16="http://schemas.microsoft.com/office/drawing/2014/main" id="{5FC0424E-BA4B-4873-BD23-4EEFF27C65B4}"/>
              </a:ext>
            </a:extLst>
          </p:cNvPr>
          <p:cNvSpPr txBox="1"/>
          <p:nvPr/>
        </p:nvSpPr>
        <p:spPr>
          <a:xfrm>
            <a:off x="8841513" y="2648655"/>
            <a:ext cx="662600" cy="400110"/>
          </a:xfrm>
          <a:prstGeom prst="rect">
            <a:avLst/>
          </a:prstGeom>
          <a:noFill/>
        </p:spPr>
        <p:txBody>
          <a:bodyPr wrap="square" rtlCol="0">
            <a:spAutoFit/>
          </a:bodyPr>
          <a:lstStyle/>
          <a:p>
            <a:r>
              <a:rPr lang="es-CR" sz="1000">
                <a:latin typeface="Sagona ExtraLight" panose="02020303050505020204" pitchFamily="18" charset="0"/>
              </a:rPr>
              <a:t>Cuando…</a:t>
            </a:r>
          </a:p>
        </p:txBody>
      </p:sp>
      <p:sp>
        <p:nvSpPr>
          <p:cNvPr id="116" name="CuadroTexto 115">
            <a:extLst>
              <a:ext uri="{FF2B5EF4-FFF2-40B4-BE49-F238E27FC236}">
                <a16:creationId xmlns:a16="http://schemas.microsoft.com/office/drawing/2014/main" id="{DE4F71E8-1790-49D5-9713-65292F7ADC8B}"/>
              </a:ext>
            </a:extLst>
          </p:cNvPr>
          <p:cNvSpPr txBox="1"/>
          <p:nvPr/>
        </p:nvSpPr>
        <p:spPr>
          <a:xfrm>
            <a:off x="7229358" y="4997113"/>
            <a:ext cx="1137838" cy="246221"/>
          </a:xfrm>
          <a:prstGeom prst="rect">
            <a:avLst/>
          </a:prstGeom>
          <a:noFill/>
        </p:spPr>
        <p:txBody>
          <a:bodyPr wrap="square" rtlCol="0">
            <a:spAutoFit/>
          </a:bodyPr>
          <a:lstStyle/>
          <a:p>
            <a:r>
              <a:rPr lang="es-CR" sz="1000">
                <a:latin typeface="Sagona ExtraLight" panose="02020303050505020204" pitchFamily="18" charset="0"/>
              </a:rPr>
              <a:t>Conlleva…</a:t>
            </a:r>
          </a:p>
        </p:txBody>
      </p:sp>
      <p:grpSp>
        <p:nvGrpSpPr>
          <p:cNvPr id="123" name="Group 602">
            <a:extLst>
              <a:ext uri="{FF2B5EF4-FFF2-40B4-BE49-F238E27FC236}">
                <a16:creationId xmlns:a16="http://schemas.microsoft.com/office/drawing/2014/main" id="{A92ABF99-6B0C-4EF0-AAAF-E4DC4CA73BC8}"/>
              </a:ext>
            </a:extLst>
          </p:cNvPr>
          <p:cNvGrpSpPr/>
          <p:nvPr/>
        </p:nvGrpSpPr>
        <p:grpSpPr>
          <a:xfrm>
            <a:off x="8716959" y="5792636"/>
            <a:ext cx="403225" cy="342900"/>
            <a:chOff x="3124200" y="3454400"/>
            <a:chExt cx="403225" cy="342900"/>
          </a:xfrm>
        </p:grpSpPr>
        <p:sp>
          <p:nvSpPr>
            <p:cNvPr id="124" name="Freeform 95">
              <a:extLst>
                <a:ext uri="{FF2B5EF4-FFF2-40B4-BE49-F238E27FC236}">
                  <a16:creationId xmlns:a16="http://schemas.microsoft.com/office/drawing/2014/main" id="{E3719DDB-9F83-4D7A-B877-019122A26A25}"/>
                </a:ext>
              </a:extLst>
            </p:cNvPr>
            <p:cNvSpPr>
              <a:spLocks noEditPoints="1"/>
            </p:cNvSpPr>
            <p:nvPr/>
          </p:nvSpPr>
          <p:spPr bwMode="auto">
            <a:xfrm>
              <a:off x="3124200" y="3454400"/>
              <a:ext cx="403225" cy="342900"/>
            </a:xfrm>
            <a:custGeom>
              <a:avLst/>
              <a:gdLst>
                <a:gd name="T0" fmla="*/ 7 w 215"/>
                <a:gd name="T1" fmla="*/ 182 h 182"/>
                <a:gd name="T2" fmla="*/ 208 w 215"/>
                <a:gd name="T3" fmla="*/ 182 h 182"/>
                <a:gd name="T4" fmla="*/ 215 w 215"/>
                <a:gd name="T5" fmla="*/ 175 h 182"/>
                <a:gd name="T6" fmla="*/ 215 w 215"/>
                <a:gd name="T7" fmla="*/ 7 h 182"/>
                <a:gd name="T8" fmla="*/ 208 w 215"/>
                <a:gd name="T9" fmla="*/ 0 h 182"/>
                <a:gd name="T10" fmla="*/ 7 w 215"/>
                <a:gd name="T11" fmla="*/ 0 h 182"/>
                <a:gd name="T12" fmla="*/ 0 w 215"/>
                <a:gd name="T13" fmla="*/ 7 h 182"/>
                <a:gd name="T14" fmla="*/ 0 w 215"/>
                <a:gd name="T15" fmla="*/ 175 h 182"/>
                <a:gd name="T16" fmla="*/ 7 w 215"/>
                <a:gd name="T17" fmla="*/ 182 h 182"/>
                <a:gd name="T18" fmla="*/ 14 w 215"/>
                <a:gd name="T19" fmla="*/ 168 h 182"/>
                <a:gd name="T20" fmla="*/ 14 w 215"/>
                <a:gd name="T21" fmla="*/ 54 h 182"/>
                <a:gd name="T22" fmla="*/ 202 w 215"/>
                <a:gd name="T23" fmla="*/ 54 h 182"/>
                <a:gd name="T24" fmla="*/ 202 w 215"/>
                <a:gd name="T25" fmla="*/ 168 h 182"/>
                <a:gd name="T26" fmla="*/ 14 w 215"/>
                <a:gd name="T27" fmla="*/ 168 h 182"/>
                <a:gd name="T28" fmla="*/ 202 w 215"/>
                <a:gd name="T29" fmla="*/ 14 h 182"/>
                <a:gd name="T30" fmla="*/ 202 w 215"/>
                <a:gd name="T31" fmla="*/ 41 h 182"/>
                <a:gd name="T32" fmla="*/ 14 w 215"/>
                <a:gd name="T33" fmla="*/ 41 h 182"/>
                <a:gd name="T34" fmla="*/ 14 w 215"/>
                <a:gd name="T35" fmla="*/ 14 h 182"/>
                <a:gd name="T36" fmla="*/ 202 w 215"/>
                <a:gd name="T37" fmla="*/ 14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5" h="182">
                  <a:moveTo>
                    <a:pt x="7" y="182"/>
                  </a:moveTo>
                  <a:cubicBezTo>
                    <a:pt x="208" y="182"/>
                    <a:pt x="208" y="182"/>
                    <a:pt x="208" y="182"/>
                  </a:cubicBezTo>
                  <a:cubicBezTo>
                    <a:pt x="212" y="182"/>
                    <a:pt x="215" y="179"/>
                    <a:pt x="215" y="175"/>
                  </a:cubicBezTo>
                  <a:cubicBezTo>
                    <a:pt x="215" y="7"/>
                    <a:pt x="215" y="7"/>
                    <a:pt x="215" y="7"/>
                  </a:cubicBezTo>
                  <a:cubicBezTo>
                    <a:pt x="215" y="3"/>
                    <a:pt x="212" y="0"/>
                    <a:pt x="208" y="0"/>
                  </a:cubicBezTo>
                  <a:cubicBezTo>
                    <a:pt x="7" y="0"/>
                    <a:pt x="7" y="0"/>
                    <a:pt x="7" y="0"/>
                  </a:cubicBezTo>
                  <a:cubicBezTo>
                    <a:pt x="3" y="0"/>
                    <a:pt x="0" y="3"/>
                    <a:pt x="0" y="7"/>
                  </a:cubicBezTo>
                  <a:cubicBezTo>
                    <a:pt x="0" y="175"/>
                    <a:pt x="0" y="175"/>
                    <a:pt x="0" y="175"/>
                  </a:cubicBezTo>
                  <a:cubicBezTo>
                    <a:pt x="0" y="179"/>
                    <a:pt x="3" y="182"/>
                    <a:pt x="7" y="182"/>
                  </a:cubicBezTo>
                  <a:close/>
                  <a:moveTo>
                    <a:pt x="14" y="168"/>
                  </a:moveTo>
                  <a:cubicBezTo>
                    <a:pt x="14" y="54"/>
                    <a:pt x="14" y="54"/>
                    <a:pt x="14" y="54"/>
                  </a:cubicBezTo>
                  <a:cubicBezTo>
                    <a:pt x="202" y="54"/>
                    <a:pt x="202" y="54"/>
                    <a:pt x="202" y="54"/>
                  </a:cubicBezTo>
                  <a:cubicBezTo>
                    <a:pt x="202" y="168"/>
                    <a:pt x="202" y="168"/>
                    <a:pt x="202" y="168"/>
                  </a:cubicBezTo>
                  <a:lnTo>
                    <a:pt x="14" y="168"/>
                  </a:lnTo>
                  <a:close/>
                  <a:moveTo>
                    <a:pt x="202" y="14"/>
                  </a:moveTo>
                  <a:cubicBezTo>
                    <a:pt x="202" y="41"/>
                    <a:pt x="202" y="41"/>
                    <a:pt x="202" y="41"/>
                  </a:cubicBezTo>
                  <a:cubicBezTo>
                    <a:pt x="14" y="41"/>
                    <a:pt x="14" y="41"/>
                    <a:pt x="14" y="41"/>
                  </a:cubicBezTo>
                  <a:cubicBezTo>
                    <a:pt x="14" y="14"/>
                    <a:pt x="14" y="14"/>
                    <a:pt x="14" y="14"/>
                  </a:cubicBezTo>
                  <a:lnTo>
                    <a:pt x="202"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uk-UA"/>
            </a:p>
          </p:txBody>
        </p:sp>
        <p:sp>
          <p:nvSpPr>
            <p:cNvPr id="125" name="Freeform 96">
              <a:extLst>
                <a:ext uri="{FF2B5EF4-FFF2-40B4-BE49-F238E27FC236}">
                  <a16:creationId xmlns:a16="http://schemas.microsoft.com/office/drawing/2014/main" id="{63FDE07A-0803-4282-BC81-8A844450D9DB}"/>
                </a:ext>
              </a:extLst>
            </p:cNvPr>
            <p:cNvSpPr>
              <a:spLocks/>
            </p:cNvSpPr>
            <p:nvPr/>
          </p:nvSpPr>
          <p:spPr bwMode="auto">
            <a:xfrm>
              <a:off x="3175000" y="3492500"/>
              <a:ext cx="26988" cy="26988"/>
            </a:xfrm>
            <a:custGeom>
              <a:avLst/>
              <a:gdLst>
                <a:gd name="T0" fmla="*/ 7 w 14"/>
                <a:gd name="T1" fmla="*/ 14 h 14"/>
                <a:gd name="T2" fmla="*/ 12 w 14"/>
                <a:gd name="T3" fmla="*/ 12 h 14"/>
                <a:gd name="T4" fmla="*/ 14 w 14"/>
                <a:gd name="T5" fmla="*/ 7 h 14"/>
                <a:gd name="T6" fmla="*/ 12 w 14"/>
                <a:gd name="T7" fmla="*/ 2 h 14"/>
                <a:gd name="T8" fmla="*/ 2 w 14"/>
                <a:gd name="T9" fmla="*/ 2 h 14"/>
                <a:gd name="T10" fmla="*/ 0 w 14"/>
                <a:gd name="T11" fmla="*/ 7 h 14"/>
                <a:gd name="T12" fmla="*/ 2 w 14"/>
                <a:gd name="T13" fmla="*/ 12 h 14"/>
                <a:gd name="T14" fmla="*/ 7 w 14"/>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4">
                  <a:moveTo>
                    <a:pt x="7" y="14"/>
                  </a:moveTo>
                  <a:cubicBezTo>
                    <a:pt x="9" y="14"/>
                    <a:pt x="10" y="13"/>
                    <a:pt x="12" y="12"/>
                  </a:cubicBezTo>
                  <a:cubicBezTo>
                    <a:pt x="13" y="11"/>
                    <a:pt x="14" y="9"/>
                    <a:pt x="14" y="7"/>
                  </a:cubicBezTo>
                  <a:cubicBezTo>
                    <a:pt x="14" y="5"/>
                    <a:pt x="13" y="4"/>
                    <a:pt x="12" y="2"/>
                  </a:cubicBezTo>
                  <a:cubicBezTo>
                    <a:pt x="9" y="0"/>
                    <a:pt x="5" y="0"/>
                    <a:pt x="2" y="2"/>
                  </a:cubicBezTo>
                  <a:cubicBezTo>
                    <a:pt x="1" y="4"/>
                    <a:pt x="0" y="5"/>
                    <a:pt x="0" y="7"/>
                  </a:cubicBezTo>
                  <a:cubicBezTo>
                    <a:pt x="0" y="9"/>
                    <a:pt x="1" y="11"/>
                    <a:pt x="2" y="12"/>
                  </a:cubicBezTo>
                  <a:cubicBezTo>
                    <a:pt x="3" y="13"/>
                    <a:pt x="5" y="14"/>
                    <a:pt x="7" y="1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uk-UA"/>
            </a:p>
          </p:txBody>
        </p:sp>
        <p:sp>
          <p:nvSpPr>
            <p:cNvPr id="126" name="Freeform 97">
              <a:extLst>
                <a:ext uri="{FF2B5EF4-FFF2-40B4-BE49-F238E27FC236}">
                  <a16:creationId xmlns:a16="http://schemas.microsoft.com/office/drawing/2014/main" id="{23A308FD-AC00-4FA3-A938-14E2329A9E02}"/>
                </a:ext>
              </a:extLst>
            </p:cNvPr>
            <p:cNvSpPr>
              <a:spLocks/>
            </p:cNvSpPr>
            <p:nvPr/>
          </p:nvSpPr>
          <p:spPr bwMode="auto">
            <a:xfrm>
              <a:off x="3213100" y="3492500"/>
              <a:ext cx="25400" cy="26988"/>
            </a:xfrm>
            <a:custGeom>
              <a:avLst/>
              <a:gdLst>
                <a:gd name="T0" fmla="*/ 7 w 14"/>
                <a:gd name="T1" fmla="*/ 14 h 14"/>
                <a:gd name="T2" fmla="*/ 12 w 14"/>
                <a:gd name="T3" fmla="*/ 12 h 14"/>
                <a:gd name="T4" fmla="*/ 14 w 14"/>
                <a:gd name="T5" fmla="*/ 7 h 14"/>
                <a:gd name="T6" fmla="*/ 12 w 14"/>
                <a:gd name="T7" fmla="*/ 2 h 14"/>
                <a:gd name="T8" fmla="*/ 2 w 14"/>
                <a:gd name="T9" fmla="*/ 2 h 14"/>
                <a:gd name="T10" fmla="*/ 0 w 14"/>
                <a:gd name="T11" fmla="*/ 7 h 14"/>
                <a:gd name="T12" fmla="*/ 2 w 14"/>
                <a:gd name="T13" fmla="*/ 12 h 14"/>
                <a:gd name="T14" fmla="*/ 7 w 14"/>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4">
                  <a:moveTo>
                    <a:pt x="7" y="14"/>
                  </a:moveTo>
                  <a:cubicBezTo>
                    <a:pt x="9" y="14"/>
                    <a:pt x="11" y="13"/>
                    <a:pt x="12" y="12"/>
                  </a:cubicBezTo>
                  <a:cubicBezTo>
                    <a:pt x="13" y="11"/>
                    <a:pt x="14" y="9"/>
                    <a:pt x="14" y="7"/>
                  </a:cubicBezTo>
                  <a:cubicBezTo>
                    <a:pt x="14" y="5"/>
                    <a:pt x="13" y="4"/>
                    <a:pt x="12" y="2"/>
                  </a:cubicBezTo>
                  <a:cubicBezTo>
                    <a:pt x="9" y="0"/>
                    <a:pt x="5" y="0"/>
                    <a:pt x="2" y="2"/>
                  </a:cubicBezTo>
                  <a:cubicBezTo>
                    <a:pt x="1" y="4"/>
                    <a:pt x="0" y="5"/>
                    <a:pt x="0" y="7"/>
                  </a:cubicBezTo>
                  <a:cubicBezTo>
                    <a:pt x="0" y="9"/>
                    <a:pt x="1" y="11"/>
                    <a:pt x="2" y="12"/>
                  </a:cubicBezTo>
                  <a:cubicBezTo>
                    <a:pt x="4" y="13"/>
                    <a:pt x="5" y="14"/>
                    <a:pt x="7" y="1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uk-UA"/>
            </a:p>
          </p:txBody>
        </p:sp>
        <p:sp>
          <p:nvSpPr>
            <p:cNvPr id="127" name="Freeform 98">
              <a:extLst>
                <a:ext uri="{FF2B5EF4-FFF2-40B4-BE49-F238E27FC236}">
                  <a16:creationId xmlns:a16="http://schemas.microsoft.com/office/drawing/2014/main" id="{5C22B979-3E11-49DA-8289-FBA4F52DF3B1}"/>
                </a:ext>
              </a:extLst>
            </p:cNvPr>
            <p:cNvSpPr>
              <a:spLocks/>
            </p:cNvSpPr>
            <p:nvPr/>
          </p:nvSpPr>
          <p:spPr bwMode="auto">
            <a:xfrm>
              <a:off x="3249613" y="3492500"/>
              <a:ext cx="26988" cy="26988"/>
            </a:xfrm>
            <a:custGeom>
              <a:avLst/>
              <a:gdLst>
                <a:gd name="T0" fmla="*/ 7 w 14"/>
                <a:gd name="T1" fmla="*/ 14 h 14"/>
                <a:gd name="T2" fmla="*/ 12 w 14"/>
                <a:gd name="T3" fmla="*/ 12 h 14"/>
                <a:gd name="T4" fmla="*/ 14 w 14"/>
                <a:gd name="T5" fmla="*/ 7 h 14"/>
                <a:gd name="T6" fmla="*/ 12 w 14"/>
                <a:gd name="T7" fmla="*/ 2 h 14"/>
                <a:gd name="T8" fmla="*/ 2 w 14"/>
                <a:gd name="T9" fmla="*/ 2 h 14"/>
                <a:gd name="T10" fmla="*/ 0 w 14"/>
                <a:gd name="T11" fmla="*/ 7 h 14"/>
                <a:gd name="T12" fmla="*/ 2 w 14"/>
                <a:gd name="T13" fmla="*/ 12 h 14"/>
                <a:gd name="T14" fmla="*/ 7 w 14"/>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4">
                  <a:moveTo>
                    <a:pt x="7" y="14"/>
                  </a:moveTo>
                  <a:cubicBezTo>
                    <a:pt x="9" y="14"/>
                    <a:pt x="11" y="13"/>
                    <a:pt x="12" y="12"/>
                  </a:cubicBezTo>
                  <a:cubicBezTo>
                    <a:pt x="13" y="11"/>
                    <a:pt x="14" y="9"/>
                    <a:pt x="14" y="7"/>
                  </a:cubicBezTo>
                  <a:cubicBezTo>
                    <a:pt x="14" y="5"/>
                    <a:pt x="13" y="4"/>
                    <a:pt x="12" y="2"/>
                  </a:cubicBezTo>
                  <a:cubicBezTo>
                    <a:pt x="9" y="0"/>
                    <a:pt x="5" y="0"/>
                    <a:pt x="2" y="2"/>
                  </a:cubicBezTo>
                  <a:cubicBezTo>
                    <a:pt x="1" y="4"/>
                    <a:pt x="0" y="5"/>
                    <a:pt x="0" y="7"/>
                  </a:cubicBezTo>
                  <a:cubicBezTo>
                    <a:pt x="0" y="9"/>
                    <a:pt x="1" y="11"/>
                    <a:pt x="2" y="12"/>
                  </a:cubicBezTo>
                  <a:cubicBezTo>
                    <a:pt x="4" y="13"/>
                    <a:pt x="5" y="14"/>
                    <a:pt x="7" y="1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uk-UA"/>
            </a:p>
          </p:txBody>
        </p:sp>
        <p:sp>
          <p:nvSpPr>
            <p:cNvPr id="128" name="Freeform 99">
              <a:extLst>
                <a:ext uri="{FF2B5EF4-FFF2-40B4-BE49-F238E27FC236}">
                  <a16:creationId xmlns:a16="http://schemas.microsoft.com/office/drawing/2014/main" id="{6DEF494E-A208-474C-85BF-7CB9D20D8FAC}"/>
                </a:ext>
              </a:extLst>
            </p:cNvPr>
            <p:cNvSpPr>
              <a:spLocks/>
            </p:cNvSpPr>
            <p:nvPr/>
          </p:nvSpPr>
          <p:spPr bwMode="auto">
            <a:xfrm>
              <a:off x="3175000" y="3581400"/>
              <a:ext cx="301625" cy="25400"/>
            </a:xfrm>
            <a:custGeom>
              <a:avLst/>
              <a:gdLst>
                <a:gd name="T0" fmla="*/ 154 w 161"/>
                <a:gd name="T1" fmla="*/ 0 h 14"/>
                <a:gd name="T2" fmla="*/ 7 w 161"/>
                <a:gd name="T3" fmla="*/ 0 h 14"/>
                <a:gd name="T4" fmla="*/ 0 w 161"/>
                <a:gd name="T5" fmla="*/ 7 h 14"/>
                <a:gd name="T6" fmla="*/ 7 w 161"/>
                <a:gd name="T7" fmla="*/ 14 h 14"/>
                <a:gd name="T8" fmla="*/ 154 w 161"/>
                <a:gd name="T9" fmla="*/ 14 h 14"/>
                <a:gd name="T10" fmla="*/ 161 w 161"/>
                <a:gd name="T11" fmla="*/ 7 h 14"/>
                <a:gd name="T12" fmla="*/ 154 w 161"/>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61" h="14">
                  <a:moveTo>
                    <a:pt x="154" y="0"/>
                  </a:moveTo>
                  <a:cubicBezTo>
                    <a:pt x="7" y="0"/>
                    <a:pt x="7" y="0"/>
                    <a:pt x="7" y="0"/>
                  </a:cubicBezTo>
                  <a:cubicBezTo>
                    <a:pt x="3" y="0"/>
                    <a:pt x="0" y="3"/>
                    <a:pt x="0" y="7"/>
                  </a:cubicBezTo>
                  <a:cubicBezTo>
                    <a:pt x="0" y="11"/>
                    <a:pt x="3" y="14"/>
                    <a:pt x="7" y="14"/>
                  </a:cubicBezTo>
                  <a:cubicBezTo>
                    <a:pt x="154" y="14"/>
                    <a:pt x="154" y="14"/>
                    <a:pt x="154" y="14"/>
                  </a:cubicBezTo>
                  <a:cubicBezTo>
                    <a:pt x="158" y="14"/>
                    <a:pt x="161" y="11"/>
                    <a:pt x="161" y="7"/>
                  </a:cubicBezTo>
                  <a:cubicBezTo>
                    <a:pt x="161" y="3"/>
                    <a:pt x="158" y="0"/>
                    <a:pt x="154"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uk-UA"/>
            </a:p>
          </p:txBody>
        </p:sp>
        <p:sp>
          <p:nvSpPr>
            <p:cNvPr id="129" name="Freeform 100">
              <a:extLst>
                <a:ext uri="{FF2B5EF4-FFF2-40B4-BE49-F238E27FC236}">
                  <a16:creationId xmlns:a16="http://schemas.microsoft.com/office/drawing/2014/main" id="{2316A484-A43F-473A-A4C3-482706CABB8F}"/>
                </a:ext>
              </a:extLst>
            </p:cNvPr>
            <p:cNvSpPr>
              <a:spLocks/>
            </p:cNvSpPr>
            <p:nvPr/>
          </p:nvSpPr>
          <p:spPr bwMode="auto">
            <a:xfrm>
              <a:off x="3175000" y="3632200"/>
              <a:ext cx="301625" cy="25400"/>
            </a:xfrm>
            <a:custGeom>
              <a:avLst/>
              <a:gdLst>
                <a:gd name="T0" fmla="*/ 154 w 161"/>
                <a:gd name="T1" fmla="*/ 0 h 14"/>
                <a:gd name="T2" fmla="*/ 7 w 161"/>
                <a:gd name="T3" fmla="*/ 0 h 14"/>
                <a:gd name="T4" fmla="*/ 0 w 161"/>
                <a:gd name="T5" fmla="*/ 7 h 14"/>
                <a:gd name="T6" fmla="*/ 7 w 161"/>
                <a:gd name="T7" fmla="*/ 14 h 14"/>
                <a:gd name="T8" fmla="*/ 154 w 161"/>
                <a:gd name="T9" fmla="*/ 14 h 14"/>
                <a:gd name="T10" fmla="*/ 161 w 161"/>
                <a:gd name="T11" fmla="*/ 7 h 14"/>
                <a:gd name="T12" fmla="*/ 154 w 161"/>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61" h="14">
                  <a:moveTo>
                    <a:pt x="154" y="0"/>
                  </a:moveTo>
                  <a:cubicBezTo>
                    <a:pt x="7" y="0"/>
                    <a:pt x="7" y="0"/>
                    <a:pt x="7" y="0"/>
                  </a:cubicBezTo>
                  <a:cubicBezTo>
                    <a:pt x="3" y="0"/>
                    <a:pt x="0" y="3"/>
                    <a:pt x="0" y="7"/>
                  </a:cubicBezTo>
                  <a:cubicBezTo>
                    <a:pt x="0" y="11"/>
                    <a:pt x="3" y="14"/>
                    <a:pt x="7" y="14"/>
                  </a:cubicBezTo>
                  <a:cubicBezTo>
                    <a:pt x="154" y="14"/>
                    <a:pt x="154" y="14"/>
                    <a:pt x="154" y="14"/>
                  </a:cubicBezTo>
                  <a:cubicBezTo>
                    <a:pt x="158" y="14"/>
                    <a:pt x="161" y="11"/>
                    <a:pt x="161" y="7"/>
                  </a:cubicBezTo>
                  <a:cubicBezTo>
                    <a:pt x="161" y="3"/>
                    <a:pt x="158" y="0"/>
                    <a:pt x="154"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uk-UA"/>
            </a:p>
          </p:txBody>
        </p:sp>
        <p:sp>
          <p:nvSpPr>
            <p:cNvPr id="130" name="Freeform 101">
              <a:extLst>
                <a:ext uri="{FF2B5EF4-FFF2-40B4-BE49-F238E27FC236}">
                  <a16:creationId xmlns:a16="http://schemas.microsoft.com/office/drawing/2014/main" id="{BE9EFD27-667B-4BB7-9586-5552006F2C25}"/>
                </a:ext>
              </a:extLst>
            </p:cNvPr>
            <p:cNvSpPr>
              <a:spLocks/>
            </p:cNvSpPr>
            <p:nvPr/>
          </p:nvSpPr>
          <p:spPr bwMode="auto">
            <a:xfrm>
              <a:off x="3175000" y="3683000"/>
              <a:ext cx="301625" cy="25400"/>
            </a:xfrm>
            <a:custGeom>
              <a:avLst/>
              <a:gdLst>
                <a:gd name="T0" fmla="*/ 154 w 161"/>
                <a:gd name="T1" fmla="*/ 0 h 14"/>
                <a:gd name="T2" fmla="*/ 7 w 161"/>
                <a:gd name="T3" fmla="*/ 0 h 14"/>
                <a:gd name="T4" fmla="*/ 0 w 161"/>
                <a:gd name="T5" fmla="*/ 7 h 14"/>
                <a:gd name="T6" fmla="*/ 7 w 161"/>
                <a:gd name="T7" fmla="*/ 14 h 14"/>
                <a:gd name="T8" fmla="*/ 154 w 161"/>
                <a:gd name="T9" fmla="*/ 14 h 14"/>
                <a:gd name="T10" fmla="*/ 161 w 161"/>
                <a:gd name="T11" fmla="*/ 7 h 14"/>
                <a:gd name="T12" fmla="*/ 154 w 161"/>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61" h="14">
                  <a:moveTo>
                    <a:pt x="154" y="0"/>
                  </a:moveTo>
                  <a:cubicBezTo>
                    <a:pt x="7" y="0"/>
                    <a:pt x="7" y="0"/>
                    <a:pt x="7" y="0"/>
                  </a:cubicBezTo>
                  <a:cubicBezTo>
                    <a:pt x="3" y="0"/>
                    <a:pt x="0" y="3"/>
                    <a:pt x="0" y="7"/>
                  </a:cubicBezTo>
                  <a:cubicBezTo>
                    <a:pt x="0" y="11"/>
                    <a:pt x="3" y="14"/>
                    <a:pt x="7" y="14"/>
                  </a:cubicBezTo>
                  <a:cubicBezTo>
                    <a:pt x="154" y="14"/>
                    <a:pt x="154" y="14"/>
                    <a:pt x="154" y="14"/>
                  </a:cubicBezTo>
                  <a:cubicBezTo>
                    <a:pt x="158" y="14"/>
                    <a:pt x="161" y="11"/>
                    <a:pt x="161" y="7"/>
                  </a:cubicBezTo>
                  <a:cubicBezTo>
                    <a:pt x="161" y="3"/>
                    <a:pt x="158" y="0"/>
                    <a:pt x="154"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uk-UA"/>
            </a:p>
          </p:txBody>
        </p:sp>
      </p:grpSp>
    </p:spTree>
    <p:extLst>
      <p:ext uri="{BB962C8B-B14F-4D97-AF65-F5344CB8AC3E}">
        <p14:creationId xmlns:p14="http://schemas.microsoft.com/office/powerpoint/2010/main" val="560418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arcador de posición de imagen 11" descr="compañeros que colaboran en torno a un portátil">
            <a:extLst>
              <a:ext uri="{FF2B5EF4-FFF2-40B4-BE49-F238E27FC236}">
                <a16:creationId xmlns:a16="http://schemas.microsoft.com/office/drawing/2014/main" id="{0EF24CDC-A654-483B-9D95-96AFA171C850}"/>
              </a:ext>
            </a:extLst>
          </p:cNvPr>
          <p:cNvPicPr>
            <a:picLocks noChangeAspect="1"/>
          </p:cNvPicPr>
          <p:nvPr/>
        </p:nvPicPr>
        <p:blipFill rotWithShape="1">
          <a:blip r:embed="rId3">
            <a:alphaModFix amt="20000"/>
          </a:blip>
          <a:srcRect l="9938" r="5506"/>
          <a:stretch/>
        </p:blipFill>
        <p:spPr>
          <a:xfrm>
            <a:off x="1146617" y="-59624"/>
            <a:ext cx="8763737" cy="6917624"/>
          </a:xfrm>
          <a:prstGeom prst="rect">
            <a:avLst/>
          </a:prstGeom>
        </p:spPr>
      </p:pic>
      <p:sp>
        <p:nvSpPr>
          <p:cNvPr id="5" name="Título 4">
            <a:extLst>
              <a:ext uri="{FF2B5EF4-FFF2-40B4-BE49-F238E27FC236}">
                <a16:creationId xmlns:a16="http://schemas.microsoft.com/office/drawing/2014/main" id="{99516ACA-375D-1140-8EDA-CE04AAC75809}"/>
              </a:ext>
            </a:extLst>
          </p:cNvPr>
          <p:cNvSpPr>
            <a:spLocks noGrp="1"/>
          </p:cNvSpPr>
          <p:nvPr>
            <p:ph type="ctrTitle"/>
          </p:nvPr>
        </p:nvSpPr>
        <p:spPr>
          <a:xfrm>
            <a:off x="1987731" y="1421557"/>
            <a:ext cx="6165669" cy="2839161"/>
          </a:xfrm>
        </p:spPr>
        <p:txBody>
          <a:bodyPr rtlCol="0">
            <a:normAutofit fontScale="90000"/>
          </a:bodyPr>
          <a:lstStyle/>
          <a:p>
            <a:r>
              <a:rPr lang="es-ES" dirty="0">
                <a:latin typeface="Sagona ExtraLight"/>
              </a:rPr>
              <a:t>Sistema Específico de Valoración del Riesgo Institucional (</a:t>
            </a:r>
            <a:r>
              <a:rPr lang="es-ES" dirty="0" err="1">
                <a:latin typeface="Sagona ExtraLight"/>
              </a:rPr>
              <a:t>sevRi</a:t>
            </a:r>
            <a:r>
              <a:rPr lang="es-ES" dirty="0">
                <a:latin typeface="Sagona ExtraLight"/>
              </a:rPr>
              <a:t>) </a:t>
            </a:r>
            <a:endParaRPr lang="es-ES" dirty="0"/>
          </a:p>
        </p:txBody>
      </p:sp>
      <p:cxnSp>
        <p:nvCxnSpPr>
          <p:cNvPr id="17" name="Conector recto 16">
            <a:extLst>
              <a:ext uri="{FF2B5EF4-FFF2-40B4-BE49-F238E27FC236}">
                <a16:creationId xmlns:a16="http://schemas.microsoft.com/office/drawing/2014/main" id="{15CD0A5E-FFE5-47F9-AFB2-5A3CFF7691B7}"/>
              </a:ext>
            </a:extLst>
          </p:cNvPr>
          <p:cNvCxnSpPr>
            <a:cxnSpLocks/>
          </p:cNvCxnSpPr>
          <p:nvPr/>
        </p:nvCxnSpPr>
        <p:spPr>
          <a:xfrm>
            <a:off x="1134319" y="0"/>
            <a:ext cx="0" cy="6858003"/>
          </a:xfrm>
          <a:prstGeom prst="line">
            <a:avLst/>
          </a:prstGeom>
          <a:ln w="57150">
            <a:solidFill>
              <a:srgbClr val="FFCC00"/>
            </a:solidFill>
          </a:ln>
        </p:spPr>
        <p:style>
          <a:lnRef idx="1">
            <a:schemeClr val="accent1"/>
          </a:lnRef>
          <a:fillRef idx="0">
            <a:schemeClr val="accent1"/>
          </a:fillRef>
          <a:effectRef idx="0">
            <a:schemeClr val="accent1"/>
          </a:effectRef>
          <a:fontRef idx="minor">
            <a:schemeClr val="tx1"/>
          </a:fontRef>
        </p:style>
      </p:cxnSp>
      <p:pic>
        <p:nvPicPr>
          <p:cNvPr id="8" name="Imagen 7" descr="Texto&#10;&#10;Descripción generada automáticamente">
            <a:extLst>
              <a:ext uri="{FF2B5EF4-FFF2-40B4-BE49-F238E27FC236}">
                <a16:creationId xmlns:a16="http://schemas.microsoft.com/office/drawing/2014/main" id="{7A6006A3-F3B4-43DB-A70A-B4993C9945E8}"/>
              </a:ext>
            </a:extLst>
          </p:cNvPr>
          <p:cNvPicPr>
            <a:picLocks noChangeAspect="1"/>
          </p:cNvPicPr>
          <p:nvPr/>
        </p:nvPicPr>
        <p:blipFill>
          <a:blip r:embed="rId4"/>
          <a:stretch>
            <a:fillRect/>
          </a:stretch>
        </p:blipFill>
        <p:spPr>
          <a:xfrm>
            <a:off x="6096000" y="5957431"/>
            <a:ext cx="1977292" cy="654234"/>
          </a:xfrm>
          <a:prstGeom prst="rect">
            <a:avLst/>
          </a:prstGeom>
        </p:spPr>
      </p:pic>
      <p:pic>
        <p:nvPicPr>
          <p:cNvPr id="1026" name="Picture 2" descr="Control Interno">
            <a:extLst>
              <a:ext uri="{FF2B5EF4-FFF2-40B4-BE49-F238E27FC236}">
                <a16:creationId xmlns:a16="http://schemas.microsoft.com/office/drawing/2014/main" id="{279A6C3B-BEAE-4836-88FA-BC1E5F2A81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4099" y="5849665"/>
            <a:ext cx="3048000" cy="76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7549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a:extLst>
              <a:ext uri="{FF2B5EF4-FFF2-40B4-BE49-F238E27FC236}">
                <a16:creationId xmlns:a16="http://schemas.microsoft.com/office/drawing/2014/main" id="{37E05053-DD3F-40B3-8B7F-33C0F6CB7E7D}"/>
              </a:ext>
            </a:extLst>
          </p:cNvPr>
          <p:cNvSpPr txBox="1"/>
          <p:nvPr/>
        </p:nvSpPr>
        <p:spPr>
          <a:xfrm>
            <a:off x="1138611" y="2930018"/>
            <a:ext cx="1559861" cy="1038701"/>
          </a:xfrm>
          <a:prstGeom prst="ellipse">
            <a:avLst/>
          </a:prstGeom>
          <a:ln>
            <a:noFill/>
          </a:ln>
          <a:effectLst>
            <a:outerShdw blurRad="152400" dist="317500" dir="5400000" sx="90000" sy="-19000" rotWithShape="0">
              <a:prstClr val="black">
                <a:alpha val="15000"/>
              </a:prstClr>
            </a:outerShdw>
          </a:effectLst>
        </p:spPr>
        <p:style>
          <a:lnRef idx="2">
            <a:schemeClr val="accent6"/>
          </a:lnRef>
          <a:fillRef idx="1">
            <a:schemeClr val="lt1"/>
          </a:fillRef>
          <a:effectRef idx="0">
            <a:schemeClr val="accent6"/>
          </a:effectRef>
          <a:fontRef idx="minor">
            <a:schemeClr val="dk1"/>
          </a:fontRef>
        </p:style>
        <p:txBody>
          <a:bodyPr vert="horz" wrap="square" rtlCol="0">
            <a:spAutoFit/>
          </a:bodyPr>
          <a:lstStyle/>
          <a:p>
            <a:pPr algn="just"/>
            <a:r>
              <a:rPr lang="es-CR" sz="1400">
                <a:latin typeface="Sagona ExtraLight" panose="02020303050505020204" pitchFamily="18" charset="0"/>
                <a:ea typeface="Times New Roman" panose="02020603050405020304" pitchFamily="18" charset="0"/>
                <a:cs typeface="Arial" panose="020B0604020202020204" pitchFamily="34" charset="0"/>
              </a:rPr>
              <a:t>Fases para la gestión de riesgos</a:t>
            </a:r>
            <a:endParaRPr lang="es-CR" sz="1400">
              <a:latin typeface="Sagona ExtraLight" panose="02020303050505020204" pitchFamily="18" charset="0"/>
            </a:endParaRPr>
          </a:p>
        </p:txBody>
      </p:sp>
      <p:sp>
        <p:nvSpPr>
          <p:cNvPr id="3" name="Título 2">
            <a:extLst>
              <a:ext uri="{FF2B5EF4-FFF2-40B4-BE49-F238E27FC236}">
                <a16:creationId xmlns:a16="http://schemas.microsoft.com/office/drawing/2014/main" id="{12B178B4-CDED-454C-BED2-2E2B10ADA703}"/>
              </a:ext>
            </a:extLst>
          </p:cNvPr>
          <p:cNvSpPr>
            <a:spLocks noGrp="1"/>
          </p:cNvSpPr>
          <p:nvPr>
            <p:ph type="ctrTitle"/>
          </p:nvPr>
        </p:nvSpPr>
        <p:spPr/>
        <p:txBody>
          <a:bodyPr rtlCol="0"/>
          <a:lstStyle/>
          <a:p>
            <a:r>
              <a:rPr lang="es-ES" sz="3600">
                <a:latin typeface="Sagona ExtraLight"/>
              </a:rPr>
              <a:t>Sistema específico de valoración del riesgo (sevRi)</a:t>
            </a:r>
          </a:p>
        </p:txBody>
      </p:sp>
      <p:cxnSp>
        <p:nvCxnSpPr>
          <p:cNvPr id="20" name="Conector recto 19">
            <a:extLst>
              <a:ext uri="{FF2B5EF4-FFF2-40B4-BE49-F238E27FC236}">
                <a16:creationId xmlns:a16="http://schemas.microsoft.com/office/drawing/2014/main" id="{278C20BC-510A-41E9-A97C-392024606D69}"/>
              </a:ext>
            </a:extLst>
          </p:cNvPr>
          <p:cNvCxnSpPr/>
          <p:nvPr/>
        </p:nvCxnSpPr>
        <p:spPr>
          <a:xfrm>
            <a:off x="1245326" y="1342197"/>
            <a:ext cx="9962605" cy="0"/>
          </a:xfrm>
          <a:prstGeom prst="line">
            <a:avLst/>
          </a:prstGeom>
          <a:ln>
            <a:solidFill>
              <a:srgbClr val="004D86"/>
            </a:solidFill>
          </a:ln>
        </p:spPr>
        <p:style>
          <a:lnRef idx="1">
            <a:schemeClr val="accent4"/>
          </a:lnRef>
          <a:fillRef idx="0">
            <a:schemeClr val="accent4"/>
          </a:fillRef>
          <a:effectRef idx="0">
            <a:schemeClr val="accent4"/>
          </a:effectRef>
          <a:fontRef idx="minor">
            <a:schemeClr val="tx1"/>
          </a:fontRef>
        </p:style>
      </p:cxnSp>
      <p:graphicFrame>
        <p:nvGraphicFramePr>
          <p:cNvPr id="7" name="Diagrama 6">
            <a:extLst>
              <a:ext uri="{FF2B5EF4-FFF2-40B4-BE49-F238E27FC236}">
                <a16:creationId xmlns:a16="http://schemas.microsoft.com/office/drawing/2014/main" id="{2905A3DC-90B6-48EB-B346-5119C39EFAC4}"/>
              </a:ext>
            </a:extLst>
          </p:cNvPr>
          <p:cNvGraphicFramePr/>
          <p:nvPr>
            <p:extLst>
              <p:ext uri="{D42A27DB-BD31-4B8C-83A1-F6EECF244321}">
                <p14:modId xmlns:p14="http://schemas.microsoft.com/office/powerpoint/2010/main" val="2633811848"/>
              </p:ext>
            </p:extLst>
          </p:nvPr>
        </p:nvGraphicFramePr>
        <p:xfrm>
          <a:off x="2138365" y="1377011"/>
          <a:ext cx="3577217" cy="46412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CuadroTexto 1">
            <a:extLst>
              <a:ext uri="{FF2B5EF4-FFF2-40B4-BE49-F238E27FC236}">
                <a16:creationId xmlns:a16="http://schemas.microsoft.com/office/drawing/2014/main" id="{AF65B2AA-E60E-4DBF-A1C0-50FE07DAFAEF}"/>
              </a:ext>
            </a:extLst>
          </p:cNvPr>
          <p:cNvSpPr txBox="1"/>
          <p:nvPr/>
        </p:nvSpPr>
        <p:spPr>
          <a:xfrm>
            <a:off x="6096000" y="1487936"/>
            <a:ext cx="5790526" cy="1077218"/>
          </a:xfrm>
          <a:prstGeom prst="rect">
            <a:avLst/>
          </a:prstGeom>
          <a:noFill/>
          <a:ln>
            <a:solidFill>
              <a:srgbClr val="004D86"/>
            </a:solidFill>
          </a:ln>
          <a:scene3d>
            <a:camera prst="orthographicFront"/>
            <a:lightRig rig="threePt" dir="t"/>
          </a:scene3d>
          <a:sp3d>
            <a:bevelT/>
          </a:sp3d>
        </p:spPr>
        <p:txBody>
          <a:bodyPr wrap="square" rtlCol="0">
            <a:spAutoFit/>
          </a:bodyPr>
          <a:lstStyle/>
          <a:p>
            <a:r>
              <a:rPr lang="es-CR" sz="1600">
                <a:latin typeface="Sagona ExtraLight" panose="02020303050505020204" pitchFamily="18" charset="0"/>
              </a:rPr>
              <a:t>Definir la estrategia para administrar los riesgos, según el grado de prioridad asignado, con el fin de minimizar la ocurrencia de efectos adversos para el cumplimiento de los objetivos.</a:t>
            </a:r>
          </a:p>
        </p:txBody>
      </p:sp>
      <p:sp>
        <p:nvSpPr>
          <p:cNvPr id="64" name="CuadroTexto 63">
            <a:extLst>
              <a:ext uri="{FF2B5EF4-FFF2-40B4-BE49-F238E27FC236}">
                <a16:creationId xmlns:a16="http://schemas.microsoft.com/office/drawing/2014/main" id="{C933957D-A676-442C-8F9E-8152FE7E708D}"/>
              </a:ext>
            </a:extLst>
          </p:cNvPr>
          <p:cNvSpPr txBox="1"/>
          <p:nvPr/>
        </p:nvSpPr>
        <p:spPr>
          <a:xfrm>
            <a:off x="6694505" y="2723262"/>
            <a:ext cx="270926" cy="3477875"/>
          </a:xfrm>
          <a:prstGeom prst="rect">
            <a:avLst/>
          </a:prstGeom>
          <a:ln>
            <a:noFill/>
          </a:ln>
          <a:effectLst>
            <a:outerShdw blurRad="50800" dist="38100" dir="8100000" algn="tr"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wrap="square" rtlCol="0">
            <a:spAutoFit/>
          </a:bodyPr>
          <a:lstStyle/>
          <a:p>
            <a:r>
              <a:rPr lang="es-CR" sz="2000">
                <a:latin typeface="Sagona ExtraLight" panose="02020303050505020204" pitchFamily="18" charset="0"/>
              </a:rPr>
              <a:t>Estrategias</a:t>
            </a:r>
          </a:p>
        </p:txBody>
      </p:sp>
      <p:sp>
        <p:nvSpPr>
          <p:cNvPr id="97" name="Elipse 96">
            <a:extLst>
              <a:ext uri="{FF2B5EF4-FFF2-40B4-BE49-F238E27FC236}">
                <a16:creationId xmlns:a16="http://schemas.microsoft.com/office/drawing/2014/main" id="{50C55CFA-507A-466F-B814-404DAB15DA7C}"/>
              </a:ext>
            </a:extLst>
          </p:cNvPr>
          <p:cNvSpPr/>
          <p:nvPr/>
        </p:nvSpPr>
        <p:spPr>
          <a:xfrm>
            <a:off x="7251466" y="2714943"/>
            <a:ext cx="457200" cy="429768"/>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98" name="CuadroTexto 97">
            <a:extLst>
              <a:ext uri="{FF2B5EF4-FFF2-40B4-BE49-F238E27FC236}">
                <a16:creationId xmlns:a16="http://schemas.microsoft.com/office/drawing/2014/main" id="{B748587F-132A-4B17-93FF-D2AB81BEEC37}"/>
              </a:ext>
            </a:extLst>
          </p:cNvPr>
          <p:cNvSpPr txBox="1"/>
          <p:nvPr/>
        </p:nvSpPr>
        <p:spPr>
          <a:xfrm>
            <a:off x="7708666" y="2723262"/>
            <a:ext cx="1132847" cy="338554"/>
          </a:xfrm>
          <a:prstGeom prst="rect">
            <a:avLst/>
          </a:prstGeom>
          <a:noFill/>
        </p:spPr>
        <p:txBody>
          <a:bodyPr wrap="square" rtlCol="0">
            <a:spAutoFit/>
          </a:bodyPr>
          <a:lstStyle/>
          <a:p>
            <a:r>
              <a:rPr lang="es-CR" sz="1600" b="1">
                <a:latin typeface="Sagona ExtraLight" panose="02020303050505020204" pitchFamily="18" charset="0"/>
              </a:rPr>
              <a:t>Prevenir</a:t>
            </a:r>
          </a:p>
        </p:txBody>
      </p:sp>
      <p:sp>
        <p:nvSpPr>
          <p:cNvPr id="100" name="CuadroTexto 99">
            <a:extLst>
              <a:ext uri="{FF2B5EF4-FFF2-40B4-BE49-F238E27FC236}">
                <a16:creationId xmlns:a16="http://schemas.microsoft.com/office/drawing/2014/main" id="{E715CA73-8449-4754-A9BC-4FA6A6278A8D}"/>
              </a:ext>
            </a:extLst>
          </p:cNvPr>
          <p:cNvSpPr txBox="1"/>
          <p:nvPr/>
        </p:nvSpPr>
        <p:spPr>
          <a:xfrm>
            <a:off x="7960551" y="3307000"/>
            <a:ext cx="4108175" cy="1077218"/>
          </a:xfrm>
          <a:prstGeom prst="rect">
            <a:avLst/>
          </a:prstGeom>
          <a:noFill/>
        </p:spPr>
        <p:txBody>
          <a:bodyPr wrap="square">
            <a:spAutoFit/>
          </a:bodyPr>
          <a:lstStyle/>
          <a:p>
            <a:pPr marL="285750" indent="-285750">
              <a:buFont typeface="Arial" panose="020B0604020202020204" pitchFamily="34" charset="0"/>
              <a:buChar char="•"/>
            </a:pPr>
            <a:r>
              <a:rPr lang="es-ES" sz="1600">
                <a:latin typeface="Sagona ExtraLight" panose="02020303050505020204" pitchFamily="18" charset="0"/>
              </a:rPr>
              <a:t>Buscan evitar que el riesgo se manifieste, para ello se ataca la fuente (causa) </a:t>
            </a:r>
          </a:p>
          <a:p>
            <a:pPr marL="285750" indent="-285750">
              <a:buFont typeface="Arial" panose="020B0604020202020204" pitchFamily="34" charset="0"/>
              <a:buChar char="•"/>
            </a:pPr>
            <a:endParaRPr lang="es-ES" sz="1600">
              <a:latin typeface="Sagona ExtraLight" panose="02020303050505020204" pitchFamily="18" charset="0"/>
            </a:endParaRPr>
          </a:p>
        </p:txBody>
      </p:sp>
      <p:sp>
        <p:nvSpPr>
          <p:cNvPr id="113" name="Flecha: doblada hacia arriba 112">
            <a:extLst>
              <a:ext uri="{FF2B5EF4-FFF2-40B4-BE49-F238E27FC236}">
                <a16:creationId xmlns:a16="http://schemas.microsoft.com/office/drawing/2014/main" id="{6BA0C1FB-7446-43E9-9A55-FA42A77E1D52}"/>
              </a:ext>
            </a:extLst>
          </p:cNvPr>
          <p:cNvSpPr/>
          <p:nvPr/>
        </p:nvSpPr>
        <p:spPr>
          <a:xfrm flipV="1">
            <a:off x="8711032" y="2878747"/>
            <a:ext cx="1044000" cy="252000"/>
          </a:xfrm>
          <a:prstGeom prst="bentUpArrow">
            <a:avLst>
              <a:gd name="adj1" fmla="val 25000"/>
              <a:gd name="adj2" fmla="val 35410"/>
              <a:gd name="adj3" fmla="val 25000"/>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pic>
        <p:nvPicPr>
          <p:cNvPr id="8" name="Imagen 7">
            <a:extLst>
              <a:ext uri="{FF2B5EF4-FFF2-40B4-BE49-F238E27FC236}">
                <a16:creationId xmlns:a16="http://schemas.microsoft.com/office/drawing/2014/main" id="{B4F9685E-6861-4298-BF2F-F517952E1388}"/>
              </a:ext>
            </a:extLst>
          </p:cNvPr>
          <p:cNvPicPr>
            <a:picLocks noChangeAspect="1"/>
          </p:cNvPicPr>
          <p:nvPr/>
        </p:nvPicPr>
        <p:blipFill>
          <a:blip r:embed="rId8"/>
          <a:stretch>
            <a:fillRect/>
          </a:stretch>
        </p:blipFill>
        <p:spPr>
          <a:xfrm>
            <a:off x="9260193" y="5010924"/>
            <a:ext cx="1508889" cy="862658"/>
          </a:xfrm>
          <a:prstGeom prst="rect">
            <a:avLst/>
          </a:prstGeom>
        </p:spPr>
      </p:pic>
      <p:sp>
        <p:nvSpPr>
          <p:cNvPr id="21" name="CuadroTexto 20">
            <a:extLst>
              <a:ext uri="{FF2B5EF4-FFF2-40B4-BE49-F238E27FC236}">
                <a16:creationId xmlns:a16="http://schemas.microsoft.com/office/drawing/2014/main" id="{82989820-5698-4284-80CC-4ED0008DE3CE}"/>
              </a:ext>
            </a:extLst>
          </p:cNvPr>
          <p:cNvSpPr txBox="1"/>
          <p:nvPr/>
        </p:nvSpPr>
        <p:spPr>
          <a:xfrm>
            <a:off x="7944354" y="4365035"/>
            <a:ext cx="3801139" cy="338554"/>
          </a:xfrm>
          <a:prstGeom prst="rect">
            <a:avLst/>
          </a:prstGeom>
          <a:noFill/>
        </p:spPr>
        <p:txBody>
          <a:bodyPr wrap="square">
            <a:spAutoFit/>
          </a:bodyPr>
          <a:lstStyle/>
          <a:p>
            <a:pPr marL="285750" indent="-285750">
              <a:buFont typeface="Arial" panose="020B0604020202020204" pitchFamily="34" charset="0"/>
              <a:buChar char="•"/>
            </a:pPr>
            <a:r>
              <a:rPr lang="es-ES" sz="1600">
                <a:latin typeface="Sagona ExtraLight" panose="02020303050505020204" pitchFamily="18" charset="0"/>
              </a:rPr>
              <a:t>Las respuestas  se incorporan en: </a:t>
            </a:r>
          </a:p>
        </p:txBody>
      </p:sp>
    </p:spTree>
    <p:extLst>
      <p:ext uri="{BB962C8B-B14F-4D97-AF65-F5344CB8AC3E}">
        <p14:creationId xmlns:p14="http://schemas.microsoft.com/office/powerpoint/2010/main" val="3673467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a:extLst>
              <a:ext uri="{FF2B5EF4-FFF2-40B4-BE49-F238E27FC236}">
                <a16:creationId xmlns:a16="http://schemas.microsoft.com/office/drawing/2014/main" id="{37E05053-DD3F-40B3-8B7F-33C0F6CB7E7D}"/>
              </a:ext>
            </a:extLst>
          </p:cNvPr>
          <p:cNvSpPr txBox="1"/>
          <p:nvPr/>
        </p:nvSpPr>
        <p:spPr>
          <a:xfrm>
            <a:off x="1151343" y="3178290"/>
            <a:ext cx="1559861" cy="1038701"/>
          </a:xfrm>
          <a:prstGeom prst="ellipse">
            <a:avLst/>
          </a:prstGeom>
          <a:ln>
            <a:noFill/>
          </a:ln>
          <a:effectLst>
            <a:outerShdw blurRad="152400" dist="317500" dir="5400000" sx="90000" sy="-19000" rotWithShape="0">
              <a:prstClr val="black">
                <a:alpha val="15000"/>
              </a:prstClr>
            </a:outerShdw>
          </a:effectLst>
        </p:spPr>
        <p:style>
          <a:lnRef idx="2">
            <a:schemeClr val="accent6"/>
          </a:lnRef>
          <a:fillRef idx="1">
            <a:schemeClr val="lt1"/>
          </a:fillRef>
          <a:effectRef idx="0">
            <a:schemeClr val="accent6"/>
          </a:effectRef>
          <a:fontRef idx="minor">
            <a:schemeClr val="dk1"/>
          </a:fontRef>
        </p:style>
        <p:txBody>
          <a:bodyPr vert="horz" wrap="square" rtlCol="0">
            <a:spAutoFit/>
          </a:bodyPr>
          <a:lstStyle/>
          <a:p>
            <a:pPr algn="just"/>
            <a:r>
              <a:rPr lang="es-CR" sz="1400">
                <a:latin typeface="Sagona ExtraLight" panose="02020303050505020204" pitchFamily="18" charset="0"/>
                <a:ea typeface="Times New Roman" panose="02020603050405020304" pitchFamily="18" charset="0"/>
                <a:cs typeface="Arial" panose="020B0604020202020204" pitchFamily="34" charset="0"/>
              </a:rPr>
              <a:t>Fases para la gestión de riesgos</a:t>
            </a:r>
            <a:endParaRPr lang="es-CR" sz="1400">
              <a:latin typeface="Sagona ExtraLight" panose="02020303050505020204" pitchFamily="18" charset="0"/>
            </a:endParaRPr>
          </a:p>
        </p:txBody>
      </p:sp>
      <p:sp>
        <p:nvSpPr>
          <p:cNvPr id="3" name="Título 2">
            <a:extLst>
              <a:ext uri="{FF2B5EF4-FFF2-40B4-BE49-F238E27FC236}">
                <a16:creationId xmlns:a16="http://schemas.microsoft.com/office/drawing/2014/main" id="{12B178B4-CDED-454C-BED2-2E2B10ADA703}"/>
              </a:ext>
            </a:extLst>
          </p:cNvPr>
          <p:cNvSpPr>
            <a:spLocks noGrp="1"/>
          </p:cNvSpPr>
          <p:nvPr>
            <p:ph type="ctrTitle"/>
          </p:nvPr>
        </p:nvSpPr>
        <p:spPr/>
        <p:txBody>
          <a:bodyPr rtlCol="0"/>
          <a:lstStyle/>
          <a:p>
            <a:r>
              <a:rPr lang="es-ES" sz="3600"/>
              <a:t>Sistema específico de valoración del riesgo (sevri)</a:t>
            </a:r>
          </a:p>
        </p:txBody>
      </p:sp>
      <p:cxnSp>
        <p:nvCxnSpPr>
          <p:cNvPr id="20" name="Conector recto 19">
            <a:extLst>
              <a:ext uri="{FF2B5EF4-FFF2-40B4-BE49-F238E27FC236}">
                <a16:creationId xmlns:a16="http://schemas.microsoft.com/office/drawing/2014/main" id="{278C20BC-510A-41E9-A97C-392024606D69}"/>
              </a:ext>
            </a:extLst>
          </p:cNvPr>
          <p:cNvCxnSpPr/>
          <p:nvPr/>
        </p:nvCxnSpPr>
        <p:spPr>
          <a:xfrm>
            <a:off x="1245326" y="1342197"/>
            <a:ext cx="9962605" cy="0"/>
          </a:xfrm>
          <a:prstGeom prst="line">
            <a:avLst/>
          </a:prstGeom>
          <a:ln>
            <a:solidFill>
              <a:srgbClr val="004D86"/>
            </a:solidFill>
          </a:ln>
        </p:spPr>
        <p:style>
          <a:lnRef idx="1">
            <a:schemeClr val="accent4"/>
          </a:lnRef>
          <a:fillRef idx="0">
            <a:schemeClr val="accent4"/>
          </a:fillRef>
          <a:effectRef idx="0">
            <a:schemeClr val="accent4"/>
          </a:effectRef>
          <a:fontRef idx="minor">
            <a:schemeClr val="tx1"/>
          </a:fontRef>
        </p:style>
      </p:cxnSp>
      <p:graphicFrame>
        <p:nvGraphicFramePr>
          <p:cNvPr id="7" name="Diagrama 6">
            <a:extLst>
              <a:ext uri="{FF2B5EF4-FFF2-40B4-BE49-F238E27FC236}">
                <a16:creationId xmlns:a16="http://schemas.microsoft.com/office/drawing/2014/main" id="{2905A3DC-90B6-48EB-B346-5119C39EFAC4}"/>
              </a:ext>
            </a:extLst>
          </p:cNvPr>
          <p:cNvGraphicFramePr/>
          <p:nvPr>
            <p:extLst>
              <p:ext uri="{D42A27DB-BD31-4B8C-83A1-F6EECF244321}">
                <p14:modId xmlns:p14="http://schemas.microsoft.com/office/powerpoint/2010/main" val="1436850569"/>
              </p:ext>
            </p:extLst>
          </p:nvPr>
        </p:nvGraphicFramePr>
        <p:xfrm>
          <a:off x="2138365" y="1377011"/>
          <a:ext cx="3577217" cy="46412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CuadroTexto 1">
            <a:extLst>
              <a:ext uri="{FF2B5EF4-FFF2-40B4-BE49-F238E27FC236}">
                <a16:creationId xmlns:a16="http://schemas.microsoft.com/office/drawing/2014/main" id="{AF65B2AA-E60E-4DBF-A1C0-50FE07DAFAEF}"/>
              </a:ext>
            </a:extLst>
          </p:cNvPr>
          <p:cNvSpPr txBox="1"/>
          <p:nvPr/>
        </p:nvSpPr>
        <p:spPr>
          <a:xfrm>
            <a:off x="6096000" y="1385547"/>
            <a:ext cx="5790526" cy="1077218"/>
          </a:xfrm>
          <a:prstGeom prst="rect">
            <a:avLst/>
          </a:prstGeom>
          <a:noFill/>
          <a:ln>
            <a:solidFill>
              <a:srgbClr val="004D86"/>
            </a:solidFill>
          </a:ln>
        </p:spPr>
        <p:txBody>
          <a:bodyPr wrap="square" rtlCol="0">
            <a:spAutoFit/>
          </a:bodyPr>
          <a:lstStyle/>
          <a:p>
            <a:r>
              <a:rPr lang="es-CR" sz="1600">
                <a:latin typeface="Sagona ExtraLight" panose="02020303050505020204" pitchFamily="18" charset="0"/>
              </a:rPr>
              <a:t>Definir la estrategia para administrar los riesgos, según el grado de prioridad asignado, con el fin de minimizar la ocurrencia de efectos adversos para el cumplimiento de los objetivos.</a:t>
            </a:r>
          </a:p>
        </p:txBody>
      </p:sp>
      <p:sp>
        <p:nvSpPr>
          <p:cNvPr id="64" name="CuadroTexto 63">
            <a:extLst>
              <a:ext uri="{FF2B5EF4-FFF2-40B4-BE49-F238E27FC236}">
                <a16:creationId xmlns:a16="http://schemas.microsoft.com/office/drawing/2014/main" id="{C933957D-A676-442C-8F9E-8152FE7E708D}"/>
              </a:ext>
            </a:extLst>
          </p:cNvPr>
          <p:cNvSpPr txBox="1"/>
          <p:nvPr/>
        </p:nvSpPr>
        <p:spPr>
          <a:xfrm>
            <a:off x="6702604" y="2591636"/>
            <a:ext cx="270926" cy="3477875"/>
          </a:xfrm>
          <a:prstGeom prst="rect">
            <a:avLst/>
          </a:prstGeom>
          <a:ln>
            <a:noFill/>
          </a:ln>
          <a:effectLst>
            <a:outerShdw blurRad="50800" dist="38100" dir="8100000" algn="tr"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wrap="square" rtlCol="0">
            <a:spAutoFit/>
          </a:bodyPr>
          <a:lstStyle/>
          <a:p>
            <a:r>
              <a:rPr lang="es-CR" sz="2000">
                <a:latin typeface="Sagona ExtraLight" panose="02020303050505020204" pitchFamily="18" charset="0"/>
              </a:rPr>
              <a:t>Estrategias</a:t>
            </a:r>
          </a:p>
        </p:txBody>
      </p:sp>
      <p:sp>
        <p:nvSpPr>
          <p:cNvPr id="97" name="Elipse 96">
            <a:extLst>
              <a:ext uri="{FF2B5EF4-FFF2-40B4-BE49-F238E27FC236}">
                <a16:creationId xmlns:a16="http://schemas.microsoft.com/office/drawing/2014/main" id="{50C55CFA-507A-466F-B814-404DAB15DA7C}"/>
              </a:ext>
            </a:extLst>
          </p:cNvPr>
          <p:cNvSpPr/>
          <p:nvPr/>
        </p:nvSpPr>
        <p:spPr>
          <a:xfrm>
            <a:off x="7251466" y="2714943"/>
            <a:ext cx="457200" cy="42976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98" name="CuadroTexto 97">
            <a:extLst>
              <a:ext uri="{FF2B5EF4-FFF2-40B4-BE49-F238E27FC236}">
                <a16:creationId xmlns:a16="http://schemas.microsoft.com/office/drawing/2014/main" id="{B748587F-132A-4B17-93FF-D2AB81BEEC37}"/>
              </a:ext>
            </a:extLst>
          </p:cNvPr>
          <p:cNvSpPr txBox="1"/>
          <p:nvPr/>
        </p:nvSpPr>
        <p:spPr>
          <a:xfrm>
            <a:off x="7708666" y="2723262"/>
            <a:ext cx="1262614" cy="338554"/>
          </a:xfrm>
          <a:prstGeom prst="rect">
            <a:avLst/>
          </a:prstGeom>
          <a:noFill/>
        </p:spPr>
        <p:txBody>
          <a:bodyPr wrap="square" rtlCol="0">
            <a:spAutoFit/>
          </a:bodyPr>
          <a:lstStyle/>
          <a:p>
            <a:r>
              <a:rPr lang="es-CR" sz="1600" b="1">
                <a:latin typeface="Sagona ExtraLight" panose="02020303050505020204" pitchFamily="18" charset="0"/>
              </a:rPr>
              <a:t>Transferir</a:t>
            </a:r>
          </a:p>
        </p:txBody>
      </p:sp>
      <p:sp>
        <p:nvSpPr>
          <p:cNvPr id="100" name="CuadroTexto 99">
            <a:extLst>
              <a:ext uri="{FF2B5EF4-FFF2-40B4-BE49-F238E27FC236}">
                <a16:creationId xmlns:a16="http://schemas.microsoft.com/office/drawing/2014/main" id="{E715CA73-8449-4754-A9BC-4FA6A6278A8D}"/>
              </a:ext>
            </a:extLst>
          </p:cNvPr>
          <p:cNvSpPr txBox="1"/>
          <p:nvPr/>
        </p:nvSpPr>
        <p:spPr>
          <a:xfrm>
            <a:off x="7375358" y="3152572"/>
            <a:ext cx="4688766" cy="2308324"/>
          </a:xfrm>
          <a:prstGeom prst="rect">
            <a:avLst/>
          </a:prstGeom>
          <a:noFill/>
        </p:spPr>
        <p:txBody>
          <a:bodyPr wrap="square">
            <a:spAutoFit/>
          </a:bodyPr>
          <a:lstStyle/>
          <a:p>
            <a:pPr marL="285750" indent="-285750" algn="just">
              <a:buFont typeface="Arial" panose="020B0604020202020204" pitchFamily="34" charset="0"/>
              <a:buChar char="•"/>
            </a:pPr>
            <a:r>
              <a:rPr lang="es-ES" sz="1600">
                <a:latin typeface="Sagona ExtraLight" panose="02020303050505020204" pitchFamily="18" charset="0"/>
              </a:rPr>
              <a:t>Buscan evitar que el riesgo se manifieste, para ello se ataca la fuente (causa) </a:t>
            </a:r>
          </a:p>
          <a:p>
            <a:pPr marL="285750" indent="-285750" algn="just">
              <a:buFont typeface="Arial" panose="020B0604020202020204" pitchFamily="34" charset="0"/>
              <a:buChar char="•"/>
            </a:pPr>
            <a:endParaRPr lang="es-ES" sz="1600">
              <a:latin typeface="Sagona ExtraLight" panose="02020303050505020204" pitchFamily="18" charset="0"/>
            </a:endParaRPr>
          </a:p>
          <a:p>
            <a:pPr marL="285750" indent="-285750" algn="just">
              <a:buFont typeface="Arial" panose="020B0604020202020204" pitchFamily="34" charset="0"/>
              <a:buChar char="•"/>
            </a:pPr>
            <a:r>
              <a:rPr lang="es-ES" sz="1600">
                <a:latin typeface="Sagona ExtraLight" panose="02020303050505020204" pitchFamily="18" charset="0"/>
              </a:rPr>
              <a:t>Traslado parcial de la responsabilidad por la respuesta al riesgo y su impacto, a un tercero.</a:t>
            </a:r>
          </a:p>
          <a:p>
            <a:pPr marL="285750" indent="-285750" algn="just">
              <a:buFont typeface="Arial" panose="020B0604020202020204" pitchFamily="34" charset="0"/>
              <a:buChar char="•"/>
            </a:pPr>
            <a:endParaRPr lang="es-ES" sz="1600">
              <a:latin typeface="Sagona ExtraLight" panose="02020303050505020204" pitchFamily="18" charset="0"/>
            </a:endParaRPr>
          </a:p>
          <a:p>
            <a:pPr marL="285750" indent="-285750" algn="just">
              <a:buFont typeface="Arial" panose="020B0604020202020204" pitchFamily="34" charset="0"/>
              <a:buChar char="•"/>
            </a:pPr>
            <a:r>
              <a:rPr lang="es-ES" sz="1600">
                <a:latin typeface="Sagona ExtraLight" panose="02020303050505020204" pitchFamily="18" charset="0"/>
              </a:rPr>
              <a:t>No elimina la responsabilidad del despacho sobre su administración, sino debe dar seguimiento a las gestiones realizadas </a:t>
            </a:r>
          </a:p>
        </p:txBody>
      </p:sp>
      <p:sp>
        <p:nvSpPr>
          <p:cNvPr id="113" name="Flecha: doblada hacia arriba 112">
            <a:extLst>
              <a:ext uri="{FF2B5EF4-FFF2-40B4-BE49-F238E27FC236}">
                <a16:creationId xmlns:a16="http://schemas.microsoft.com/office/drawing/2014/main" id="{6BA0C1FB-7446-43E9-9A55-FA42A77E1D52}"/>
              </a:ext>
            </a:extLst>
          </p:cNvPr>
          <p:cNvSpPr/>
          <p:nvPr/>
        </p:nvSpPr>
        <p:spPr>
          <a:xfrm flipV="1">
            <a:off x="8906480" y="2858917"/>
            <a:ext cx="1044000" cy="252000"/>
          </a:xfrm>
          <a:prstGeom prst="bentUpArrow">
            <a:avLst>
              <a:gd name="adj1" fmla="val 25000"/>
              <a:gd name="adj2" fmla="val 35410"/>
              <a:gd name="adj3" fmla="val 25000"/>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4" name="CuadroTexto 13">
            <a:extLst>
              <a:ext uri="{FF2B5EF4-FFF2-40B4-BE49-F238E27FC236}">
                <a16:creationId xmlns:a16="http://schemas.microsoft.com/office/drawing/2014/main" id="{3B618974-6D0E-4051-A743-99634D5F5DDD}"/>
              </a:ext>
            </a:extLst>
          </p:cNvPr>
          <p:cNvSpPr txBox="1"/>
          <p:nvPr/>
        </p:nvSpPr>
        <p:spPr>
          <a:xfrm>
            <a:off x="8036780" y="5646815"/>
            <a:ext cx="4540846" cy="276999"/>
          </a:xfrm>
          <a:prstGeom prst="rect">
            <a:avLst/>
          </a:prstGeom>
          <a:noFill/>
        </p:spPr>
        <p:txBody>
          <a:bodyPr wrap="square">
            <a:spAutoFit/>
          </a:bodyPr>
          <a:lstStyle/>
          <a:p>
            <a:r>
              <a:rPr lang="es-ES" sz="1200" i="1">
                <a:latin typeface="Sagona ExtraLight" panose="02020303050505020204" pitchFamily="18" charset="0"/>
              </a:rPr>
              <a:t>Dar seguimiento a las gestiones realizadas. </a:t>
            </a:r>
          </a:p>
        </p:txBody>
      </p:sp>
      <p:sp>
        <p:nvSpPr>
          <p:cNvPr id="16" name="CuadroTexto 15">
            <a:extLst>
              <a:ext uri="{FF2B5EF4-FFF2-40B4-BE49-F238E27FC236}">
                <a16:creationId xmlns:a16="http://schemas.microsoft.com/office/drawing/2014/main" id="{842146EA-CB14-412B-871D-BA84AA48572E}"/>
              </a:ext>
            </a:extLst>
          </p:cNvPr>
          <p:cNvSpPr txBox="1"/>
          <p:nvPr/>
        </p:nvSpPr>
        <p:spPr>
          <a:xfrm>
            <a:off x="7034296" y="5939203"/>
            <a:ext cx="1348740" cy="246221"/>
          </a:xfrm>
          <a:prstGeom prst="rect">
            <a:avLst/>
          </a:prstGeom>
          <a:noFill/>
        </p:spPr>
        <p:txBody>
          <a:bodyPr wrap="square">
            <a:spAutoFit/>
          </a:bodyPr>
          <a:lstStyle/>
          <a:p>
            <a:r>
              <a:rPr lang="es-ES" sz="1000">
                <a:latin typeface="Sagona ExtraLight" panose="02020303050505020204" pitchFamily="18" charset="0"/>
              </a:rPr>
              <a:t>Se debe… </a:t>
            </a:r>
            <a:endParaRPr lang="es-CR" sz="1000">
              <a:latin typeface="Sagona ExtraLight" panose="02020303050505020204" pitchFamily="18" charset="0"/>
            </a:endParaRPr>
          </a:p>
        </p:txBody>
      </p:sp>
      <p:sp>
        <p:nvSpPr>
          <p:cNvPr id="8" name="Freeform 182">
            <a:extLst>
              <a:ext uri="{FF2B5EF4-FFF2-40B4-BE49-F238E27FC236}">
                <a16:creationId xmlns:a16="http://schemas.microsoft.com/office/drawing/2014/main" id="{814A4233-6CD6-48BE-8C05-9650AB179102}"/>
              </a:ext>
            </a:extLst>
          </p:cNvPr>
          <p:cNvSpPr>
            <a:spLocks noEditPoints="1"/>
          </p:cNvSpPr>
          <p:nvPr/>
        </p:nvSpPr>
        <p:spPr bwMode="auto">
          <a:xfrm>
            <a:off x="7631764" y="5626540"/>
            <a:ext cx="410344" cy="391643"/>
          </a:xfrm>
          <a:custGeom>
            <a:avLst/>
            <a:gdLst>
              <a:gd name="T0" fmla="*/ 84 w 257"/>
              <a:gd name="T1" fmla="*/ 168 h 258"/>
              <a:gd name="T2" fmla="*/ 140 w 257"/>
              <a:gd name="T3" fmla="*/ 146 h 258"/>
              <a:gd name="T4" fmla="*/ 158 w 257"/>
              <a:gd name="T5" fmla="*/ 164 h 258"/>
              <a:gd name="T6" fmla="*/ 146 w 257"/>
              <a:gd name="T7" fmla="*/ 176 h 258"/>
              <a:gd name="T8" fmla="*/ 228 w 257"/>
              <a:gd name="T9" fmla="*/ 258 h 258"/>
              <a:gd name="T10" fmla="*/ 257 w 257"/>
              <a:gd name="T11" fmla="*/ 228 h 258"/>
              <a:gd name="T12" fmla="*/ 176 w 257"/>
              <a:gd name="T13" fmla="*/ 147 h 258"/>
              <a:gd name="T14" fmla="*/ 164 w 257"/>
              <a:gd name="T15" fmla="*/ 159 h 258"/>
              <a:gd name="T16" fmla="*/ 146 w 257"/>
              <a:gd name="T17" fmla="*/ 141 h 258"/>
              <a:gd name="T18" fmla="*/ 168 w 257"/>
              <a:gd name="T19" fmla="*/ 84 h 258"/>
              <a:gd name="T20" fmla="*/ 84 w 257"/>
              <a:gd name="T21" fmla="*/ 0 h 258"/>
              <a:gd name="T22" fmla="*/ 0 w 257"/>
              <a:gd name="T23" fmla="*/ 84 h 258"/>
              <a:gd name="T24" fmla="*/ 84 w 257"/>
              <a:gd name="T25" fmla="*/ 168 h 258"/>
              <a:gd name="T26" fmla="*/ 246 w 257"/>
              <a:gd name="T27" fmla="*/ 228 h 258"/>
              <a:gd name="T28" fmla="*/ 228 w 257"/>
              <a:gd name="T29" fmla="*/ 247 h 258"/>
              <a:gd name="T30" fmla="*/ 157 w 257"/>
              <a:gd name="T31" fmla="*/ 176 h 258"/>
              <a:gd name="T32" fmla="*/ 176 w 257"/>
              <a:gd name="T33" fmla="*/ 158 h 258"/>
              <a:gd name="T34" fmla="*/ 246 w 257"/>
              <a:gd name="T35" fmla="*/ 228 h 258"/>
              <a:gd name="T36" fmla="*/ 84 w 257"/>
              <a:gd name="T37" fmla="*/ 8 h 258"/>
              <a:gd name="T38" fmla="*/ 160 w 257"/>
              <a:gd name="T39" fmla="*/ 84 h 258"/>
              <a:gd name="T40" fmla="*/ 84 w 257"/>
              <a:gd name="T41" fmla="*/ 160 h 258"/>
              <a:gd name="T42" fmla="*/ 8 w 257"/>
              <a:gd name="T43" fmla="*/ 84 h 258"/>
              <a:gd name="T44" fmla="*/ 84 w 257"/>
              <a:gd name="T45" fmla="*/ 8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7" h="258">
                <a:moveTo>
                  <a:pt x="84" y="168"/>
                </a:moveTo>
                <a:cubicBezTo>
                  <a:pt x="106" y="168"/>
                  <a:pt x="125" y="160"/>
                  <a:pt x="140" y="146"/>
                </a:cubicBezTo>
                <a:cubicBezTo>
                  <a:pt x="158" y="164"/>
                  <a:pt x="158" y="164"/>
                  <a:pt x="158" y="164"/>
                </a:cubicBezTo>
                <a:cubicBezTo>
                  <a:pt x="146" y="176"/>
                  <a:pt x="146" y="176"/>
                  <a:pt x="146" y="176"/>
                </a:cubicBezTo>
                <a:cubicBezTo>
                  <a:pt x="228" y="258"/>
                  <a:pt x="228" y="258"/>
                  <a:pt x="228" y="258"/>
                </a:cubicBezTo>
                <a:cubicBezTo>
                  <a:pt x="257" y="228"/>
                  <a:pt x="257" y="228"/>
                  <a:pt x="257" y="228"/>
                </a:cubicBezTo>
                <a:cubicBezTo>
                  <a:pt x="176" y="147"/>
                  <a:pt x="176" y="147"/>
                  <a:pt x="176" y="147"/>
                </a:cubicBezTo>
                <a:cubicBezTo>
                  <a:pt x="164" y="159"/>
                  <a:pt x="164" y="159"/>
                  <a:pt x="164" y="159"/>
                </a:cubicBezTo>
                <a:cubicBezTo>
                  <a:pt x="146" y="141"/>
                  <a:pt x="146" y="141"/>
                  <a:pt x="146" y="141"/>
                </a:cubicBezTo>
                <a:cubicBezTo>
                  <a:pt x="159" y="126"/>
                  <a:pt x="168" y="106"/>
                  <a:pt x="168" y="84"/>
                </a:cubicBezTo>
                <a:cubicBezTo>
                  <a:pt x="168" y="38"/>
                  <a:pt x="130" y="0"/>
                  <a:pt x="84" y="0"/>
                </a:cubicBezTo>
                <a:cubicBezTo>
                  <a:pt x="38" y="0"/>
                  <a:pt x="0" y="38"/>
                  <a:pt x="0" y="84"/>
                </a:cubicBezTo>
                <a:cubicBezTo>
                  <a:pt x="0" y="131"/>
                  <a:pt x="38" y="168"/>
                  <a:pt x="84" y="168"/>
                </a:cubicBezTo>
                <a:close/>
                <a:moveTo>
                  <a:pt x="246" y="228"/>
                </a:moveTo>
                <a:cubicBezTo>
                  <a:pt x="228" y="247"/>
                  <a:pt x="228" y="247"/>
                  <a:pt x="228" y="247"/>
                </a:cubicBezTo>
                <a:cubicBezTo>
                  <a:pt x="157" y="176"/>
                  <a:pt x="157" y="176"/>
                  <a:pt x="157" y="176"/>
                </a:cubicBezTo>
                <a:cubicBezTo>
                  <a:pt x="176" y="158"/>
                  <a:pt x="176" y="158"/>
                  <a:pt x="176" y="158"/>
                </a:cubicBezTo>
                <a:lnTo>
                  <a:pt x="246" y="228"/>
                </a:lnTo>
                <a:close/>
                <a:moveTo>
                  <a:pt x="84" y="8"/>
                </a:moveTo>
                <a:cubicBezTo>
                  <a:pt x="126" y="8"/>
                  <a:pt x="160" y="42"/>
                  <a:pt x="160" y="84"/>
                </a:cubicBezTo>
                <a:cubicBezTo>
                  <a:pt x="160" y="126"/>
                  <a:pt x="126" y="160"/>
                  <a:pt x="84" y="160"/>
                </a:cubicBezTo>
                <a:cubicBezTo>
                  <a:pt x="42" y="160"/>
                  <a:pt x="8" y="126"/>
                  <a:pt x="8" y="84"/>
                </a:cubicBezTo>
                <a:cubicBezTo>
                  <a:pt x="8" y="42"/>
                  <a:pt x="42" y="8"/>
                  <a:pt x="84" y="8"/>
                </a:cubicBezTo>
                <a:close/>
              </a:path>
            </a:pathLst>
          </a:custGeom>
          <a:solidFill>
            <a:schemeClr val="tx1"/>
          </a:solidFill>
          <a:ln w="19050">
            <a:solidFill>
              <a:schemeClr val="tx2"/>
            </a:solidFill>
          </a:ln>
        </p:spPr>
        <p:txBody>
          <a:bodyPr vert="horz" wrap="square" lIns="91440" tIns="45720" rIns="91440" bIns="45720" numCol="1" anchor="t" anchorCtr="0" compatLnSpc="1">
            <a:prstTxWarp prst="textNoShape">
              <a:avLst/>
            </a:prstTxWarp>
          </a:bodyPr>
          <a:lstStyle/>
          <a:p>
            <a:endParaRPr lang="uk-UA"/>
          </a:p>
        </p:txBody>
      </p:sp>
      <p:sp>
        <p:nvSpPr>
          <p:cNvPr id="21" name="CuadroTexto 20">
            <a:extLst>
              <a:ext uri="{FF2B5EF4-FFF2-40B4-BE49-F238E27FC236}">
                <a16:creationId xmlns:a16="http://schemas.microsoft.com/office/drawing/2014/main" id="{D285621E-F1BE-4838-94AA-9D4B0FC656EB}"/>
              </a:ext>
            </a:extLst>
          </p:cNvPr>
          <p:cNvSpPr txBox="1"/>
          <p:nvPr/>
        </p:nvSpPr>
        <p:spPr>
          <a:xfrm>
            <a:off x="8253496" y="6069511"/>
            <a:ext cx="4177860" cy="646331"/>
          </a:xfrm>
          <a:prstGeom prst="rect">
            <a:avLst/>
          </a:prstGeom>
          <a:noFill/>
        </p:spPr>
        <p:txBody>
          <a:bodyPr wrap="square">
            <a:spAutoFit/>
          </a:bodyPr>
          <a:lstStyle/>
          <a:p>
            <a:r>
              <a:rPr lang="es-ES" sz="1200" i="1">
                <a:latin typeface="Sagona ExtraLight" panose="02020303050505020204" pitchFamily="18" charset="0"/>
              </a:rPr>
              <a:t>Implementar medidas alternativas, que permiten controlar en algún grado, la probabilidad de que el riesgo ocurra.</a:t>
            </a:r>
            <a:endParaRPr lang="es-CR" sz="1200" i="1">
              <a:latin typeface="Sagona ExtraLight" panose="02020303050505020204" pitchFamily="18" charset="0"/>
            </a:endParaRPr>
          </a:p>
        </p:txBody>
      </p:sp>
      <p:grpSp>
        <p:nvGrpSpPr>
          <p:cNvPr id="22" name="Группа 387">
            <a:extLst>
              <a:ext uri="{FF2B5EF4-FFF2-40B4-BE49-F238E27FC236}">
                <a16:creationId xmlns:a16="http://schemas.microsoft.com/office/drawing/2014/main" id="{5FE85D34-BB16-49B9-8315-32CF2ED5AEB3}"/>
              </a:ext>
            </a:extLst>
          </p:cNvPr>
          <p:cNvGrpSpPr/>
          <p:nvPr/>
        </p:nvGrpSpPr>
        <p:grpSpPr>
          <a:xfrm>
            <a:off x="7929606" y="6213465"/>
            <a:ext cx="304708" cy="302608"/>
            <a:chOff x="6783566" y="2050820"/>
            <a:chExt cx="304708" cy="302608"/>
          </a:xfrm>
          <a:solidFill>
            <a:schemeClr val="tx1"/>
          </a:solidFill>
        </p:grpSpPr>
        <p:sp>
          <p:nvSpPr>
            <p:cNvPr id="23" name="Freeform 129">
              <a:extLst>
                <a:ext uri="{FF2B5EF4-FFF2-40B4-BE49-F238E27FC236}">
                  <a16:creationId xmlns:a16="http://schemas.microsoft.com/office/drawing/2014/main" id="{836BCB1E-B78F-4C74-90BA-CB422B9EBFAD}"/>
                </a:ext>
              </a:extLst>
            </p:cNvPr>
            <p:cNvSpPr>
              <a:spLocks/>
            </p:cNvSpPr>
            <p:nvPr/>
          </p:nvSpPr>
          <p:spPr bwMode="auto">
            <a:xfrm>
              <a:off x="6783566" y="2050820"/>
              <a:ext cx="107174" cy="107174"/>
            </a:xfrm>
            <a:custGeom>
              <a:avLst/>
              <a:gdLst>
                <a:gd name="T0" fmla="*/ 5 w 51"/>
                <a:gd name="T1" fmla="*/ 7 h 51"/>
                <a:gd name="T2" fmla="*/ 48 w 51"/>
                <a:gd name="T3" fmla="*/ 51 h 51"/>
                <a:gd name="T4" fmla="*/ 51 w 51"/>
                <a:gd name="T5" fmla="*/ 48 h 51"/>
                <a:gd name="T6" fmla="*/ 8 w 51"/>
                <a:gd name="T7" fmla="*/ 4 h 51"/>
                <a:gd name="T8" fmla="*/ 27 w 51"/>
                <a:gd name="T9" fmla="*/ 4 h 51"/>
                <a:gd name="T10" fmla="*/ 27 w 51"/>
                <a:gd name="T11" fmla="*/ 0 h 51"/>
                <a:gd name="T12" fmla="*/ 3 w 51"/>
                <a:gd name="T13" fmla="*/ 0 h 51"/>
                <a:gd name="T14" fmla="*/ 0 w 51"/>
                <a:gd name="T15" fmla="*/ 2 h 51"/>
                <a:gd name="T16" fmla="*/ 0 w 51"/>
                <a:gd name="T17" fmla="*/ 27 h 51"/>
                <a:gd name="T18" fmla="*/ 5 w 51"/>
                <a:gd name="T19" fmla="*/ 27 h 51"/>
                <a:gd name="T20" fmla="*/ 5 w 51"/>
                <a:gd name="T21" fmla="*/ 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51">
                  <a:moveTo>
                    <a:pt x="5" y="7"/>
                  </a:moveTo>
                  <a:lnTo>
                    <a:pt x="48" y="51"/>
                  </a:lnTo>
                  <a:lnTo>
                    <a:pt x="51" y="48"/>
                  </a:lnTo>
                  <a:lnTo>
                    <a:pt x="8" y="4"/>
                  </a:lnTo>
                  <a:lnTo>
                    <a:pt x="27" y="4"/>
                  </a:lnTo>
                  <a:lnTo>
                    <a:pt x="27" y="0"/>
                  </a:lnTo>
                  <a:lnTo>
                    <a:pt x="3" y="0"/>
                  </a:lnTo>
                  <a:lnTo>
                    <a:pt x="0" y="2"/>
                  </a:lnTo>
                  <a:lnTo>
                    <a:pt x="0" y="27"/>
                  </a:lnTo>
                  <a:lnTo>
                    <a:pt x="5" y="27"/>
                  </a:lnTo>
                  <a:lnTo>
                    <a:pt x="5" y="7"/>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24" name="Freeform 130">
              <a:extLst>
                <a:ext uri="{FF2B5EF4-FFF2-40B4-BE49-F238E27FC236}">
                  <a16:creationId xmlns:a16="http://schemas.microsoft.com/office/drawing/2014/main" id="{5A2D976D-3D65-4A66-A5D4-7B77E1B0E9F3}"/>
                </a:ext>
              </a:extLst>
            </p:cNvPr>
            <p:cNvSpPr>
              <a:spLocks/>
            </p:cNvSpPr>
            <p:nvPr/>
          </p:nvSpPr>
          <p:spPr bwMode="auto">
            <a:xfrm>
              <a:off x="6783566" y="2246254"/>
              <a:ext cx="107174" cy="107174"/>
            </a:xfrm>
            <a:custGeom>
              <a:avLst/>
              <a:gdLst>
                <a:gd name="T0" fmla="*/ 27 w 51"/>
                <a:gd name="T1" fmla="*/ 51 h 51"/>
                <a:gd name="T2" fmla="*/ 27 w 51"/>
                <a:gd name="T3" fmla="*/ 47 h 51"/>
                <a:gd name="T4" fmla="*/ 8 w 51"/>
                <a:gd name="T5" fmla="*/ 47 h 51"/>
                <a:gd name="T6" fmla="*/ 51 w 51"/>
                <a:gd name="T7" fmla="*/ 3 h 51"/>
                <a:gd name="T8" fmla="*/ 48 w 51"/>
                <a:gd name="T9" fmla="*/ 0 h 51"/>
                <a:gd name="T10" fmla="*/ 5 w 51"/>
                <a:gd name="T11" fmla="*/ 43 h 51"/>
                <a:gd name="T12" fmla="*/ 5 w 51"/>
                <a:gd name="T13" fmla="*/ 24 h 51"/>
                <a:gd name="T14" fmla="*/ 0 w 51"/>
                <a:gd name="T15" fmla="*/ 24 h 51"/>
                <a:gd name="T16" fmla="*/ 0 w 51"/>
                <a:gd name="T17" fmla="*/ 49 h 51"/>
                <a:gd name="T18" fmla="*/ 3 w 51"/>
                <a:gd name="T19" fmla="*/ 51 h 51"/>
                <a:gd name="T20" fmla="*/ 27 w 51"/>
                <a:gd name="T21"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51">
                  <a:moveTo>
                    <a:pt x="27" y="51"/>
                  </a:moveTo>
                  <a:lnTo>
                    <a:pt x="27" y="47"/>
                  </a:lnTo>
                  <a:lnTo>
                    <a:pt x="8" y="47"/>
                  </a:lnTo>
                  <a:lnTo>
                    <a:pt x="51" y="3"/>
                  </a:lnTo>
                  <a:lnTo>
                    <a:pt x="48" y="0"/>
                  </a:lnTo>
                  <a:lnTo>
                    <a:pt x="5" y="43"/>
                  </a:lnTo>
                  <a:lnTo>
                    <a:pt x="5" y="24"/>
                  </a:lnTo>
                  <a:lnTo>
                    <a:pt x="0" y="24"/>
                  </a:lnTo>
                  <a:lnTo>
                    <a:pt x="0" y="49"/>
                  </a:lnTo>
                  <a:lnTo>
                    <a:pt x="3" y="51"/>
                  </a:lnTo>
                  <a:lnTo>
                    <a:pt x="27" y="51"/>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25" name="Freeform 131">
              <a:extLst>
                <a:ext uri="{FF2B5EF4-FFF2-40B4-BE49-F238E27FC236}">
                  <a16:creationId xmlns:a16="http://schemas.microsoft.com/office/drawing/2014/main" id="{CFB81245-92DC-4BDF-98B0-19543E55DCF7}"/>
                </a:ext>
              </a:extLst>
            </p:cNvPr>
            <p:cNvSpPr>
              <a:spLocks/>
            </p:cNvSpPr>
            <p:nvPr/>
          </p:nvSpPr>
          <p:spPr bwMode="auto">
            <a:xfrm>
              <a:off x="6978999" y="2246254"/>
              <a:ext cx="109275" cy="107174"/>
            </a:xfrm>
            <a:custGeom>
              <a:avLst/>
              <a:gdLst>
                <a:gd name="T0" fmla="*/ 47 w 52"/>
                <a:gd name="T1" fmla="*/ 43 h 51"/>
                <a:gd name="T2" fmla="*/ 3 w 52"/>
                <a:gd name="T3" fmla="*/ 0 h 51"/>
                <a:gd name="T4" fmla="*/ 0 w 52"/>
                <a:gd name="T5" fmla="*/ 3 h 51"/>
                <a:gd name="T6" fmla="*/ 44 w 52"/>
                <a:gd name="T7" fmla="*/ 47 h 51"/>
                <a:gd name="T8" fmla="*/ 24 w 52"/>
                <a:gd name="T9" fmla="*/ 47 h 51"/>
                <a:gd name="T10" fmla="*/ 24 w 52"/>
                <a:gd name="T11" fmla="*/ 51 h 51"/>
                <a:gd name="T12" fmla="*/ 49 w 52"/>
                <a:gd name="T13" fmla="*/ 51 h 51"/>
                <a:gd name="T14" fmla="*/ 52 w 52"/>
                <a:gd name="T15" fmla="*/ 49 h 51"/>
                <a:gd name="T16" fmla="*/ 52 w 52"/>
                <a:gd name="T17" fmla="*/ 24 h 51"/>
                <a:gd name="T18" fmla="*/ 47 w 52"/>
                <a:gd name="T19" fmla="*/ 24 h 51"/>
                <a:gd name="T20" fmla="*/ 47 w 52"/>
                <a:gd name="T21" fmla="*/ 4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51">
                  <a:moveTo>
                    <a:pt x="47" y="43"/>
                  </a:moveTo>
                  <a:lnTo>
                    <a:pt x="3" y="0"/>
                  </a:lnTo>
                  <a:lnTo>
                    <a:pt x="0" y="3"/>
                  </a:lnTo>
                  <a:lnTo>
                    <a:pt x="44" y="47"/>
                  </a:lnTo>
                  <a:lnTo>
                    <a:pt x="24" y="47"/>
                  </a:lnTo>
                  <a:lnTo>
                    <a:pt x="24" y="51"/>
                  </a:lnTo>
                  <a:lnTo>
                    <a:pt x="49" y="51"/>
                  </a:lnTo>
                  <a:lnTo>
                    <a:pt x="52" y="49"/>
                  </a:lnTo>
                  <a:lnTo>
                    <a:pt x="52" y="24"/>
                  </a:lnTo>
                  <a:lnTo>
                    <a:pt x="47" y="24"/>
                  </a:lnTo>
                  <a:lnTo>
                    <a:pt x="47" y="4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26" name="Freeform 132">
              <a:extLst>
                <a:ext uri="{FF2B5EF4-FFF2-40B4-BE49-F238E27FC236}">
                  <a16:creationId xmlns:a16="http://schemas.microsoft.com/office/drawing/2014/main" id="{1BF5B8AF-9F44-4C3E-813D-E1FFADDB7076}"/>
                </a:ext>
              </a:extLst>
            </p:cNvPr>
            <p:cNvSpPr>
              <a:spLocks/>
            </p:cNvSpPr>
            <p:nvPr/>
          </p:nvSpPr>
          <p:spPr bwMode="auto">
            <a:xfrm>
              <a:off x="6978999" y="2050820"/>
              <a:ext cx="109275" cy="107174"/>
            </a:xfrm>
            <a:custGeom>
              <a:avLst/>
              <a:gdLst>
                <a:gd name="T0" fmla="*/ 24 w 52"/>
                <a:gd name="T1" fmla="*/ 0 h 51"/>
                <a:gd name="T2" fmla="*/ 24 w 52"/>
                <a:gd name="T3" fmla="*/ 4 h 51"/>
                <a:gd name="T4" fmla="*/ 44 w 52"/>
                <a:gd name="T5" fmla="*/ 4 h 51"/>
                <a:gd name="T6" fmla="*/ 0 w 52"/>
                <a:gd name="T7" fmla="*/ 48 h 51"/>
                <a:gd name="T8" fmla="*/ 3 w 52"/>
                <a:gd name="T9" fmla="*/ 51 h 51"/>
                <a:gd name="T10" fmla="*/ 47 w 52"/>
                <a:gd name="T11" fmla="*/ 7 h 51"/>
                <a:gd name="T12" fmla="*/ 47 w 52"/>
                <a:gd name="T13" fmla="*/ 27 h 51"/>
                <a:gd name="T14" fmla="*/ 52 w 52"/>
                <a:gd name="T15" fmla="*/ 27 h 51"/>
                <a:gd name="T16" fmla="*/ 52 w 52"/>
                <a:gd name="T17" fmla="*/ 2 h 51"/>
                <a:gd name="T18" fmla="*/ 49 w 52"/>
                <a:gd name="T19" fmla="*/ 0 h 51"/>
                <a:gd name="T20" fmla="*/ 24 w 52"/>
                <a:gd name="T21"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51">
                  <a:moveTo>
                    <a:pt x="24" y="0"/>
                  </a:moveTo>
                  <a:lnTo>
                    <a:pt x="24" y="4"/>
                  </a:lnTo>
                  <a:lnTo>
                    <a:pt x="44" y="4"/>
                  </a:lnTo>
                  <a:lnTo>
                    <a:pt x="0" y="48"/>
                  </a:lnTo>
                  <a:lnTo>
                    <a:pt x="3" y="51"/>
                  </a:lnTo>
                  <a:lnTo>
                    <a:pt x="47" y="7"/>
                  </a:lnTo>
                  <a:lnTo>
                    <a:pt x="47" y="27"/>
                  </a:lnTo>
                  <a:lnTo>
                    <a:pt x="52" y="27"/>
                  </a:lnTo>
                  <a:lnTo>
                    <a:pt x="52" y="2"/>
                  </a:lnTo>
                  <a:lnTo>
                    <a:pt x="49" y="0"/>
                  </a:lnTo>
                  <a:lnTo>
                    <a:pt x="24"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uk-UA"/>
            </a:p>
          </p:txBody>
        </p:sp>
      </p:grpSp>
    </p:spTree>
    <p:extLst>
      <p:ext uri="{BB962C8B-B14F-4D97-AF65-F5344CB8AC3E}">
        <p14:creationId xmlns:p14="http://schemas.microsoft.com/office/powerpoint/2010/main" val="3223799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a:extLst>
              <a:ext uri="{FF2B5EF4-FFF2-40B4-BE49-F238E27FC236}">
                <a16:creationId xmlns:a16="http://schemas.microsoft.com/office/drawing/2014/main" id="{37E05053-DD3F-40B3-8B7F-33C0F6CB7E7D}"/>
              </a:ext>
            </a:extLst>
          </p:cNvPr>
          <p:cNvSpPr txBox="1"/>
          <p:nvPr/>
        </p:nvSpPr>
        <p:spPr>
          <a:xfrm>
            <a:off x="1151343" y="3178290"/>
            <a:ext cx="1559861" cy="1038701"/>
          </a:xfrm>
          <a:prstGeom prst="ellipse">
            <a:avLst/>
          </a:prstGeom>
          <a:ln>
            <a:noFill/>
          </a:ln>
          <a:effectLst>
            <a:outerShdw blurRad="152400" dist="317500" dir="5400000" sx="90000" sy="-19000" rotWithShape="0">
              <a:prstClr val="black">
                <a:alpha val="15000"/>
              </a:prstClr>
            </a:outerShdw>
          </a:effectLst>
        </p:spPr>
        <p:style>
          <a:lnRef idx="2">
            <a:schemeClr val="accent6"/>
          </a:lnRef>
          <a:fillRef idx="1">
            <a:schemeClr val="lt1"/>
          </a:fillRef>
          <a:effectRef idx="0">
            <a:schemeClr val="accent6"/>
          </a:effectRef>
          <a:fontRef idx="minor">
            <a:schemeClr val="dk1"/>
          </a:fontRef>
        </p:style>
        <p:txBody>
          <a:bodyPr vert="horz" wrap="square" rtlCol="0">
            <a:spAutoFit/>
          </a:bodyPr>
          <a:lstStyle/>
          <a:p>
            <a:pPr algn="just"/>
            <a:r>
              <a:rPr lang="es-CR" sz="1400">
                <a:latin typeface="Sagona ExtraLight" panose="02020303050505020204" pitchFamily="18" charset="0"/>
                <a:ea typeface="Times New Roman" panose="02020603050405020304" pitchFamily="18" charset="0"/>
                <a:cs typeface="Arial" panose="020B0604020202020204" pitchFamily="34" charset="0"/>
              </a:rPr>
              <a:t>Fases para gestión de riesgos</a:t>
            </a:r>
            <a:endParaRPr lang="es-CR" sz="1400">
              <a:latin typeface="Sagona ExtraLight" panose="02020303050505020204" pitchFamily="18" charset="0"/>
            </a:endParaRPr>
          </a:p>
        </p:txBody>
      </p:sp>
      <p:sp>
        <p:nvSpPr>
          <p:cNvPr id="3" name="Título 2">
            <a:extLst>
              <a:ext uri="{FF2B5EF4-FFF2-40B4-BE49-F238E27FC236}">
                <a16:creationId xmlns:a16="http://schemas.microsoft.com/office/drawing/2014/main" id="{12B178B4-CDED-454C-BED2-2E2B10ADA703}"/>
              </a:ext>
            </a:extLst>
          </p:cNvPr>
          <p:cNvSpPr>
            <a:spLocks noGrp="1"/>
          </p:cNvSpPr>
          <p:nvPr>
            <p:ph type="ctrTitle"/>
          </p:nvPr>
        </p:nvSpPr>
        <p:spPr/>
        <p:txBody>
          <a:bodyPr rtlCol="0"/>
          <a:lstStyle/>
          <a:p>
            <a:r>
              <a:rPr lang="es-ES" sz="3600"/>
              <a:t>Sistema específico de valoración del riesgo (sevri)</a:t>
            </a:r>
          </a:p>
        </p:txBody>
      </p:sp>
      <p:cxnSp>
        <p:nvCxnSpPr>
          <p:cNvPr id="20" name="Conector recto 19">
            <a:extLst>
              <a:ext uri="{FF2B5EF4-FFF2-40B4-BE49-F238E27FC236}">
                <a16:creationId xmlns:a16="http://schemas.microsoft.com/office/drawing/2014/main" id="{278C20BC-510A-41E9-A97C-392024606D69}"/>
              </a:ext>
            </a:extLst>
          </p:cNvPr>
          <p:cNvCxnSpPr/>
          <p:nvPr/>
        </p:nvCxnSpPr>
        <p:spPr>
          <a:xfrm>
            <a:off x="1245326" y="1342197"/>
            <a:ext cx="9962605" cy="0"/>
          </a:xfrm>
          <a:prstGeom prst="line">
            <a:avLst/>
          </a:prstGeom>
          <a:ln>
            <a:solidFill>
              <a:srgbClr val="004D86"/>
            </a:solidFill>
          </a:ln>
        </p:spPr>
        <p:style>
          <a:lnRef idx="1">
            <a:schemeClr val="accent4"/>
          </a:lnRef>
          <a:fillRef idx="0">
            <a:schemeClr val="accent4"/>
          </a:fillRef>
          <a:effectRef idx="0">
            <a:schemeClr val="accent4"/>
          </a:effectRef>
          <a:fontRef idx="minor">
            <a:schemeClr val="tx1"/>
          </a:fontRef>
        </p:style>
      </p:cxnSp>
      <p:graphicFrame>
        <p:nvGraphicFramePr>
          <p:cNvPr id="7" name="Diagrama 6">
            <a:extLst>
              <a:ext uri="{FF2B5EF4-FFF2-40B4-BE49-F238E27FC236}">
                <a16:creationId xmlns:a16="http://schemas.microsoft.com/office/drawing/2014/main" id="{2905A3DC-90B6-48EB-B346-5119C39EFAC4}"/>
              </a:ext>
            </a:extLst>
          </p:cNvPr>
          <p:cNvGraphicFramePr/>
          <p:nvPr>
            <p:extLst>
              <p:ext uri="{D42A27DB-BD31-4B8C-83A1-F6EECF244321}">
                <p14:modId xmlns:p14="http://schemas.microsoft.com/office/powerpoint/2010/main" val="4067775327"/>
              </p:ext>
            </p:extLst>
          </p:nvPr>
        </p:nvGraphicFramePr>
        <p:xfrm>
          <a:off x="2138365" y="1377011"/>
          <a:ext cx="3577217" cy="46412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CuadroTexto 1">
            <a:extLst>
              <a:ext uri="{FF2B5EF4-FFF2-40B4-BE49-F238E27FC236}">
                <a16:creationId xmlns:a16="http://schemas.microsoft.com/office/drawing/2014/main" id="{AF65B2AA-E60E-4DBF-A1C0-50FE07DAFAEF}"/>
              </a:ext>
            </a:extLst>
          </p:cNvPr>
          <p:cNvSpPr txBox="1"/>
          <p:nvPr/>
        </p:nvSpPr>
        <p:spPr>
          <a:xfrm>
            <a:off x="6096000" y="1385547"/>
            <a:ext cx="5790526" cy="1077218"/>
          </a:xfrm>
          <a:prstGeom prst="rect">
            <a:avLst/>
          </a:prstGeom>
          <a:noFill/>
          <a:ln>
            <a:solidFill>
              <a:srgbClr val="004D86"/>
            </a:solidFill>
          </a:ln>
        </p:spPr>
        <p:txBody>
          <a:bodyPr wrap="square" rtlCol="0">
            <a:spAutoFit/>
          </a:bodyPr>
          <a:lstStyle/>
          <a:p>
            <a:r>
              <a:rPr lang="es-CR" sz="1600">
                <a:latin typeface="Sagona ExtraLight" panose="02020303050505020204" pitchFamily="18" charset="0"/>
              </a:rPr>
              <a:t>Definir la estrategia para administrar los riesgos, según el grado de prioridad asignado, con el fin de minimizar la ocurrencia de efectos adversos para el cumplimiento de los objetivos.</a:t>
            </a:r>
          </a:p>
        </p:txBody>
      </p:sp>
      <p:sp>
        <p:nvSpPr>
          <p:cNvPr id="64" name="CuadroTexto 63">
            <a:extLst>
              <a:ext uri="{FF2B5EF4-FFF2-40B4-BE49-F238E27FC236}">
                <a16:creationId xmlns:a16="http://schemas.microsoft.com/office/drawing/2014/main" id="{C933957D-A676-442C-8F9E-8152FE7E708D}"/>
              </a:ext>
            </a:extLst>
          </p:cNvPr>
          <p:cNvSpPr txBox="1"/>
          <p:nvPr/>
        </p:nvSpPr>
        <p:spPr>
          <a:xfrm>
            <a:off x="6702604" y="2591636"/>
            <a:ext cx="270926" cy="3477875"/>
          </a:xfrm>
          <a:prstGeom prst="rect">
            <a:avLst/>
          </a:prstGeom>
          <a:ln>
            <a:noFill/>
          </a:ln>
          <a:effectLst>
            <a:outerShdw blurRad="50800" dist="38100" dir="8100000" algn="tr"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wrap="square" rtlCol="0">
            <a:spAutoFit/>
          </a:bodyPr>
          <a:lstStyle/>
          <a:p>
            <a:r>
              <a:rPr lang="es-CR" sz="2000">
                <a:latin typeface="Sagona ExtraLight" panose="02020303050505020204" pitchFamily="18" charset="0"/>
              </a:rPr>
              <a:t>Estrategias</a:t>
            </a:r>
          </a:p>
        </p:txBody>
      </p:sp>
      <p:sp>
        <p:nvSpPr>
          <p:cNvPr id="97" name="Elipse 96">
            <a:extLst>
              <a:ext uri="{FF2B5EF4-FFF2-40B4-BE49-F238E27FC236}">
                <a16:creationId xmlns:a16="http://schemas.microsoft.com/office/drawing/2014/main" id="{50C55CFA-507A-466F-B814-404DAB15DA7C}"/>
              </a:ext>
            </a:extLst>
          </p:cNvPr>
          <p:cNvSpPr/>
          <p:nvPr/>
        </p:nvSpPr>
        <p:spPr>
          <a:xfrm>
            <a:off x="7251466" y="2714943"/>
            <a:ext cx="457200" cy="429768"/>
          </a:xfrm>
          <a:prstGeom prst="ellipse">
            <a:avLst/>
          </a:prstGeom>
          <a:solidFill>
            <a:srgbClr val="EC3A3B"/>
          </a:solidFill>
          <a:ln>
            <a:solidFill>
              <a:srgbClr val="EC3A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98" name="CuadroTexto 97">
            <a:extLst>
              <a:ext uri="{FF2B5EF4-FFF2-40B4-BE49-F238E27FC236}">
                <a16:creationId xmlns:a16="http://schemas.microsoft.com/office/drawing/2014/main" id="{B748587F-132A-4B17-93FF-D2AB81BEEC37}"/>
              </a:ext>
            </a:extLst>
          </p:cNvPr>
          <p:cNvSpPr txBox="1"/>
          <p:nvPr/>
        </p:nvSpPr>
        <p:spPr>
          <a:xfrm>
            <a:off x="7708666" y="2723262"/>
            <a:ext cx="1262614" cy="338554"/>
          </a:xfrm>
          <a:prstGeom prst="rect">
            <a:avLst/>
          </a:prstGeom>
          <a:noFill/>
        </p:spPr>
        <p:txBody>
          <a:bodyPr wrap="square" rtlCol="0">
            <a:spAutoFit/>
          </a:bodyPr>
          <a:lstStyle/>
          <a:p>
            <a:r>
              <a:rPr lang="es-CR" sz="1600" b="1">
                <a:latin typeface="Sagona ExtraLight" panose="02020303050505020204" pitchFamily="18" charset="0"/>
              </a:rPr>
              <a:t>Mitigar</a:t>
            </a:r>
          </a:p>
        </p:txBody>
      </p:sp>
      <p:sp>
        <p:nvSpPr>
          <p:cNvPr id="100" name="CuadroTexto 99">
            <a:extLst>
              <a:ext uri="{FF2B5EF4-FFF2-40B4-BE49-F238E27FC236}">
                <a16:creationId xmlns:a16="http://schemas.microsoft.com/office/drawing/2014/main" id="{E715CA73-8449-4754-A9BC-4FA6A6278A8D}"/>
              </a:ext>
            </a:extLst>
          </p:cNvPr>
          <p:cNvSpPr txBox="1"/>
          <p:nvPr/>
        </p:nvSpPr>
        <p:spPr>
          <a:xfrm>
            <a:off x="7960551" y="3365513"/>
            <a:ext cx="4108175" cy="1323439"/>
          </a:xfrm>
          <a:prstGeom prst="rect">
            <a:avLst/>
          </a:prstGeom>
          <a:noFill/>
        </p:spPr>
        <p:txBody>
          <a:bodyPr wrap="square">
            <a:spAutoFit/>
          </a:bodyPr>
          <a:lstStyle/>
          <a:p>
            <a:pPr marL="285750" indent="-285750" algn="just">
              <a:buFont typeface="Arial" panose="020B0604020202020204" pitchFamily="34" charset="0"/>
              <a:buChar char="•"/>
            </a:pPr>
            <a:r>
              <a:rPr lang="es-ES" sz="1600">
                <a:latin typeface="Sagona ExtraLight" panose="02020303050505020204" pitchFamily="18" charset="0"/>
              </a:rPr>
              <a:t>Acciones que se activan en caso de que un riesgo se haga realidad, con el fin de  minimizar sus consecuencias. </a:t>
            </a:r>
          </a:p>
          <a:p>
            <a:pPr marL="285750" indent="-285750" algn="just">
              <a:buFont typeface="Arial" panose="020B0604020202020204" pitchFamily="34" charset="0"/>
              <a:buChar char="•"/>
            </a:pPr>
            <a:endParaRPr lang="es-ES" sz="1600">
              <a:latin typeface="Sagona ExtraLight" panose="02020303050505020204" pitchFamily="18" charset="0"/>
            </a:endParaRPr>
          </a:p>
          <a:p>
            <a:pPr marL="285750" indent="-285750" algn="just">
              <a:buFont typeface="Arial" panose="020B0604020202020204" pitchFamily="34" charset="0"/>
              <a:buChar char="•"/>
            </a:pPr>
            <a:r>
              <a:rPr lang="es-ES" sz="1600">
                <a:latin typeface="Sagona ExtraLight" panose="02020303050505020204" pitchFamily="18" charset="0"/>
              </a:rPr>
              <a:t>Van dirigidas a controlar los efectos</a:t>
            </a:r>
          </a:p>
        </p:txBody>
      </p:sp>
      <p:sp>
        <p:nvSpPr>
          <p:cNvPr id="113" name="Flecha: doblada hacia arriba 112">
            <a:extLst>
              <a:ext uri="{FF2B5EF4-FFF2-40B4-BE49-F238E27FC236}">
                <a16:creationId xmlns:a16="http://schemas.microsoft.com/office/drawing/2014/main" id="{6BA0C1FB-7446-43E9-9A55-FA42A77E1D52}"/>
              </a:ext>
            </a:extLst>
          </p:cNvPr>
          <p:cNvSpPr/>
          <p:nvPr/>
        </p:nvSpPr>
        <p:spPr>
          <a:xfrm flipV="1">
            <a:off x="8906480" y="2858917"/>
            <a:ext cx="1044000" cy="252000"/>
          </a:xfrm>
          <a:prstGeom prst="bentUpArrow">
            <a:avLst>
              <a:gd name="adj1" fmla="val 25000"/>
              <a:gd name="adj2" fmla="val 35410"/>
              <a:gd name="adj3" fmla="val 25000"/>
            </a:avLst>
          </a:prstGeom>
          <a:solidFill>
            <a:srgbClr val="EC3A3B"/>
          </a:solidFill>
          <a:ln>
            <a:solidFill>
              <a:srgbClr val="EC3A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pic>
        <p:nvPicPr>
          <p:cNvPr id="1026" name="Picture 2" descr="Risk Management Svg Png Icon Free Download (#228841 ...">
            <a:extLst>
              <a:ext uri="{FF2B5EF4-FFF2-40B4-BE49-F238E27FC236}">
                <a16:creationId xmlns:a16="http://schemas.microsoft.com/office/drawing/2014/main" id="{6D963BA8-5778-484E-865F-EA13E4270AA1}"/>
              </a:ext>
            </a:extLst>
          </p:cNvPr>
          <p:cNvPicPr>
            <a:picLocks noChangeAspect="1" noChangeArrowheads="1"/>
          </p:cNvPicPr>
          <p:nvPr/>
        </p:nvPicPr>
        <p:blipFill>
          <a:blip r:embed="rId8">
            <a:alphaModFix amt="5000"/>
            <a:extLst>
              <a:ext uri="{28A0092B-C50C-407E-A947-70E740481C1C}">
                <a14:useLocalDpi xmlns:a14="http://schemas.microsoft.com/office/drawing/2010/main" val="0"/>
              </a:ext>
            </a:extLst>
          </a:blip>
          <a:srcRect/>
          <a:stretch>
            <a:fillRect/>
          </a:stretch>
        </p:blipFill>
        <p:spPr bwMode="auto">
          <a:xfrm>
            <a:off x="8389376" y="2656888"/>
            <a:ext cx="2818555" cy="285891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cono-tuerca-rojo-final – Cuatrodieciocho">
            <a:extLst>
              <a:ext uri="{FF2B5EF4-FFF2-40B4-BE49-F238E27FC236}">
                <a16:creationId xmlns:a16="http://schemas.microsoft.com/office/drawing/2014/main" id="{5AF09F10-D7E5-4060-B181-0C1E46005F9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524960" y="256849"/>
            <a:ext cx="473460" cy="473460"/>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ABCB4A82-AC8C-40E8-8586-CFDA55399A4F}"/>
              </a:ext>
            </a:extLst>
          </p:cNvPr>
          <p:cNvSpPr txBox="1"/>
          <p:nvPr/>
        </p:nvSpPr>
        <p:spPr>
          <a:xfrm>
            <a:off x="7960551" y="4858229"/>
            <a:ext cx="3801139" cy="338554"/>
          </a:xfrm>
          <a:prstGeom prst="rect">
            <a:avLst/>
          </a:prstGeom>
          <a:noFill/>
        </p:spPr>
        <p:txBody>
          <a:bodyPr wrap="square">
            <a:spAutoFit/>
          </a:bodyPr>
          <a:lstStyle/>
          <a:p>
            <a:pPr marL="285750" indent="-285750">
              <a:buFont typeface="Arial" panose="020B0604020202020204" pitchFamily="34" charset="0"/>
              <a:buChar char="•"/>
            </a:pPr>
            <a:r>
              <a:rPr lang="es-ES" sz="1600">
                <a:latin typeface="Sagona ExtraLight" panose="02020303050505020204" pitchFamily="18" charset="0"/>
              </a:rPr>
              <a:t>Las respuestas  se incorporan en: </a:t>
            </a:r>
          </a:p>
        </p:txBody>
      </p:sp>
      <p:pic>
        <p:nvPicPr>
          <p:cNvPr id="4098" name="Picture 2">
            <a:extLst>
              <a:ext uri="{FF2B5EF4-FFF2-40B4-BE49-F238E27FC236}">
                <a16:creationId xmlns:a16="http://schemas.microsoft.com/office/drawing/2014/main" id="{1EEE4421-1268-475C-9A79-4BA629F8287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28480" y="5196783"/>
            <a:ext cx="1295400" cy="1285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3563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a:extLst>
              <a:ext uri="{FF2B5EF4-FFF2-40B4-BE49-F238E27FC236}">
                <a16:creationId xmlns:a16="http://schemas.microsoft.com/office/drawing/2014/main" id="{37E05053-DD3F-40B3-8B7F-33C0F6CB7E7D}"/>
              </a:ext>
            </a:extLst>
          </p:cNvPr>
          <p:cNvSpPr txBox="1"/>
          <p:nvPr/>
        </p:nvSpPr>
        <p:spPr>
          <a:xfrm>
            <a:off x="1151343" y="3178290"/>
            <a:ext cx="1559861" cy="1038701"/>
          </a:xfrm>
          <a:prstGeom prst="ellipse">
            <a:avLst/>
          </a:prstGeom>
          <a:ln>
            <a:noFill/>
          </a:ln>
          <a:effectLst>
            <a:outerShdw blurRad="152400" dist="317500" dir="5400000" sx="90000" sy="-19000" rotWithShape="0">
              <a:prstClr val="black">
                <a:alpha val="15000"/>
              </a:prstClr>
            </a:outerShdw>
          </a:effectLst>
        </p:spPr>
        <p:style>
          <a:lnRef idx="2">
            <a:schemeClr val="accent6"/>
          </a:lnRef>
          <a:fillRef idx="1">
            <a:schemeClr val="lt1"/>
          </a:fillRef>
          <a:effectRef idx="0">
            <a:schemeClr val="accent6"/>
          </a:effectRef>
          <a:fontRef idx="minor">
            <a:schemeClr val="dk1"/>
          </a:fontRef>
        </p:style>
        <p:txBody>
          <a:bodyPr vert="horz" wrap="square" rtlCol="0">
            <a:spAutoFit/>
          </a:bodyPr>
          <a:lstStyle/>
          <a:p>
            <a:pPr algn="just"/>
            <a:r>
              <a:rPr lang="es-CR" sz="1400">
                <a:latin typeface="Sagona ExtraLight" panose="02020303050505020204" pitchFamily="18" charset="0"/>
                <a:ea typeface="Times New Roman" panose="02020603050405020304" pitchFamily="18" charset="0"/>
                <a:cs typeface="Arial" panose="020B0604020202020204" pitchFamily="34" charset="0"/>
              </a:rPr>
              <a:t>Fases para gestión  de riesgos</a:t>
            </a:r>
            <a:endParaRPr lang="es-CR" sz="1400">
              <a:latin typeface="Sagona ExtraLight" panose="02020303050505020204" pitchFamily="18" charset="0"/>
            </a:endParaRPr>
          </a:p>
        </p:txBody>
      </p:sp>
      <p:sp>
        <p:nvSpPr>
          <p:cNvPr id="3" name="Título 2">
            <a:extLst>
              <a:ext uri="{FF2B5EF4-FFF2-40B4-BE49-F238E27FC236}">
                <a16:creationId xmlns:a16="http://schemas.microsoft.com/office/drawing/2014/main" id="{12B178B4-CDED-454C-BED2-2E2B10ADA703}"/>
              </a:ext>
            </a:extLst>
          </p:cNvPr>
          <p:cNvSpPr>
            <a:spLocks noGrp="1"/>
          </p:cNvSpPr>
          <p:nvPr>
            <p:ph type="ctrTitle"/>
          </p:nvPr>
        </p:nvSpPr>
        <p:spPr/>
        <p:txBody>
          <a:bodyPr rtlCol="0"/>
          <a:lstStyle/>
          <a:p>
            <a:r>
              <a:rPr lang="es-ES" sz="3600"/>
              <a:t>Sistema específico de valoración del riesgo (sevri)</a:t>
            </a:r>
          </a:p>
        </p:txBody>
      </p:sp>
      <p:grpSp>
        <p:nvGrpSpPr>
          <p:cNvPr id="34" name="그룹 25">
            <a:extLst>
              <a:ext uri="{FF2B5EF4-FFF2-40B4-BE49-F238E27FC236}">
                <a16:creationId xmlns:a16="http://schemas.microsoft.com/office/drawing/2014/main" id="{7A86FE9D-FB6D-4165-8B85-86189EFA6C77}"/>
              </a:ext>
            </a:extLst>
          </p:cNvPr>
          <p:cNvGrpSpPr/>
          <p:nvPr/>
        </p:nvGrpSpPr>
        <p:grpSpPr>
          <a:xfrm>
            <a:off x="9277456" y="6563861"/>
            <a:ext cx="333606" cy="333604"/>
            <a:chOff x="752656" y="1562597"/>
            <a:chExt cx="390525" cy="390525"/>
          </a:xfrm>
          <a:solidFill>
            <a:schemeClr val="bg1"/>
          </a:solidFill>
        </p:grpSpPr>
        <p:sp>
          <p:nvSpPr>
            <p:cNvPr id="35" name="자유형: 도형 26">
              <a:extLst>
                <a:ext uri="{FF2B5EF4-FFF2-40B4-BE49-F238E27FC236}">
                  <a16:creationId xmlns:a16="http://schemas.microsoft.com/office/drawing/2014/main" id="{2D3BFAEA-64A1-4266-AC77-6CD6E649AABA}"/>
                </a:ext>
              </a:extLst>
            </p:cNvPr>
            <p:cNvSpPr/>
            <p:nvPr/>
          </p:nvSpPr>
          <p:spPr>
            <a:xfrm>
              <a:off x="797621" y="1607153"/>
              <a:ext cx="209550" cy="161925"/>
            </a:xfrm>
            <a:custGeom>
              <a:avLst/>
              <a:gdLst>
                <a:gd name="connsiteX0" fmla="*/ 26568 w 209550"/>
                <a:gd name="connsiteY0" fmla="*/ 159925 h 161925"/>
                <a:gd name="connsiteX1" fmla="*/ 85528 w 209550"/>
                <a:gd name="connsiteY1" fmla="*/ 100965 h 161925"/>
                <a:gd name="connsiteX2" fmla="*/ 102292 w 209550"/>
                <a:gd name="connsiteY2" fmla="*/ 117729 h 161925"/>
                <a:gd name="connsiteX3" fmla="*/ 113437 w 209550"/>
                <a:gd name="connsiteY3" fmla="*/ 117729 h 161925"/>
                <a:gd name="connsiteX4" fmla="*/ 185922 w 209550"/>
                <a:gd name="connsiteY4" fmla="*/ 45244 h 161925"/>
                <a:gd name="connsiteX5" fmla="*/ 185922 w 209550"/>
                <a:gd name="connsiteY5" fmla="*/ 64770 h 161925"/>
                <a:gd name="connsiteX6" fmla="*/ 189065 w 209550"/>
                <a:gd name="connsiteY6" fmla="*/ 71152 h 161925"/>
                <a:gd name="connsiteX7" fmla="*/ 208210 w 209550"/>
                <a:gd name="connsiteY7" fmla="*/ 62865 h 161925"/>
                <a:gd name="connsiteX8" fmla="*/ 208210 w 209550"/>
                <a:gd name="connsiteY8" fmla="*/ 18288 h 161925"/>
                <a:gd name="connsiteX9" fmla="*/ 197066 w 209550"/>
                <a:gd name="connsiteY9" fmla="*/ 7144 h 161925"/>
                <a:gd name="connsiteX10" fmla="*/ 150584 w 209550"/>
                <a:gd name="connsiteY10" fmla="*/ 7144 h 161925"/>
                <a:gd name="connsiteX11" fmla="*/ 144202 w 209550"/>
                <a:gd name="connsiteY11" fmla="*/ 10287 h 161925"/>
                <a:gd name="connsiteX12" fmla="*/ 152489 w 209550"/>
                <a:gd name="connsiteY12" fmla="*/ 29432 h 161925"/>
                <a:gd name="connsiteX13" fmla="*/ 170205 w 209550"/>
                <a:gd name="connsiteY13" fmla="*/ 29432 h 161925"/>
                <a:gd name="connsiteX14" fmla="*/ 107912 w 209550"/>
                <a:gd name="connsiteY14" fmla="*/ 91726 h 161925"/>
                <a:gd name="connsiteX15" fmla="*/ 91148 w 209550"/>
                <a:gd name="connsiteY15" fmla="*/ 74962 h 161925"/>
                <a:gd name="connsiteX16" fmla="*/ 80004 w 209550"/>
                <a:gd name="connsiteY16" fmla="*/ 74962 h 161925"/>
                <a:gd name="connsiteX17" fmla="*/ 9519 w 209550"/>
                <a:gd name="connsiteY17" fmla="*/ 145447 h 161925"/>
                <a:gd name="connsiteX18" fmla="*/ 7233 w 209550"/>
                <a:gd name="connsiteY18" fmla="*/ 152209 h 161925"/>
                <a:gd name="connsiteX19" fmla="*/ 26568 w 209550"/>
                <a:gd name="connsiteY19" fmla="*/ 159925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9550" h="161925">
                  <a:moveTo>
                    <a:pt x="26568" y="159925"/>
                  </a:moveTo>
                  <a:lnTo>
                    <a:pt x="85528" y="100965"/>
                  </a:lnTo>
                  <a:lnTo>
                    <a:pt x="102292" y="117729"/>
                  </a:lnTo>
                  <a:cubicBezTo>
                    <a:pt x="105340" y="120777"/>
                    <a:pt x="110388" y="120777"/>
                    <a:pt x="113437" y="117729"/>
                  </a:cubicBezTo>
                  <a:lnTo>
                    <a:pt x="185922" y="45244"/>
                  </a:lnTo>
                  <a:lnTo>
                    <a:pt x="185922" y="64770"/>
                  </a:lnTo>
                  <a:cubicBezTo>
                    <a:pt x="185922" y="67246"/>
                    <a:pt x="187065" y="69723"/>
                    <a:pt x="189065" y="71152"/>
                  </a:cubicBezTo>
                  <a:cubicBezTo>
                    <a:pt x="198209" y="77915"/>
                    <a:pt x="208210" y="71533"/>
                    <a:pt x="208210" y="62865"/>
                  </a:cubicBezTo>
                  <a:lnTo>
                    <a:pt x="208210" y="18288"/>
                  </a:lnTo>
                  <a:cubicBezTo>
                    <a:pt x="208210" y="12097"/>
                    <a:pt x="203162" y="7144"/>
                    <a:pt x="197066" y="7144"/>
                  </a:cubicBezTo>
                  <a:lnTo>
                    <a:pt x="150584" y="7144"/>
                  </a:lnTo>
                  <a:cubicBezTo>
                    <a:pt x="148107" y="7144"/>
                    <a:pt x="145631" y="8287"/>
                    <a:pt x="144202" y="10287"/>
                  </a:cubicBezTo>
                  <a:cubicBezTo>
                    <a:pt x="137439" y="19431"/>
                    <a:pt x="143821" y="29432"/>
                    <a:pt x="152489" y="29432"/>
                  </a:cubicBezTo>
                  <a:lnTo>
                    <a:pt x="170205" y="29432"/>
                  </a:lnTo>
                  <a:lnTo>
                    <a:pt x="107912" y="91726"/>
                  </a:lnTo>
                  <a:lnTo>
                    <a:pt x="91148" y="74962"/>
                  </a:lnTo>
                  <a:cubicBezTo>
                    <a:pt x="88100" y="71914"/>
                    <a:pt x="83052" y="71914"/>
                    <a:pt x="80004" y="74962"/>
                  </a:cubicBezTo>
                  <a:lnTo>
                    <a:pt x="9519" y="145447"/>
                  </a:lnTo>
                  <a:cubicBezTo>
                    <a:pt x="7709" y="147256"/>
                    <a:pt x="6852" y="149733"/>
                    <a:pt x="7233" y="152209"/>
                  </a:cubicBezTo>
                  <a:cubicBezTo>
                    <a:pt x="8852" y="163544"/>
                    <a:pt x="20377" y="166116"/>
                    <a:pt x="26568" y="159925"/>
                  </a:cubicBezTo>
                  <a:close/>
                </a:path>
              </a:pathLst>
            </a:custGeom>
            <a:grpFill/>
            <a:ln w="9525" cap="flat">
              <a:noFill/>
              <a:prstDash val="solid"/>
              <a:miter/>
            </a:ln>
          </p:spPr>
          <p:txBody>
            <a:bodyPr rtlCol="0" anchor="ctr"/>
            <a:lstStyle/>
            <a:p>
              <a:endParaRPr lang="ko-KR" altLang="en-US"/>
            </a:p>
          </p:txBody>
        </p:sp>
        <p:sp>
          <p:nvSpPr>
            <p:cNvPr id="36" name="자유형: 도형 27">
              <a:extLst>
                <a:ext uri="{FF2B5EF4-FFF2-40B4-BE49-F238E27FC236}">
                  <a16:creationId xmlns:a16="http://schemas.microsoft.com/office/drawing/2014/main" id="{B504F7B4-A8A2-4FE4-B5C0-85B0B94D60CB}"/>
                </a:ext>
              </a:extLst>
            </p:cNvPr>
            <p:cNvSpPr/>
            <p:nvPr/>
          </p:nvSpPr>
          <p:spPr>
            <a:xfrm>
              <a:off x="797995" y="1807749"/>
              <a:ext cx="95250" cy="104775"/>
            </a:xfrm>
            <a:custGeom>
              <a:avLst/>
              <a:gdLst>
                <a:gd name="connsiteX0" fmla="*/ 18288 w 95250"/>
                <a:gd name="connsiteY0" fmla="*/ 97822 h 104775"/>
                <a:gd name="connsiteX1" fmla="*/ 85154 w 95250"/>
                <a:gd name="connsiteY1" fmla="*/ 97822 h 104775"/>
                <a:gd name="connsiteX2" fmla="*/ 96298 w 95250"/>
                <a:gd name="connsiteY2" fmla="*/ 86677 h 104775"/>
                <a:gd name="connsiteX3" fmla="*/ 96298 w 95250"/>
                <a:gd name="connsiteY3" fmla="*/ 18288 h 104775"/>
                <a:gd name="connsiteX4" fmla="*/ 85154 w 95250"/>
                <a:gd name="connsiteY4" fmla="*/ 7144 h 104775"/>
                <a:gd name="connsiteX5" fmla="*/ 18288 w 95250"/>
                <a:gd name="connsiteY5" fmla="*/ 7144 h 104775"/>
                <a:gd name="connsiteX6" fmla="*/ 7144 w 95250"/>
                <a:gd name="connsiteY6" fmla="*/ 18288 h 104775"/>
                <a:gd name="connsiteX7" fmla="*/ 7144 w 95250"/>
                <a:gd name="connsiteY7" fmla="*/ 86677 h 104775"/>
                <a:gd name="connsiteX8" fmla="*/ 18288 w 95250"/>
                <a:gd name="connsiteY8" fmla="*/ 97822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8288" y="97822"/>
                  </a:moveTo>
                  <a:lnTo>
                    <a:pt x="85154" y="97822"/>
                  </a:lnTo>
                  <a:cubicBezTo>
                    <a:pt x="91345" y="97822"/>
                    <a:pt x="96298" y="92869"/>
                    <a:pt x="96298" y="86677"/>
                  </a:cubicBezTo>
                  <a:lnTo>
                    <a:pt x="96298" y="18288"/>
                  </a:lnTo>
                  <a:cubicBezTo>
                    <a:pt x="96298" y="12097"/>
                    <a:pt x="91345" y="7144"/>
                    <a:pt x="85154" y="7144"/>
                  </a:cubicBezTo>
                  <a:lnTo>
                    <a:pt x="18288" y="7144"/>
                  </a:lnTo>
                  <a:cubicBezTo>
                    <a:pt x="12097" y="7144"/>
                    <a:pt x="7144" y="12097"/>
                    <a:pt x="7144" y="18288"/>
                  </a:cubicBezTo>
                  <a:lnTo>
                    <a:pt x="7144" y="86677"/>
                  </a:lnTo>
                  <a:cubicBezTo>
                    <a:pt x="7144" y="92773"/>
                    <a:pt x="12097" y="97822"/>
                    <a:pt x="18288" y="97822"/>
                  </a:cubicBezTo>
                  <a:close/>
                </a:path>
              </a:pathLst>
            </a:custGeom>
            <a:grpFill/>
            <a:ln w="9525" cap="flat">
              <a:noFill/>
              <a:prstDash val="solid"/>
              <a:miter/>
            </a:ln>
          </p:spPr>
          <p:txBody>
            <a:bodyPr rtlCol="0" anchor="ctr"/>
            <a:lstStyle/>
            <a:p>
              <a:endParaRPr lang="ko-KR" altLang="en-US"/>
            </a:p>
          </p:txBody>
        </p:sp>
        <p:sp>
          <p:nvSpPr>
            <p:cNvPr id="37" name="자유형: 도형 28">
              <a:extLst>
                <a:ext uri="{FF2B5EF4-FFF2-40B4-BE49-F238E27FC236}">
                  <a16:creationId xmlns:a16="http://schemas.microsoft.com/office/drawing/2014/main" id="{A5C7EC87-5535-470D-A3E4-C894AB6B152E}"/>
                </a:ext>
              </a:extLst>
            </p:cNvPr>
            <p:cNvSpPr/>
            <p:nvPr/>
          </p:nvSpPr>
          <p:spPr>
            <a:xfrm>
              <a:off x="909438" y="1740884"/>
              <a:ext cx="95250" cy="171450"/>
            </a:xfrm>
            <a:custGeom>
              <a:avLst/>
              <a:gdLst>
                <a:gd name="connsiteX0" fmla="*/ 85153 w 95250"/>
                <a:gd name="connsiteY0" fmla="*/ 7144 h 171450"/>
                <a:gd name="connsiteX1" fmla="*/ 18288 w 95250"/>
                <a:gd name="connsiteY1" fmla="*/ 7144 h 171450"/>
                <a:gd name="connsiteX2" fmla="*/ 7144 w 95250"/>
                <a:gd name="connsiteY2" fmla="*/ 18288 h 171450"/>
                <a:gd name="connsiteX3" fmla="*/ 7144 w 95250"/>
                <a:gd name="connsiteY3" fmla="*/ 153543 h 171450"/>
                <a:gd name="connsiteX4" fmla="*/ 18288 w 95250"/>
                <a:gd name="connsiteY4" fmla="*/ 164687 h 171450"/>
                <a:gd name="connsiteX5" fmla="*/ 85153 w 95250"/>
                <a:gd name="connsiteY5" fmla="*/ 164687 h 171450"/>
                <a:gd name="connsiteX6" fmla="*/ 96298 w 95250"/>
                <a:gd name="connsiteY6" fmla="*/ 153543 h 171450"/>
                <a:gd name="connsiteX7" fmla="*/ 96298 w 95250"/>
                <a:gd name="connsiteY7" fmla="*/ 18288 h 171450"/>
                <a:gd name="connsiteX8" fmla="*/ 85153 w 95250"/>
                <a:gd name="connsiteY8" fmla="*/ 714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71450">
                  <a:moveTo>
                    <a:pt x="85153" y="7144"/>
                  </a:moveTo>
                  <a:lnTo>
                    <a:pt x="18288" y="7144"/>
                  </a:lnTo>
                  <a:cubicBezTo>
                    <a:pt x="12097" y="7144"/>
                    <a:pt x="7144" y="12097"/>
                    <a:pt x="7144" y="18288"/>
                  </a:cubicBezTo>
                  <a:lnTo>
                    <a:pt x="7144" y="153543"/>
                  </a:lnTo>
                  <a:cubicBezTo>
                    <a:pt x="7144" y="159734"/>
                    <a:pt x="12097" y="164687"/>
                    <a:pt x="18288" y="164687"/>
                  </a:cubicBezTo>
                  <a:lnTo>
                    <a:pt x="85153" y="164687"/>
                  </a:lnTo>
                  <a:cubicBezTo>
                    <a:pt x="91345" y="164687"/>
                    <a:pt x="96298" y="159734"/>
                    <a:pt x="96298" y="153543"/>
                  </a:cubicBezTo>
                  <a:lnTo>
                    <a:pt x="96298" y="18288"/>
                  </a:lnTo>
                  <a:cubicBezTo>
                    <a:pt x="96298" y="12192"/>
                    <a:pt x="91345" y="7144"/>
                    <a:pt x="85153" y="7144"/>
                  </a:cubicBezTo>
                  <a:close/>
                </a:path>
              </a:pathLst>
            </a:custGeom>
            <a:grpFill/>
            <a:ln w="9525" cap="flat">
              <a:noFill/>
              <a:prstDash val="solid"/>
              <a:miter/>
            </a:ln>
          </p:spPr>
          <p:txBody>
            <a:bodyPr rtlCol="0" anchor="ctr"/>
            <a:lstStyle/>
            <a:p>
              <a:endParaRPr lang="ko-KR" altLang="en-US"/>
            </a:p>
          </p:txBody>
        </p:sp>
        <p:sp>
          <p:nvSpPr>
            <p:cNvPr id="38" name="자유형: 도형 29">
              <a:extLst>
                <a:ext uri="{FF2B5EF4-FFF2-40B4-BE49-F238E27FC236}">
                  <a16:creationId xmlns:a16="http://schemas.microsoft.com/office/drawing/2014/main" id="{E550BD8A-707E-4D13-986E-4FD4F2AE68B7}"/>
                </a:ext>
              </a:extLst>
            </p:cNvPr>
            <p:cNvSpPr/>
            <p:nvPr/>
          </p:nvSpPr>
          <p:spPr>
            <a:xfrm>
              <a:off x="998589" y="1607534"/>
              <a:ext cx="142875" cy="304800"/>
            </a:xfrm>
            <a:custGeom>
              <a:avLst/>
              <a:gdLst>
                <a:gd name="connsiteX0" fmla="*/ 18291 w 142875"/>
                <a:gd name="connsiteY0" fmla="*/ 118205 h 304800"/>
                <a:gd name="connsiteX1" fmla="*/ 29435 w 142875"/>
                <a:gd name="connsiteY1" fmla="*/ 118205 h 304800"/>
                <a:gd name="connsiteX2" fmla="*/ 29435 w 142875"/>
                <a:gd name="connsiteY2" fmla="*/ 286893 h 304800"/>
                <a:gd name="connsiteX3" fmla="*/ 40580 w 142875"/>
                <a:gd name="connsiteY3" fmla="*/ 298037 h 304800"/>
                <a:gd name="connsiteX4" fmla="*/ 108207 w 142875"/>
                <a:gd name="connsiteY4" fmla="*/ 298037 h 304800"/>
                <a:gd name="connsiteX5" fmla="*/ 119352 w 142875"/>
                <a:gd name="connsiteY5" fmla="*/ 286893 h 304800"/>
                <a:gd name="connsiteX6" fmla="*/ 119352 w 142875"/>
                <a:gd name="connsiteY6" fmla="*/ 118205 h 304800"/>
                <a:gd name="connsiteX7" fmla="*/ 130496 w 142875"/>
                <a:gd name="connsiteY7" fmla="*/ 118205 h 304800"/>
                <a:gd name="connsiteX8" fmla="*/ 140211 w 142875"/>
                <a:gd name="connsiteY8" fmla="*/ 112490 h 304800"/>
                <a:gd name="connsiteX9" fmla="*/ 139926 w 142875"/>
                <a:gd name="connsiteY9" fmla="*/ 101156 h 304800"/>
                <a:gd name="connsiteX10" fmla="*/ 83442 w 142875"/>
                <a:gd name="connsiteY10" fmla="*/ 12002 h 304800"/>
                <a:gd name="connsiteX11" fmla="*/ 64583 w 142875"/>
                <a:gd name="connsiteY11" fmla="*/ 12002 h 304800"/>
                <a:gd name="connsiteX12" fmla="*/ 8861 w 142875"/>
                <a:gd name="connsiteY12" fmla="*/ 101156 h 304800"/>
                <a:gd name="connsiteX13" fmla="*/ 8576 w 142875"/>
                <a:gd name="connsiteY13" fmla="*/ 112490 h 304800"/>
                <a:gd name="connsiteX14" fmla="*/ 18291 w 142875"/>
                <a:gd name="connsiteY14" fmla="*/ 118205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2875" h="304800">
                  <a:moveTo>
                    <a:pt x="18291" y="118205"/>
                  </a:moveTo>
                  <a:lnTo>
                    <a:pt x="29435" y="118205"/>
                  </a:lnTo>
                  <a:lnTo>
                    <a:pt x="29435" y="286893"/>
                  </a:lnTo>
                  <a:cubicBezTo>
                    <a:pt x="29435" y="293084"/>
                    <a:pt x="34388" y="298037"/>
                    <a:pt x="40580" y="298037"/>
                  </a:cubicBezTo>
                  <a:lnTo>
                    <a:pt x="108207" y="298037"/>
                  </a:lnTo>
                  <a:cubicBezTo>
                    <a:pt x="114398" y="298037"/>
                    <a:pt x="119352" y="293084"/>
                    <a:pt x="119352" y="286893"/>
                  </a:cubicBezTo>
                  <a:lnTo>
                    <a:pt x="119352" y="118205"/>
                  </a:lnTo>
                  <a:lnTo>
                    <a:pt x="130496" y="118205"/>
                  </a:lnTo>
                  <a:cubicBezTo>
                    <a:pt x="134591" y="118205"/>
                    <a:pt x="138306" y="116014"/>
                    <a:pt x="140211" y="112490"/>
                  </a:cubicBezTo>
                  <a:cubicBezTo>
                    <a:pt x="142212" y="108966"/>
                    <a:pt x="142021" y="104585"/>
                    <a:pt x="139926" y="101156"/>
                  </a:cubicBezTo>
                  <a:lnTo>
                    <a:pt x="83442" y="12002"/>
                  </a:lnTo>
                  <a:cubicBezTo>
                    <a:pt x="79346" y="5524"/>
                    <a:pt x="68583" y="5524"/>
                    <a:pt x="64583" y="12002"/>
                  </a:cubicBezTo>
                  <a:lnTo>
                    <a:pt x="8861" y="101156"/>
                  </a:lnTo>
                  <a:cubicBezTo>
                    <a:pt x="6671" y="104585"/>
                    <a:pt x="6575" y="108966"/>
                    <a:pt x="8576" y="112490"/>
                  </a:cubicBezTo>
                  <a:cubicBezTo>
                    <a:pt x="10481" y="116014"/>
                    <a:pt x="14291" y="118205"/>
                    <a:pt x="18291" y="118205"/>
                  </a:cubicBezTo>
                  <a:close/>
                </a:path>
              </a:pathLst>
            </a:custGeom>
            <a:grpFill/>
            <a:ln w="9525" cap="flat">
              <a:noFill/>
              <a:prstDash val="solid"/>
              <a:miter/>
            </a:ln>
          </p:spPr>
          <p:txBody>
            <a:bodyPr rtlCol="0" anchor="ctr"/>
            <a:lstStyle/>
            <a:p>
              <a:endParaRPr lang="ko-KR" altLang="en-US"/>
            </a:p>
          </p:txBody>
        </p:sp>
        <p:sp>
          <p:nvSpPr>
            <p:cNvPr id="39" name="자유형: 도형 30">
              <a:extLst>
                <a:ext uri="{FF2B5EF4-FFF2-40B4-BE49-F238E27FC236}">
                  <a16:creationId xmlns:a16="http://schemas.microsoft.com/office/drawing/2014/main" id="{CFD266B7-DA25-4A88-8AB3-7E2AD271340F}"/>
                </a:ext>
              </a:extLst>
            </p:cNvPr>
            <p:cNvSpPr/>
            <p:nvPr/>
          </p:nvSpPr>
          <p:spPr>
            <a:xfrm>
              <a:off x="752656" y="1562597"/>
              <a:ext cx="390525" cy="390525"/>
            </a:xfrm>
            <a:custGeom>
              <a:avLst/>
              <a:gdLst>
                <a:gd name="connsiteX0" fmla="*/ 376142 w 390525"/>
                <a:gd name="connsiteY0" fmla="*/ 365262 h 390525"/>
                <a:gd name="connsiteX1" fmla="*/ 29432 w 390525"/>
                <a:gd name="connsiteY1" fmla="*/ 365262 h 390525"/>
                <a:gd name="connsiteX2" fmla="*/ 29432 w 390525"/>
                <a:gd name="connsiteY2" fmla="*/ 18552 h 390525"/>
                <a:gd name="connsiteX3" fmla="*/ 19526 w 390525"/>
                <a:gd name="connsiteY3" fmla="*/ 7218 h 390525"/>
                <a:gd name="connsiteX4" fmla="*/ 7144 w 390525"/>
                <a:gd name="connsiteY4" fmla="*/ 18267 h 390525"/>
                <a:gd name="connsiteX5" fmla="*/ 7144 w 390525"/>
                <a:gd name="connsiteY5" fmla="*/ 376407 h 390525"/>
                <a:gd name="connsiteX6" fmla="*/ 18288 w 390525"/>
                <a:gd name="connsiteY6" fmla="*/ 387551 h 390525"/>
                <a:gd name="connsiteX7" fmla="*/ 376428 w 390525"/>
                <a:gd name="connsiteY7" fmla="*/ 387551 h 390525"/>
                <a:gd name="connsiteX8" fmla="*/ 387477 w 390525"/>
                <a:gd name="connsiteY8" fmla="*/ 375168 h 390525"/>
                <a:gd name="connsiteX9" fmla="*/ 376142 w 390525"/>
                <a:gd name="connsiteY9" fmla="*/ 365262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525" h="390525">
                  <a:moveTo>
                    <a:pt x="376142" y="365262"/>
                  </a:moveTo>
                  <a:lnTo>
                    <a:pt x="29432" y="365262"/>
                  </a:lnTo>
                  <a:lnTo>
                    <a:pt x="29432" y="18552"/>
                  </a:lnTo>
                  <a:cubicBezTo>
                    <a:pt x="29432" y="12837"/>
                    <a:pt x="25241" y="7789"/>
                    <a:pt x="19526" y="7218"/>
                  </a:cubicBezTo>
                  <a:cubicBezTo>
                    <a:pt x="12764" y="6456"/>
                    <a:pt x="7144" y="11694"/>
                    <a:pt x="7144" y="18267"/>
                  </a:cubicBezTo>
                  <a:lnTo>
                    <a:pt x="7144" y="376407"/>
                  </a:lnTo>
                  <a:cubicBezTo>
                    <a:pt x="7144" y="382598"/>
                    <a:pt x="12097" y="387551"/>
                    <a:pt x="18288" y="387551"/>
                  </a:cubicBezTo>
                  <a:lnTo>
                    <a:pt x="376428" y="387551"/>
                  </a:lnTo>
                  <a:cubicBezTo>
                    <a:pt x="383000" y="387551"/>
                    <a:pt x="388239" y="381836"/>
                    <a:pt x="387477" y="375168"/>
                  </a:cubicBezTo>
                  <a:cubicBezTo>
                    <a:pt x="386906" y="369453"/>
                    <a:pt x="381857" y="365262"/>
                    <a:pt x="376142" y="365262"/>
                  </a:cubicBezTo>
                  <a:close/>
                </a:path>
              </a:pathLst>
            </a:custGeom>
            <a:grpFill/>
            <a:ln w="9525" cap="flat">
              <a:noFill/>
              <a:prstDash val="solid"/>
              <a:miter/>
            </a:ln>
          </p:spPr>
          <p:txBody>
            <a:bodyPr rtlCol="0" anchor="ctr"/>
            <a:lstStyle/>
            <a:p>
              <a:endParaRPr lang="ko-KR" altLang="en-US"/>
            </a:p>
          </p:txBody>
        </p:sp>
      </p:grpSp>
      <p:cxnSp>
        <p:nvCxnSpPr>
          <p:cNvPr id="20" name="Conector recto 19">
            <a:extLst>
              <a:ext uri="{FF2B5EF4-FFF2-40B4-BE49-F238E27FC236}">
                <a16:creationId xmlns:a16="http://schemas.microsoft.com/office/drawing/2014/main" id="{278C20BC-510A-41E9-A97C-392024606D69}"/>
              </a:ext>
            </a:extLst>
          </p:cNvPr>
          <p:cNvCxnSpPr/>
          <p:nvPr/>
        </p:nvCxnSpPr>
        <p:spPr>
          <a:xfrm>
            <a:off x="1245326" y="1342197"/>
            <a:ext cx="9962605" cy="0"/>
          </a:xfrm>
          <a:prstGeom prst="line">
            <a:avLst/>
          </a:prstGeom>
          <a:ln>
            <a:solidFill>
              <a:srgbClr val="004D86"/>
            </a:solidFill>
          </a:ln>
        </p:spPr>
        <p:style>
          <a:lnRef idx="1">
            <a:schemeClr val="accent4"/>
          </a:lnRef>
          <a:fillRef idx="0">
            <a:schemeClr val="accent4"/>
          </a:fillRef>
          <a:effectRef idx="0">
            <a:schemeClr val="accent4"/>
          </a:effectRef>
          <a:fontRef idx="minor">
            <a:schemeClr val="tx1"/>
          </a:fontRef>
        </p:style>
      </p:cxnSp>
      <p:graphicFrame>
        <p:nvGraphicFramePr>
          <p:cNvPr id="7" name="Diagrama 6">
            <a:extLst>
              <a:ext uri="{FF2B5EF4-FFF2-40B4-BE49-F238E27FC236}">
                <a16:creationId xmlns:a16="http://schemas.microsoft.com/office/drawing/2014/main" id="{2905A3DC-90B6-48EB-B346-5119C39EFAC4}"/>
              </a:ext>
            </a:extLst>
          </p:cNvPr>
          <p:cNvGraphicFramePr/>
          <p:nvPr>
            <p:extLst>
              <p:ext uri="{D42A27DB-BD31-4B8C-83A1-F6EECF244321}">
                <p14:modId xmlns:p14="http://schemas.microsoft.com/office/powerpoint/2010/main" val="3632434680"/>
              </p:ext>
            </p:extLst>
          </p:nvPr>
        </p:nvGraphicFramePr>
        <p:xfrm>
          <a:off x="1580749" y="1342197"/>
          <a:ext cx="3577217" cy="46412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uadroTexto 4">
            <a:extLst>
              <a:ext uri="{FF2B5EF4-FFF2-40B4-BE49-F238E27FC236}">
                <a16:creationId xmlns:a16="http://schemas.microsoft.com/office/drawing/2014/main" id="{C75C188B-99B9-41A4-BA57-4CEA555BC50F}"/>
              </a:ext>
            </a:extLst>
          </p:cNvPr>
          <p:cNvSpPr txBox="1"/>
          <p:nvPr/>
        </p:nvSpPr>
        <p:spPr>
          <a:xfrm>
            <a:off x="6226628" y="1720543"/>
            <a:ext cx="5790526" cy="830997"/>
          </a:xfrm>
          <a:prstGeom prst="rect">
            <a:avLst/>
          </a:prstGeom>
          <a:noFill/>
          <a:ln>
            <a:solidFill>
              <a:srgbClr val="004D86"/>
            </a:solidFill>
          </a:ln>
        </p:spPr>
        <p:txBody>
          <a:bodyPr wrap="square" rtlCol="0">
            <a:spAutoFit/>
          </a:bodyPr>
          <a:lstStyle/>
          <a:p>
            <a:r>
              <a:rPr lang="es-ES" sz="1600">
                <a:latin typeface="Sagona ExtraLight" panose="02020303050505020204" pitchFamily="18" charset="0"/>
              </a:rPr>
              <a:t>Examina el comportamiento de los riesgos y de las estrategias que se definieron para administrarlos, con el fin de proponer oportunamente los ajustes que se requieran</a:t>
            </a:r>
            <a:endParaRPr lang="es-CR" sz="1600">
              <a:latin typeface="Sagona ExtraLight" panose="02020303050505020204" pitchFamily="18" charset="0"/>
            </a:endParaRPr>
          </a:p>
        </p:txBody>
      </p:sp>
      <p:sp>
        <p:nvSpPr>
          <p:cNvPr id="8" name="CuadroTexto 7">
            <a:extLst>
              <a:ext uri="{FF2B5EF4-FFF2-40B4-BE49-F238E27FC236}">
                <a16:creationId xmlns:a16="http://schemas.microsoft.com/office/drawing/2014/main" id="{42160CCF-E4E7-4E96-99B6-CCF3BBCA0297}"/>
              </a:ext>
            </a:extLst>
          </p:cNvPr>
          <p:cNvSpPr txBox="1"/>
          <p:nvPr/>
        </p:nvSpPr>
        <p:spPr>
          <a:xfrm>
            <a:off x="6226628" y="2824347"/>
            <a:ext cx="1888475" cy="400110"/>
          </a:xfrm>
          <a:prstGeom prst="rect">
            <a:avLst/>
          </a:prstGeom>
          <a:ln>
            <a:solidFill>
              <a:srgbClr val="FCBD24"/>
            </a:solidFill>
          </a:ln>
          <a:effectLst>
            <a:outerShdw blurRad="50800" dist="38100" dir="8100000" algn="tr"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wrap="square" rtlCol="0">
            <a:spAutoFit/>
          </a:bodyPr>
          <a:lstStyle/>
          <a:p>
            <a:r>
              <a:rPr lang="es-CR" sz="2000">
                <a:latin typeface="Sagona ExtraLight" panose="02020303050505020204" pitchFamily="18" charset="0"/>
              </a:rPr>
              <a:t>Seguimiento a:</a:t>
            </a:r>
          </a:p>
        </p:txBody>
      </p:sp>
      <p:graphicFrame>
        <p:nvGraphicFramePr>
          <p:cNvPr id="11" name="Diagrama 10">
            <a:extLst>
              <a:ext uri="{FF2B5EF4-FFF2-40B4-BE49-F238E27FC236}">
                <a16:creationId xmlns:a16="http://schemas.microsoft.com/office/drawing/2014/main" id="{573AF6BD-2851-4874-9BCF-6EB913D3FFAD}"/>
              </a:ext>
            </a:extLst>
          </p:cNvPr>
          <p:cNvGraphicFramePr/>
          <p:nvPr>
            <p:extLst>
              <p:ext uri="{D42A27DB-BD31-4B8C-83A1-F6EECF244321}">
                <p14:modId xmlns:p14="http://schemas.microsoft.com/office/powerpoint/2010/main" val="3645447610"/>
              </p:ext>
            </p:extLst>
          </p:nvPr>
        </p:nvGraphicFramePr>
        <p:xfrm>
          <a:off x="7293170" y="3398520"/>
          <a:ext cx="4127399" cy="181588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 name="Freeform 296">
            <a:extLst>
              <a:ext uri="{FF2B5EF4-FFF2-40B4-BE49-F238E27FC236}">
                <a16:creationId xmlns:a16="http://schemas.microsoft.com/office/drawing/2014/main" id="{F3EB8200-9059-4E7F-AFC5-D36EF338EBCB}"/>
              </a:ext>
            </a:extLst>
          </p:cNvPr>
          <p:cNvSpPr>
            <a:spLocks noEditPoints="1"/>
          </p:cNvSpPr>
          <p:nvPr/>
        </p:nvSpPr>
        <p:spPr bwMode="auto">
          <a:xfrm>
            <a:off x="5711725" y="5274365"/>
            <a:ext cx="1341425" cy="1342298"/>
          </a:xfrm>
          <a:custGeom>
            <a:avLst/>
            <a:gdLst>
              <a:gd name="T0" fmla="*/ 172 w 176"/>
              <a:gd name="T1" fmla="*/ 84 h 176"/>
              <a:gd name="T2" fmla="*/ 168 w 176"/>
              <a:gd name="T3" fmla="*/ 88 h 176"/>
              <a:gd name="T4" fmla="*/ 88 w 176"/>
              <a:gd name="T5" fmla="*/ 168 h 176"/>
              <a:gd name="T6" fmla="*/ 24 w 176"/>
              <a:gd name="T7" fmla="*/ 136 h 176"/>
              <a:gd name="T8" fmla="*/ 56 w 176"/>
              <a:gd name="T9" fmla="*/ 136 h 176"/>
              <a:gd name="T10" fmla="*/ 60 w 176"/>
              <a:gd name="T11" fmla="*/ 132 h 176"/>
              <a:gd name="T12" fmla="*/ 56 w 176"/>
              <a:gd name="T13" fmla="*/ 128 h 176"/>
              <a:gd name="T14" fmla="*/ 16 w 176"/>
              <a:gd name="T15" fmla="*/ 128 h 176"/>
              <a:gd name="T16" fmla="*/ 12 w 176"/>
              <a:gd name="T17" fmla="*/ 132 h 176"/>
              <a:gd name="T18" fmla="*/ 12 w 176"/>
              <a:gd name="T19" fmla="*/ 172 h 176"/>
              <a:gd name="T20" fmla="*/ 16 w 176"/>
              <a:gd name="T21" fmla="*/ 176 h 176"/>
              <a:gd name="T22" fmla="*/ 20 w 176"/>
              <a:gd name="T23" fmla="*/ 172 h 176"/>
              <a:gd name="T24" fmla="*/ 20 w 176"/>
              <a:gd name="T25" fmla="*/ 144 h 176"/>
              <a:gd name="T26" fmla="*/ 88 w 176"/>
              <a:gd name="T27" fmla="*/ 176 h 176"/>
              <a:gd name="T28" fmla="*/ 176 w 176"/>
              <a:gd name="T29" fmla="*/ 88 h 176"/>
              <a:gd name="T30" fmla="*/ 172 w 176"/>
              <a:gd name="T31" fmla="*/ 84 h 176"/>
              <a:gd name="T32" fmla="*/ 88 w 176"/>
              <a:gd name="T33" fmla="*/ 8 h 176"/>
              <a:gd name="T34" fmla="*/ 152 w 176"/>
              <a:gd name="T35" fmla="*/ 40 h 176"/>
              <a:gd name="T36" fmla="*/ 120 w 176"/>
              <a:gd name="T37" fmla="*/ 40 h 176"/>
              <a:gd name="T38" fmla="*/ 116 w 176"/>
              <a:gd name="T39" fmla="*/ 44 h 176"/>
              <a:gd name="T40" fmla="*/ 120 w 176"/>
              <a:gd name="T41" fmla="*/ 48 h 176"/>
              <a:gd name="T42" fmla="*/ 160 w 176"/>
              <a:gd name="T43" fmla="*/ 48 h 176"/>
              <a:gd name="T44" fmla="*/ 164 w 176"/>
              <a:gd name="T45" fmla="*/ 44 h 176"/>
              <a:gd name="T46" fmla="*/ 164 w 176"/>
              <a:gd name="T47" fmla="*/ 4 h 176"/>
              <a:gd name="T48" fmla="*/ 160 w 176"/>
              <a:gd name="T49" fmla="*/ 0 h 176"/>
              <a:gd name="T50" fmla="*/ 156 w 176"/>
              <a:gd name="T51" fmla="*/ 4 h 176"/>
              <a:gd name="T52" fmla="*/ 156 w 176"/>
              <a:gd name="T53" fmla="*/ 32 h 176"/>
              <a:gd name="T54" fmla="*/ 88 w 176"/>
              <a:gd name="T55" fmla="*/ 0 h 176"/>
              <a:gd name="T56" fmla="*/ 0 w 176"/>
              <a:gd name="T57" fmla="*/ 88 h 176"/>
              <a:gd name="T58" fmla="*/ 4 w 176"/>
              <a:gd name="T59" fmla="*/ 92 h 176"/>
              <a:gd name="T60" fmla="*/ 8 w 176"/>
              <a:gd name="T61" fmla="*/ 88 h 176"/>
              <a:gd name="T62" fmla="*/ 88 w 176"/>
              <a:gd name="T63" fmla="*/ 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6" h="176">
                <a:moveTo>
                  <a:pt x="172" y="84"/>
                </a:moveTo>
                <a:cubicBezTo>
                  <a:pt x="170" y="84"/>
                  <a:pt x="168" y="86"/>
                  <a:pt x="168" y="88"/>
                </a:cubicBezTo>
                <a:cubicBezTo>
                  <a:pt x="168" y="132"/>
                  <a:pt x="132" y="168"/>
                  <a:pt x="88" y="168"/>
                </a:cubicBezTo>
                <a:cubicBezTo>
                  <a:pt x="62" y="168"/>
                  <a:pt x="39" y="155"/>
                  <a:pt x="24" y="136"/>
                </a:cubicBezTo>
                <a:cubicBezTo>
                  <a:pt x="56" y="136"/>
                  <a:pt x="56" y="136"/>
                  <a:pt x="56" y="136"/>
                </a:cubicBezTo>
                <a:cubicBezTo>
                  <a:pt x="58" y="136"/>
                  <a:pt x="60" y="134"/>
                  <a:pt x="60" y="132"/>
                </a:cubicBezTo>
                <a:cubicBezTo>
                  <a:pt x="60" y="130"/>
                  <a:pt x="58" y="128"/>
                  <a:pt x="56" y="128"/>
                </a:cubicBezTo>
                <a:cubicBezTo>
                  <a:pt x="16" y="128"/>
                  <a:pt x="16" y="128"/>
                  <a:pt x="16" y="128"/>
                </a:cubicBezTo>
                <a:cubicBezTo>
                  <a:pt x="14" y="128"/>
                  <a:pt x="12" y="130"/>
                  <a:pt x="12" y="132"/>
                </a:cubicBezTo>
                <a:cubicBezTo>
                  <a:pt x="12" y="172"/>
                  <a:pt x="12" y="172"/>
                  <a:pt x="12" y="172"/>
                </a:cubicBezTo>
                <a:cubicBezTo>
                  <a:pt x="12" y="174"/>
                  <a:pt x="14" y="176"/>
                  <a:pt x="16" y="176"/>
                </a:cubicBezTo>
                <a:cubicBezTo>
                  <a:pt x="18" y="176"/>
                  <a:pt x="20" y="174"/>
                  <a:pt x="20" y="172"/>
                </a:cubicBezTo>
                <a:cubicBezTo>
                  <a:pt x="20" y="144"/>
                  <a:pt x="20" y="144"/>
                  <a:pt x="20" y="144"/>
                </a:cubicBezTo>
                <a:cubicBezTo>
                  <a:pt x="36" y="163"/>
                  <a:pt x="61" y="176"/>
                  <a:pt x="88" y="176"/>
                </a:cubicBezTo>
                <a:cubicBezTo>
                  <a:pt x="137" y="176"/>
                  <a:pt x="176" y="137"/>
                  <a:pt x="176" y="88"/>
                </a:cubicBezTo>
                <a:cubicBezTo>
                  <a:pt x="176" y="86"/>
                  <a:pt x="174" y="84"/>
                  <a:pt x="172" y="84"/>
                </a:cubicBezTo>
                <a:moveTo>
                  <a:pt x="88" y="8"/>
                </a:moveTo>
                <a:cubicBezTo>
                  <a:pt x="114" y="8"/>
                  <a:pt x="137" y="21"/>
                  <a:pt x="152" y="40"/>
                </a:cubicBezTo>
                <a:cubicBezTo>
                  <a:pt x="120" y="40"/>
                  <a:pt x="120" y="40"/>
                  <a:pt x="120" y="40"/>
                </a:cubicBezTo>
                <a:cubicBezTo>
                  <a:pt x="118" y="40"/>
                  <a:pt x="116" y="42"/>
                  <a:pt x="116" y="44"/>
                </a:cubicBezTo>
                <a:cubicBezTo>
                  <a:pt x="116" y="46"/>
                  <a:pt x="118" y="48"/>
                  <a:pt x="120" y="48"/>
                </a:cubicBezTo>
                <a:cubicBezTo>
                  <a:pt x="160" y="48"/>
                  <a:pt x="160" y="48"/>
                  <a:pt x="160" y="48"/>
                </a:cubicBezTo>
                <a:cubicBezTo>
                  <a:pt x="162" y="48"/>
                  <a:pt x="164" y="46"/>
                  <a:pt x="164" y="44"/>
                </a:cubicBezTo>
                <a:cubicBezTo>
                  <a:pt x="164" y="4"/>
                  <a:pt x="164" y="4"/>
                  <a:pt x="164" y="4"/>
                </a:cubicBezTo>
                <a:cubicBezTo>
                  <a:pt x="164" y="2"/>
                  <a:pt x="162" y="0"/>
                  <a:pt x="160" y="0"/>
                </a:cubicBezTo>
                <a:cubicBezTo>
                  <a:pt x="158" y="0"/>
                  <a:pt x="156" y="2"/>
                  <a:pt x="156" y="4"/>
                </a:cubicBezTo>
                <a:cubicBezTo>
                  <a:pt x="156" y="32"/>
                  <a:pt x="156" y="32"/>
                  <a:pt x="156" y="32"/>
                </a:cubicBezTo>
                <a:cubicBezTo>
                  <a:pt x="140" y="13"/>
                  <a:pt x="115" y="0"/>
                  <a:pt x="88" y="0"/>
                </a:cubicBezTo>
                <a:cubicBezTo>
                  <a:pt x="39" y="0"/>
                  <a:pt x="0" y="39"/>
                  <a:pt x="0" y="88"/>
                </a:cubicBezTo>
                <a:cubicBezTo>
                  <a:pt x="0" y="90"/>
                  <a:pt x="2" y="92"/>
                  <a:pt x="4" y="92"/>
                </a:cubicBezTo>
                <a:cubicBezTo>
                  <a:pt x="6" y="92"/>
                  <a:pt x="8" y="90"/>
                  <a:pt x="8" y="88"/>
                </a:cubicBezTo>
                <a:cubicBezTo>
                  <a:pt x="8" y="44"/>
                  <a:pt x="44" y="8"/>
                  <a:pt x="88" y="8"/>
                </a:cubicBezTo>
              </a:path>
            </a:pathLst>
          </a:custGeom>
          <a:solidFill>
            <a:srgbClr val="7030A0"/>
          </a:solidFill>
          <a:ln w="19050">
            <a:solidFill>
              <a:srgbClr val="7030A0"/>
            </a:solidFill>
          </a:ln>
        </p:spPr>
        <p:txBody>
          <a:bodyPr vert="horz" wrap="square" lIns="91440" tIns="45720" rIns="91440" bIns="45720" numCol="1" anchor="t" anchorCtr="0" compatLnSpc="1">
            <a:prstTxWarp prst="textNoShape">
              <a:avLst/>
            </a:prstTxWarp>
          </a:bodyPr>
          <a:lstStyle/>
          <a:p>
            <a:endParaRPr lang="en-US"/>
          </a:p>
        </p:txBody>
      </p:sp>
      <p:sp>
        <p:nvSpPr>
          <p:cNvPr id="4" name="CuadroTexto 3">
            <a:extLst>
              <a:ext uri="{FF2B5EF4-FFF2-40B4-BE49-F238E27FC236}">
                <a16:creationId xmlns:a16="http://schemas.microsoft.com/office/drawing/2014/main" id="{8DD57BAF-602A-4C05-9E53-511743C3A4F6}"/>
              </a:ext>
            </a:extLst>
          </p:cNvPr>
          <p:cNvSpPr txBox="1"/>
          <p:nvPr/>
        </p:nvSpPr>
        <p:spPr>
          <a:xfrm>
            <a:off x="5796860" y="5713576"/>
            <a:ext cx="1154170" cy="338554"/>
          </a:xfrm>
          <a:prstGeom prst="rect">
            <a:avLst/>
          </a:prstGeom>
          <a:noFill/>
        </p:spPr>
        <p:txBody>
          <a:bodyPr wrap="square" rtlCol="0">
            <a:spAutoFit/>
          </a:bodyPr>
          <a:lstStyle/>
          <a:p>
            <a:r>
              <a:rPr lang="es-CR" sz="1600">
                <a:latin typeface="Sagona ExtraLight" panose="02020303050505020204" pitchFamily="18" charset="0"/>
              </a:rPr>
              <a:t>Continuo</a:t>
            </a:r>
          </a:p>
        </p:txBody>
      </p:sp>
      <p:sp>
        <p:nvSpPr>
          <p:cNvPr id="13" name="CuadroTexto 12">
            <a:extLst>
              <a:ext uri="{FF2B5EF4-FFF2-40B4-BE49-F238E27FC236}">
                <a16:creationId xmlns:a16="http://schemas.microsoft.com/office/drawing/2014/main" id="{D8F2AB9F-8FFA-4D11-9B32-423EFB10EC42}"/>
              </a:ext>
            </a:extLst>
          </p:cNvPr>
          <p:cNvSpPr txBox="1"/>
          <p:nvPr/>
        </p:nvSpPr>
        <p:spPr>
          <a:xfrm>
            <a:off x="8885801" y="5339119"/>
            <a:ext cx="1876687" cy="338554"/>
          </a:xfrm>
          <a:prstGeom prst="rect">
            <a:avLst/>
          </a:prstGeom>
          <a:noFill/>
        </p:spPr>
        <p:txBody>
          <a:bodyPr wrap="square" lIns="91440" tIns="45720" rIns="91440" bIns="45720" rtlCol="0" anchor="t">
            <a:spAutoFit/>
          </a:bodyPr>
          <a:lstStyle/>
          <a:p>
            <a:r>
              <a:rPr lang="es-CR" sz="1600">
                <a:latin typeface="Sagona ExtraLight"/>
              </a:rPr>
              <a:t>SEVRI</a:t>
            </a:r>
            <a:endParaRPr lang="es-CR" sz="1600">
              <a:latin typeface="Sagona ExtraLight" panose="02020303050505020204" pitchFamily="18" charset="0"/>
            </a:endParaRPr>
          </a:p>
        </p:txBody>
      </p:sp>
      <p:sp>
        <p:nvSpPr>
          <p:cNvPr id="25" name="CuadroTexto 24">
            <a:extLst>
              <a:ext uri="{FF2B5EF4-FFF2-40B4-BE49-F238E27FC236}">
                <a16:creationId xmlns:a16="http://schemas.microsoft.com/office/drawing/2014/main" id="{B7835B55-4D43-4156-873A-F70CC5F40C6E}"/>
              </a:ext>
            </a:extLst>
          </p:cNvPr>
          <p:cNvSpPr txBox="1"/>
          <p:nvPr/>
        </p:nvSpPr>
        <p:spPr>
          <a:xfrm>
            <a:off x="8885801" y="5719231"/>
            <a:ext cx="2430018" cy="369332"/>
          </a:xfrm>
          <a:prstGeom prst="rect">
            <a:avLst/>
          </a:prstGeom>
          <a:noFill/>
        </p:spPr>
        <p:txBody>
          <a:bodyPr wrap="square">
            <a:spAutoFit/>
          </a:bodyPr>
          <a:lstStyle/>
          <a:p>
            <a:r>
              <a:rPr lang="es-CR" sz="1800">
                <a:latin typeface="Sagona ExtraLight" panose="02020303050505020204" pitchFamily="18" charset="0"/>
              </a:rPr>
              <a:t>Administrar riesgos</a:t>
            </a:r>
          </a:p>
        </p:txBody>
      </p:sp>
      <p:sp>
        <p:nvSpPr>
          <p:cNvPr id="27" name="CuadroTexto 26">
            <a:extLst>
              <a:ext uri="{FF2B5EF4-FFF2-40B4-BE49-F238E27FC236}">
                <a16:creationId xmlns:a16="http://schemas.microsoft.com/office/drawing/2014/main" id="{43E9D1C6-B11C-4CA3-9D9C-C935FF63DF60}"/>
              </a:ext>
            </a:extLst>
          </p:cNvPr>
          <p:cNvSpPr txBox="1"/>
          <p:nvPr/>
        </p:nvSpPr>
        <p:spPr>
          <a:xfrm>
            <a:off x="8885801" y="6233893"/>
            <a:ext cx="3065407" cy="369332"/>
          </a:xfrm>
          <a:prstGeom prst="rect">
            <a:avLst/>
          </a:prstGeom>
          <a:noFill/>
        </p:spPr>
        <p:txBody>
          <a:bodyPr wrap="square">
            <a:spAutoFit/>
          </a:bodyPr>
          <a:lstStyle/>
          <a:p>
            <a:r>
              <a:rPr lang="es-CR" sz="1800">
                <a:latin typeface="Sagona ExtraLight" panose="02020303050505020204" pitchFamily="18" charset="0"/>
              </a:rPr>
              <a:t>Objetivos institucionales</a:t>
            </a:r>
          </a:p>
        </p:txBody>
      </p:sp>
      <p:cxnSp>
        <p:nvCxnSpPr>
          <p:cNvPr id="19" name="Conector recto de flecha 18">
            <a:extLst>
              <a:ext uri="{FF2B5EF4-FFF2-40B4-BE49-F238E27FC236}">
                <a16:creationId xmlns:a16="http://schemas.microsoft.com/office/drawing/2014/main" id="{535D9440-8984-45C9-BD63-6289622AB64E}"/>
              </a:ext>
            </a:extLst>
          </p:cNvPr>
          <p:cNvCxnSpPr>
            <a:stCxn id="12" idx="46"/>
            <a:endCxn id="13" idx="1"/>
          </p:cNvCxnSpPr>
          <p:nvPr/>
        </p:nvCxnSpPr>
        <p:spPr>
          <a:xfrm flipV="1">
            <a:off x="8451316" y="5508396"/>
            <a:ext cx="434485" cy="434974"/>
          </a:xfrm>
          <a:prstGeom prst="straightConnector1">
            <a:avLst/>
          </a:prstGeom>
          <a:ln>
            <a:solidFill>
              <a:schemeClr val="bg2">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ector recto de flecha 22">
            <a:extLst>
              <a:ext uri="{FF2B5EF4-FFF2-40B4-BE49-F238E27FC236}">
                <a16:creationId xmlns:a16="http://schemas.microsoft.com/office/drawing/2014/main" id="{BFB7E0FF-4F0B-44FD-9136-65EF2054B57A}"/>
              </a:ext>
            </a:extLst>
          </p:cNvPr>
          <p:cNvCxnSpPr>
            <a:stCxn id="12" idx="41"/>
            <a:endCxn id="25" idx="1"/>
          </p:cNvCxnSpPr>
          <p:nvPr/>
        </p:nvCxnSpPr>
        <p:spPr>
          <a:xfrm flipV="1">
            <a:off x="8512290" y="5903897"/>
            <a:ext cx="373511" cy="39473"/>
          </a:xfrm>
          <a:prstGeom prst="straightConnector1">
            <a:avLst/>
          </a:prstGeom>
          <a:ln>
            <a:solidFill>
              <a:schemeClr val="bg2">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ector recto de flecha 25">
            <a:extLst>
              <a:ext uri="{FF2B5EF4-FFF2-40B4-BE49-F238E27FC236}">
                <a16:creationId xmlns:a16="http://schemas.microsoft.com/office/drawing/2014/main" id="{B522E583-F167-4628-BC2C-2472FADF2ABC}"/>
              </a:ext>
            </a:extLst>
          </p:cNvPr>
          <p:cNvCxnSpPr>
            <a:stCxn id="12" idx="46"/>
            <a:endCxn id="27" idx="1"/>
          </p:cNvCxnSpPr>
          <p:nvPr/>
        </p:nvCxnSpPr>
        <p:spPr>
          <a:xfrm>
            <a:off x="8451316" y="5943370"/>
            <a:ext cx="434485" cy="475189"/>
          </a:xfrm>
          <a:prstGeom prst="straightConnector1">
            <a:avLst/>
          </a:prstGeom>
          <a:ln>
            <a:solidFill>
              <a:schemeClr val="bg2">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Freeform 93">
            <a:extLst>
              <a:ext uri="{FF2B5EF4-FFF2-40B4-BE49-F238E27FC236}">
                <a16:creationId xmlns:a16="http://schemas.microsoft.com/office/drawing/2014/main" id="{03EF710E-4F9E-461E-B9D1-92C234A3B7F6}"/>
              </a:ext>
            </a:extLst>
          </p:cNvPr>
          <p:cNvSpPr>
            <a:spLocks noEditPoints="1"/>
          </p:cNvSpPr>
          <p:nvPr/>
        </p:nvSpPr>
        <p:spPr bwMode="auto">
          <a:xfrm>
            <a:off x="7170865" y="5272548"/>
            <a:ext cx="1341425" cy="1341644"/>
          </a:xfrm>
          <a:custGeom>
            <a:avLst/>
            <a:gdLst>
              <a:gd name="T0" fmla="*/ 100 w 176"/>
              <a:gd name="T1" fmla="*/ 124 h 176"/>
              <a:gd name="T2" fmla="*/ 95 w 176"/>
              <a:gd name="T3" fmla="*/ 123 h 176"/>
              <a:gd name="T4" fmla="*/ 93 w 176"/>
              <a:gd name="T5" fmla="*/ 118 h 176"/>
              <a:gd name="T6" fmla="*/ 94 w 176"/>
              <a:gd name="T7" fmla="*/ 115 h 176"/>
              <a:gd name="T8" fmla="*/ 95 w 176"/>
              <a:gd name="T9" fmla="*/ 110 h 176"/>
              <a:gd name="T10" fmla="*/ 99 w 176"/>
              <a:gd name="T11" fmla="*/ 94 h 176"/>
              <a:gd name="T12" fmla="*/ 100 w 176"/>
              <a:gd name="T13" fmla="*/ 89 h 176"/>
              <a:gd name="T14" fmla="*/ 101 w 176"/>
              <a:gd name="T15" fmla="*/ 85 h 176"/>
              <a:gd name="T16" fmla="*/ 97 w 176"/>
              <a:gd name="T17" fmla="*/ 77 h 176"/>
              <a:gd name="T18" fmla="*/ 86 w 176"/>
              <a:gd name="T19" fmla="*/ 74 h 176"/>
              <a:gd name="T20" fmla="*/ 78 w 176"/>
              <a:gd name="T21" fmla="*/ 75 h 176"/>
              <a:gd name="T22" fmla="*/ 69 w 176"/>
              <a:gd name="T23" fmla="*/ 78 h 176"/>
              <a:gd name="T24" fmla="*/ 68 w 176"/>
              <a:gd name="T25" fmla="*/ 83 h 176"/>
              <a:gd name="T26" fmla="*/ 71 w 176"/>
              <a:gd name="T27" fmla="*/ 82 h 176"/>
              <a:gd name="T28" fmla="*/ 75 w 176"/>
              <a:gd name="T29" fmla="*/ 82 h 176"/>
              <a:gd name="T30" fmla="*/ 80 w 176"/>
              <a:gd name="T31" fmla="*/ 83 h 176"/>
              <a:gd name="T32" fmla="*/ 82 w 176"/>
              <a:gd name="T33" fmla="*/ 87 h 176"/>
              <a:gd name="T34" fmla="*/ 81 w 176"/>
              <a:gd name="T35" fmla="*/ 91 h 176"/>
              <a:gd name="T36" fmla="*/ 80 w 176"/>
              <a:gd name="T37" fmla="*/ 95 h 176"/>
              <a:gd name="T38" fmla="*/ 75 w 176"/>
              <a:gd name="T39" fmla="*/ 112 h 176"/>
              <a:gd name="T40" fmla="*/ 74 w 176"/>
              <a:gd name="T41" fmla="*/ 116 h 176"/>
              <a:gd name="T42" fmla="*/ 74 w 176"/>
              <a:gd name="T43" fmla="*/ 120 h 176"/>
              <a:gd name="T44" fmla="*/ 78 w 176"/>
              <a:gd name="T45" fmla="*/ 129 h 176"/>
              <a:gd name="T46" fmla="*/ 89 w 176"/>
              <a:gd name="T47" fmla="*/ 132 h 176"/>
              <a:gd name="T48" fmla="*/ 96 w 176"/>
              <a:gd name="T49" fmla="*/ 131 h 176"/>
              <a:gd name="T50" fmla="*/ 106 w 176"/>
              <a:gd name="T51" fmla="*/ 127 h 176"/>
              <a:gd name="T52" fmla="*/ 107 w 176"/>
              <a:gd name="T53" fmla="*/ 122 h 176"/>
              <a:gd name="T54" fmla="*/ 104 w 176"/>
              <a:gd name="T55" fmla="*/ 123 h 176"/>
              <a:gd name="T56" fmla="*/ 100 w 176"/>
              <a:gd name="T57" fmla="*/ 124 h 176"/>
              <a:gd name="T58" fmla="*/ 97 w 176"/>
              <a:gd name="T59" fmla="*/ 44 h 176"/>
              <a:gd name="T60" fmla="*/ 89 w 176"/>
              <a:gd name="T61" fmla="*/ 47 h 176"/>
              <a:gd name="T62" fmla="*/ 85 w 176"/>
              <a:gd name="T63" fmla="*/ 54 h 176"/>
              <a:gd name="T64" fmla="*/ 89 w 176"/>
              <a:gd name="T65" fmla="*/ 61 h 176"/>
              <a:gd name="T66" fmla="*/ 97 w 176"/>
              <a:gd name="T67" fmla="*/ 64 h 176"/>
              <a:gd name="T68" fmla="*/ 105 w 176"/>
              <a:gd name="T69" fmla="*/ 61 h 176"/>
              <a:gd name="T70" fmla="*/ 108 w 176"/>
              <a:gd name="T71" fmla="*/ 54 h 176"/>
              <a:gd name="T72" fmla="*/ 105 w 176"/>
              <a:gd name="T73" fmla="*/ 47 h 176"/>
              <a:gd name="T74" fmla="*/ 97 w 176"/>
              <a:gd name="T75" fmla="*/ 44 h 176"/>
              <a:gd name="T76" fmla="*/ 88 w 176"/>
              <a:gd name="T77" fmla="*/ 0 h 176"/>
              <a:gd name="T78" fmla="*/ 0 w 176"/>
              <a:gd name="T79" fmla="*/ 88 h 176"/>
              <a:gd name="T80" fmla="*/ 88 w 176"/>
              <a:gd name="T81" fmla="*/ 176 h 176"/>
              <a:gd name="T82" fmla="*/ 176 w 176"/>
              <a:gd name="T83" fmla="*/ 88 h 176"/>
              <a:gd name="T84" fmla="*/ 88 w 176"/>
              <a:gd name="T85" fmla="*/ 0 h 176"/>
              <a:gd name="T86" fmla="*/ 88 w 176"/>
              <a:gd name="T87" fmla="*/ 168 h 176"/>
              <a:gd name="T88" fmla="*/ 8 w 176"/>
              <a:gd name="T89" fmla="*/ 88 h 176"/>
              <a:gd name="T90" fmla="*/ 88 w 176"/>
              <a:gd name="T91" fmla="*/ 8 h 176"/>
              <a:gd name="T92" fmla="*/ 168 w 176"/>
              <a:gd name="T93" fmla="*/ 88 h 176"/>
              <a:gd name="T94" fmla="*/ 88 w 176"/>
              <a:gd name="T95" fmla="*/ 16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6" h="176">
                <a:moveTo>
                  <a:pt x="100" y="124"/>
                </a:moveTo>
                <a:cubicBezTo>
                  <a:pt x="97" y="124"/>
                  <a:pt x="96" y="124"/>
                  <a:pt x="95" y="123"/>
                </a:cubicBezTo>
                <a:cubicBezTo>
                  <a:pt x="94" y="122"/>
                  <a:pt x="93" y="121"/>
                  <a:pt x="93" y="118"/>
                </a:cubicBezTo>
                <a:cubicBezTo>
                  <a:pt x="93" y="118"/>
                  <a:pt x="93" y="116"/>
                  <a:pt x="94" y="115"/>
                </a:cubicBezTo>
                <a:cubicBezTo>
                  <a:pt x="94" y="113"/>
                  <a:pt x="94" y="112"/>
                  <a:pt x="95" y="110"/>
                </a:cubicBezTo>
                <a:cubicBezTo>
                  <a:pt x="99" y="94"/>
                  <a:pt x="99" y="94"/>
                  <a:pt x="99" y="94"/>
                </a:cubicBezTo>
                <a:cubicBezTo>
                  <a:pt x="100" y="92"/>
                  <a:pt x="100" y="91"/>
                  <a:pt x="100" y="89"/>
                </a:cubicBezTo>
                <a:cubicBezTo>
                  <a:pt x="100" y="87"/>
                  <a:pt x="101" y="86"/>
                  <a:pt x="101" y="85"/>
                </a:cubicBezTo>
                <a:cubicBezTo>
                  <a:pt x="101" y="82"/>
                  <a:pt x="99" y="79"/>
                  <a:pt x="97" y="77"/>
                </a:cubicBezTo>
                <a:cubicBezTo>
                  <a:pt x="94" y="75"/>
                  <a:pt x="91" y="74"/>
                  <a:pt x="86" y="74"/>
                </a:cubicBezTo>
                <a:cubicBezTo>
                  <a:pt x="84" y="74"/>
                  <a:pt x="81" y="74"/>
                  <a:pt x="78" y="75"/>
                </a:cubicBezTo>
                <a:cubicBezTo>
                  <a:pt x="75" y="76"/>
                  <a:pt x="72" y="77"/>
                  <a:pt x="69" y="78"/>
                </a:cubicBezTo>
                <a:cubicBezTo>
                  <a:pt x="68" y="83"/>
                  <a:pt x="68" y="83"/>
                  <a:pt x="68" y="83"/>
                </a:cubicBezTo>
                <a:cubicBezTo>
                  <a:pt x="69" y="83"/>
                  <a:pt x="70" y="83"/>
                  <a:pt x="71" y="82"/>
                </a:cubicBezTo>
                <a:cubicBezTo>
                  <a:pt x="73" y="82"/>
                  <a:pt x="74" y="82"/>
                  <a:pt x="75" y="82"/>
                </a:cubicBezTo>
                <a:cubicBezTo>
                  <a:pt x="78" y="82"/>
                  <a:pt x="79" y="82"/>
                  <a:pt x="80" y="83"/>
                </a:cubicBezTo>
                <a:cubicBezTo>
                  <a:pt x="81" y="84"/>
                  <a:pt x="82" y="85"/>
                  <a:pt x="82" y="87"/>
                </a:cubicBezTo>
                <a:cubicBezTo>
                  <a:pt x="82" y="88"/>
                  <a:pt x="81" y="90"/>
                  <a:pt x="81" y="91"/>
                </a:cubicBezTo>
                <a:cubicBezTo>
                  <a:pt x="81" y="92"/>
                  <a:pt x="80" y="94"/>
                  <a:pt x="80" y="95"/>
                </a:cubicBezTo>
                <a:cubicBezTo>
                  <a:pt x="75" y="112"/>
                  <a:pt x="75" y="112"/>
                  <a:pt x="75" y="112"/>
                </a:cubicBezTo>
                <a:cubicBezTo>
                  <a:pt x="75" y="113"/>
                  <a:pt x="75" y="115"/>
                  <a:pt x="74" y="116"/>
                </a:cubicBezTo>
                <a:cubicBezTo>
                  <a:pt x="74" y="118"/>
                  <a:pt x="74" y="119"/>
                  <a:pt x="74" y="120"/>
                </a:cubicBezTo>
                <a:cubicBezTo>
                  <a:pt x="74" y="124"/>
                  <a:pt x="75" y="127"/>
                  <a:pt x="78" y="129"/>
                </a:cubicBezTo>
                <a:cubicBezTo>
                  <a:pt x="80" y="131"/>
                  <a:pt x="84" y="132"/>
                  <a:pt x="89" y="132"/>
                </a:cubicBezTo>
                <a:cubicBezTo>
                  <a:pt x="92" y="132"/>
                  <a:pt x="94" y="132"/>
                  <a:pt x="96" y="131"/>
                </a:cubicBezTo>
                <a:cubicBezTo>
                  <a:pt x="99" y="130"/>
                  <a:pt x="102" y="129"/>
                  <a:pt x="106" y="127"/>
                </a:cubicBezTo>
                <a:cubicBezTo>
                  <a:pt x="107" y="122"/>
                  <a:pt x="107" y="122"/>
                  <a:pt x="107" y="122"/>
                </a:cubicBezTo>
                <a:cubicBezTo>
                  <a:pt x="106" y="123"/>
                  <a:pt x="105" y="123"/>
                  <a:pt x="104" y="123"/>
                </a:cubicBezTo>
                <a:cubicBezTo>
                  <a:pt x="102" y="124"/>
                  <a:pt x="101" y="124"/>
                  <a:pt x="100" y="124"/>
                </a:cubicBezTo>
                <a:moveTo>
                  <a:pt x="97" y="44"/>
                </a:moveTo>
                <a:cubicBezTo>
                  <a:pt x="94" y="44"/>
                  <a:pt x="91" y="45"/>
                  <a:pt x="89" y="47"/>
                </a:cubicBezTo>
                <a:cubicBezTo>
                  <a:pt x="87" y="49"/>
                  <a:pt x="85" y="51"/>
                  <a:pt x="85" y="54"/>
                </a:cubicBezTo>
                <a:cubicBezTo>
                  <a:pt x="85" y="57"/>
                  <a:pt x="87" y="59"/>
                  <a:pt x="89" y="61"/>
                </a:cubicBezTo>
                <a:cubicBezTo>
                  <a:pt x="91" y="63"/>
                  <a:pt x="94" y="64"/>
                  <a:pt x="97" y="64"/>
                </a:cubicBezTo>
                <a:cubicBezTo>
                  <a:pt x="100" y="64"/>
                  <a:pt x="103" y="63"/>
                  <a:pt x="105" y="61"/>
                </a:cubicBezTo>
                <a:cubicBezTo>
                  <a:pt x="107" y="59"/>
                  <a:pt x="108" y="57"/>
                  <a:pt x="108" y="54"/>
                </a:cubicBezTo>
                <a:cubicBezTo>
                  <a:pt x="108" y="51"/>
                  <a:pt x="107" y="49"/>
                  <a:pt x="105" y="47"/>
                </a:cubicBezTo>
                <a:cubicBezTo>
                  <a:pt x="103" y="45"/>
                  <a:pt x="100" y="44"/>
                  <a:pt x="97" y="44"/>
                </a:cubicBezTo>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44" y="168"/>
                  <a:pt x="8" y="132"/>
                  <a:pt x="8" y="88"/>
                </a:cubicBezTo>
                <a:cubicBezTo>
                  <a:pt x="8" y="44"/>
                  <a:pt x="44" y="8"/>
                  <a:pt x="88" y="8"/>
                </a:cubicBezTo>
                <a:cubicBezTo>
                  <a:pt x="132" y="8"/>
                  <a:pt x="168" y="44"/>
                  <a:pt x="168" y="88"/>
                </a:cubicBezTo>
                <a:cubicBezTo>
                  <a:pt x="168" y="132"/>
                  <a:pt x="132" y="168"/>
                  <a:pt x="88" y="168"/>
                </a:cubicBezTo>
              </a:path>
            </a:pathLst>
          </a:custGeom>
          <a:solidFill>
            <a:srgbClr val="FF0000"/>
          </a:solidFill>
          <a:ln>
            <a:solidFill>
              <a:srgbClr val="FF0000"/>
            </a:solidFill>
          </a:ln>
        </p:spPr>
        <p:txBody>
          <a:bodyPr vert="horz" wrap="square" lIns="91440" tIns="45720" rIns="91440" bIns="45720" numCol="1" anchor="t" anchorCtr="0" compatLnSpc="1">
            <a:prstTxWarp prst="textNoShape">
              <a:avLst/>
            </a:prstTxWarp>
          </a:bodyPr>
          <a:lstStyle/>
          <a:p>
            <a:endParaRPr lang="en-US"/>
          </a:p>
        </p:txBody>
      </p:sp>
      <p:sp>
        <p:nvSpPr>
          <p:cNvPr id="6" name="Rectángulo 5">
            <a:extLst>
              <a:ext uri="{FF2B5EF4-FFF2-40B4-BE49-F238E27FC236}">
                <a16:creationId xmlns:a16="http://schemas.microsoft.com/office/drawing/2014/main" id="{A17E9362-6D7B-41D3-87C6-AFB0E4029C5A}"/>
              </a:ext>
            </a:extLst>
          </p:cNvPr>
          <p:cNvSpPr/>
          <p:nvPr/>
        </p:nvSpPr>
        <p:spPr>
          <a:xfrm>
            <a:off x="5169509" y="1750663"/>
            <a:ext cx="424501" cy="3765140"/>
          </a:xfrm>
          <a:prstGeom prst="rect">
            <a:avLst/>
          </a:prstGeom>
          <a:solidFill>
            <a:srgbClr val="48098D"/>
          </a:solidFill>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a:r>
              <a:rPr lang="es-CR">
                <a:latin typeface="Sagona ExtraLight" panose="02020303050505020204" pitchFamily="18" charset="0"/>
              </a:rPr>
              <a:t>Revisión</a:t>
            </a:r>
            <a:r>
              <a:rPr lang="es-CR"/>
              <a:t> </a:t>
            </a:r>
          </a:p>
        </p:txBody>
      </p:sp>
      <p:cxnSp>
        <p:nvCxnSpPr>
          <p:cNvPr id="9" name="Conector recto de flecha 8">
            <a:extLst>
              <a:ext uri="{FF2B5EF4-FFF2-40B4-BE49-F238E27FC236}">
                <a16:creationId xmlns:a16="http://schemas.microsoft.com/office/drawing/2014/main" id="{9C18100A-EB8E-4C94-ADF3-216FF567EEE4}"/>
              </a:ext>
            </a:extLst>
          </p:cNvPr>
          <p:cNvCxnSpPr>
            <a:cxnSpLocks/>
          </p:cNvCxnSpPr>
          <p:nvPr/>
        </p:nvCxnSpPr>
        <p:spPr>
          <a:xfrm>
            <a:off x="4872790" y="1889820"/>
            <a:ext cx="0" cy="3449299"/>
          </a:xfrm>
          <a:prstGeom prst="straightConnector1">
            <a:avLst/>
          </a:prstGeom>
          <a:ln w="76200">
            <a:solidFill>
              <a:schemeClr val="tx2">
                <a:lumMod val="40000"/>
                <a:lumOff val="60000"/>
              </a:schemeClr>
            </a:solidFill>
            <a:prstDash val="sysDash"/>
            <a:headEnd type="triangle" w="lg" len="lg"/>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666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a:extLst>
              <a:ext uri="{FF2B5EF4-FFF2-40B4-BE49-F238E27FC236}">
                <a16:creationId xmlns:a16="http://schemas.microsoft.com/office/drawing/2014/main" id="{37E05053-DD3F-40B3-8B7F-33C0F6CB7E7D}"/>
              </a:ext>
            </a:extLst>
          </p:cNvPr>
          <p:cNvSpPr txBox="1"/>
          <p:nvPr/>
        </p:nvSpPr>
        <p:spPr>
          <a:xfrm>
            <a:off x="1151343" y="3178290"/>
            <a:ext cx="1559861" cy="1038701"/>
          </a:xfrm>
          <a:prstGeom prst="ellipse">
            <a:avLst/>
          </a:prstGeom>
          <a:ln>
            <a:noFill/>
          </a:ln>
          <a:effectLst>
            <a:outerShdw blurRad="152400" dist="317500" dir="5400000" sx="90000" sy="-19000" rotWithShape="0">
              <a:prstClr val="black">
                <a:alpha val="15000"/>
              </a:prstClr>
            </a:outerShdw>
          </a:effectLst>
        </p:spPr>
        <p:style>
          <a:lnRef idx="2">
            <a:schemeClr val="accent6"/>
          </a:lnRef>
          <a:fillRef idx="1">
            <a:schemeClr val="lt1"/>
          </a:fillRef>
          <a:effectRef idx="0">
            <a:schemeClr val="accent6"/>
          </a:effectRef>
          <a:fontRef idx="minor">
            <a:schemeClr val="dk1"/>
          </a:fontRef>
        </p:style>
        <p:txBody>
          <a:bodyPr vert="horz" wrap="square" rtlCol="0">
            <a:spAutoFit/>
          </a:bodyPr>
          <a:lstStyle/>
          <a:p>
            <a:pPr algn="just"/>
            <a:r>
              <a:rPr lang="es-CR" sz="1400">
                <a:latin typeface="Sagona ExtraLight" panose="02020303050505020204" pitchFamily="18" charset="0"/>
                <a:ea typeface="Times New Roman" panose="02020603050405020304" pitchFamily="18" charset="0"/>
                <a:cs typeface="Arial" panose="020B0604020202020204" pitchFamily="34" charset="0"/>
              </a:rPr>
              <a:t>Fases para gestión de riesgos </a:t>
            </a:r>
            <a:endParaRPr lang="es-CR" sz="1400">
              <a:latin typeface="Sagona ExtraLight" panose="02020303050505020204" pitchFamily="18" charset="0"/>
            </a:endParaRPr>
          </a:p>
        </p:txBody>
      </p:sp>
      <p:sp>
        <p:nvSpPr>
          <p:cNvPr id="3" name="Título 2">
            <a:extLst>
              <a:ext uri="{FF2B5EF4-FFF2-40B4-BE49-F238E27FC236}">
                <a16:creationId xmlns:a16="http://schemas.microsoft.com/office/drawing/2014/main" id="{12B178B4-CDED-454C-BED2-2E2B10ADA703}"/>
              </a:ext>
            </a:extLst>
          </p:cNvPr>
          <p:cNvSpPr>
            <a:spLocks noGrp="1"/>
          </p:cNvSpPr>
          <p:nvPr>
            <p:ph type="ctrTitle"/>
          </p:nvPr>
        </p:nvSpPr>
        <p:spPr/>
        <p:txBody>
          <a:bodyPr rtlCol="0"/>
          <a:lstStyle/>
          <a:p>
            <a:r>
              <a:rPr lang="es-ES" sz="3600"/>
              <a:t>Sistema específico de valoración del riesgo (sevri)</a:t>
            </a:r>
          </a:p>
        </p:txBody>
      </p:sp>
      <p:grpSp>
        <p:nvGrpSpPr>
          <p:cNvPr id="34" name="그룹 25">
            <a:extLst>
              <a:ext uri="{FF2B5EF4-FFF2-40B4-BE49-F238E27FC236}">
                <a16:creationId xmlns:a16="http://schemas.microsoft.com/office/drawing/2014/main" id="{7A86FE9D-FB6D-4165-8B85-86189EFA6C77}"/>
              </a:ext>
            </a:extLst>
          </p:cNvPr>
          <p:cNvGrpSpPr/>
          <p:nvPr/>
        </p:nvGrpSpPr>
        <p:grpSpPr>
          <a:xfrm>
            <a:off x="9277456" y="6563861"/>
            <a:ext cx="333606" cy="333604"/>
            <a:chOff x="752656" y="1562597"/>
            <a:chExt cx="390525" cy="390525"/>
          </a:xfrm>
          <a:solidFill>
            <a:schemeClr val="bg1"/>
          </a:solidFill>
        </p:grpSpPr>
        <p:sp>
          <p:nvSpPr>
            <p:cNvPr id="35" name="자유형: 도형 26">
              <a:extLst>
                <a:ext uri="{FF2B5EF4-FFF2-40B4-BE49-F238E27FC236}">
                  <a16:creationId xmlns:a16="http://schemas.microsoft.com/office/drawing/2014/main" id="{2D3BFAEA-64A1-4266-AC77-6CD6E649AABA}"/>
                </a:ext>
              </a:extLst>
            </p:cNvPr>
            <p:cNvSpPr/>
            <p:nvPr/>
          </p:nvSpPr>
          <p:spPr>
            <a:xfrm>
              <a:off x="797621" y="1607153"/>
              <a:ext cx="209550" cy="161925"/>
            </a:xfrm>
            <a:custGeom>
              <a:avLst/>
              <a:gdLst>
                <a:gd name="connsiteX0" fmla="*/ 26568 w 209550"/>
                <a:gd name="connsiteY0" fmla="*/ 159925 h 161925"/>
                <a:gd name="connsiteX1" fmla="*/ 85528 w 209550"/>
                <a:gd name="connsiteY1" fmla="*/ 100965 h 161925"/>
                <a:gd name="connsiteX2" fmla="*/ 102292 w 209550"/>
                <a:gd name="connsiteY2" fmla="*/ 117729 h 161925"/>
                <a:gd name="connsiteX3" fmla="*/ 113437 w 209550"/>
                <a:gd name="connsiteY3" fmla="*/ 117729 h 161925"/>
                <a:gd name="connsiteX4" fmla="*/ 185922 w 209550"/>
                <a:gd name="connsiteY4" fmla="*/ 45244 h 161925"/>
                <a:gd name="connsiteX5" fmla="*/ 185922 w 209550"/>
                <a:gd name="connsiteY5" fmla="*/ 64770 h 161925"/>
                <a:gd name="connsiteX6" fmla="*/ 189065 w 209550"/>
                <a:gd name="connsiteY6" fmla="*/ 71152 h 161925"/>
                <a:gd name="connsiteX7" fmla="*/ 208210 w 209550"/>
                <a:gd name="connsiteY7" fmla="*/ 62865 h 161925"/>
                <a:gd name="connsiteX8" fmla="*/ 208210 w 209550"/>
                <a:gd name="connsiteY8" fmla="*/ 18288 h 161925"/>
                <a:gd name="connsiteX9" fmla="*/ 197066 w 209550"/>
                <a:gd name="connsiteY9" fmla="*/ 7144 h 161925"/>
                <a:gd name="connsiteX10" fmla="*/ 150584 w 209550"/>
                <a:gd name="connsiteY10" fmla="*/ 7144 h 161925"/>
                <a:gd name="connsiteX11" fmla="*/ 144202 w 209550"/>
                <a:gd name="connsiteY11" fmla="*/ 10287 h 161925"/>
                <a:gd name="connsiteX12" fmla="*/ 152489 w 209550"/>
                <a:gd name="connsiteY12" fmla="*/ 29432 h 161925"/>
                <a:gd name="connsiteX13" fmla="*/ 170205 w 209550"/>
                <a:gd name="connsiteY13" fmla="*/ 29432 h 161925"/>
                <a:gd name="connsiteX14" fmla="*/ 107912 w 209550"/>
                <a:gd name="connsiteY14" fmla="*/ 91726 h 161925"/>
                <a:gd name="connsiteX15" fmla="*/ 91148 w 209550"/>
                <a:gd name="connsiteY15" fmla="*/ 74962 h 161925"/>
                <a:gd name="connsiteX16" fmla="*/ 80004 w 209550"/>
                <a:gd name="connsiteY16" fmla="*/ 74962 h 161925"/>
                <a:gd name="connsiteX17" fmla="*/ 9519 w 209550"/>
                <a:gd name="connsiteY17" fmla="*/ 145447 h 161925"/>
                <a:gd name="connsiteX18" fmla="*/ 7233 w 209550"/>
                <a:gd name="connsiteY18" fmla="*/ 152209 h 161925"/>
                <a:gd name="connsiteX19" fmla="*/ 26568 w 209550"/>
                <a:gd name="connsiteY19" fmla="*/ 159925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9550" h="161925">
                  <a:moveTo>
                    <a:pt x="26568" y="159925"/>
                  </a:moveTo>
                  <a:lnTo>
                    <a:pt x="85528" y="100965"/>
                  </a:lnTo>
                  <a:lnTo>
                    <a:pt x="102292" y="117729"/>
                  </a:lnTo>
                  <a:cubicBezTo>
                    <a:pt x="105340" y="120777"/>
                    <a:pt x="110388" y="120777"/>
                    <a:pt x="113437" y="117729"/>
                  </a:cubicBezTo>
                  <a:lnTo>
                    <a:pt x="185922" y="45244"/>
                  </a:lnTo>
                  <a:lnTo>
                    <a:pt x="185922" y="64770"/>
                  </a:lnTo>
                  <a:cubicBezTo>
                    <a:pt x="185922" y="67246"/>
                    <a:pt x="187065" y="69723"/>
                    <a:pt x="189065" y="71152"/>
                  </a:cubicBezTo>
                  <a:cubicBezTo>
                    <a:pt x="198209" y="77915"/>
                    <a:pt x="208210" y="71533"/>
                    <a:pt x="208210" y="62865"/>
                  </a:cubicBezTo>
                  <a:lnTo>
                    <a:pt x="208210" y="18288"/>
                  </a:lnTo>
                  <a:cubicBezTo>
                    <a:pt x="208210" y="12097"/>
                    <a:pt x="203162" y="7144"/>
                    <a:pt x="197066" y="7144"/>
                  </a:cubicBezTo>
                  <a:lnTo>
                    <a:pt x="150584" y="7144"/>
                  </a:lnTo>
                  <a:cubicBezTo>
                    <a:pt x="148107" y="7144"/>
                    <a:pt x="145631" y="8287"/>
                    <a:pt x="144202" y="10287"/>
                  </a:cubicBezTo>
                  <a:cubicBezTo>
                    <a:pt x="137439" y="19431"/>
                    <a:pt x="143821" y="29432"/>
                    <a:pt x="152489" y="29432"/>
                  </a:cubicBezTo>
                  <a:lnTo>
                    <a:pt x="170205" y="29432"/>
                  </a:lnTo>
                  <a:lnTo>
                    <a:pt x="107912" y="91726"/>
                  </a:lnTo>
                  <a:lnTo>
                    <a:pt x="91148" y="74962"/>
                  </a:lnTo>
                  <a:cubicBezTo>
                    <a:pt x="88100" y="71914"/>
                    <a:pt x="83052" y="71914"/>
                    <a:pt x="80004" y="74962"/>
                  </a:cubicBezTo>
                  <a:lnTo>
                    <a:pt x="9519" y="145447"/>
                  </a:lnTo>
                  <a:cubicBezTo>
                    <a:pt x="7709" y="147256"/>
                    <a:pt x="6852" y="149733"/>
                    <a:pt x="7233" y="152209"/>
                  </a:cubicBezTo>
                  <a:cubicBezTo>
                    <a:pt x="8852" y="163544"/>
                    <a:pt x="20377" y="166116"/>
                    <a:pt x="26568" y="159925"/>
                  </a:cubicBezTo>
                  <a:close/>
                </a:path>
              </a:pathLst>
            </a:custGeom>
            <a:grpFill/>
            <a:ln w="9525" cap="flat">
              <a:noFill/>
              <a:prstDash val="solid"/>
              <a:miter/>
            </a:ln>
          </p:spPr>
          <p:txBody>
            <a:bodyPr rtlCol="0" anchor="ctr"/>
            <a:lstStyle/>
            <a:p>
              <a:endParaRPr lang="ko-KR" altLang="en-US"/>
            </a:p>
          </p:txBody>
        </p:sp>
        <p:sp>
          <p:nvSpPr>
            <p:cNvPr id="36" name="자유형: 도형 27">
              <a:extLst>
                <a:ext uri="{FF2B5EF4-FFF2-40B4-BE49-F238E27FC236}">
                  <a16:creationId xmlns:a16="http://schemas.microsoft.com/office/drawing/2014/main" id="{B504F7B4-A8A2-4FE4-B5C0-85B0B94D60CB}"/>
                </a:ext>
              </a:extLst>
            </p:cNvPr>
            <p:cNvSpPr/>
            <p:nvPr/>
          </p:nvSpPr>
          <p:spPr>
            <a:xfrm>
              <a:off x="797995" y="1807749"/>
              <a:ext cx="95250" cy="104775"/>
            </a:xfrm>
            <a:custGeom>
              <a:avLst/>
              <a:gdLst>
                <a:gd name="connsiteX0" fmla="*/ 18288 w 95250"/>
                <a:gd name="connsiteY0" fmla="*/ 97822 h 104775"/>
                <a:gd name="connsiteX1" fmla="*/ 85154 w 95250"/>
                <a:gd name="connsiteY1" fmla="*/ 97822 h 104775"/>
                <a:gd name="connsiteX2" fmla="*/ 96298 w 95250"/>
                <a:gd name="connsiteY2" fmla="*/ 86677 h 104775"/>
                <a:gd name="connsiteX3" fmla="*/ 96298 w 95250"/>
                <a:gd name="connsiteY3" fmla="*/ 18288 h 104775"/>
                <a:gd name="connsiteX4" fmla="*/ 85154 w 95250"/>
                <a:gd name="connsiteY4" fmla="*/ 7144 h 104775"/>
                <a:gd name="connsiteX5" fmla="*/ 18288 w 95250"/>
                <a:gd name="connsiteY5" fmla="*/ 7144 h 104775"/>
                <a:gd name="connsiteX6" fmla="*/ 7144 w 95250"/>
                <a:gd name="connsiteY6" fmla="*/ 18288 h 104775"/>
                <a:gd name="connsiteX7" fmla="*/ 7144 w 95250"/>
                <a:gd name="connsiteY7" fmla="*/ 86677 h 104775"/>
                <a:gd name="connsiteX8" fmla="*/ 18288 w 95250"/>
                <a:gd name="connsiteY8" fmla="*/ 97822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8288" y="97822"/>
                  </a:moveTo>
                  <a:lnTo>
                    <a:pt x="85154" y="97822"/>
                  </a:lnTo>
                  <a:cubicBezTo>
                    <a:pt x="91345" y="97822"/>
                    <a:pt x="96298" y="92869"/>
                    <a:pt x="96298" y="86677"/>
                  </a:cubicBezTo>
                  <a:lnTo>
                    <a:pt x="96298" y="18288"/>
                  </a:lnTo>
                  <a:cubicBezTo>
                    <a:pt x="96298" y="12097"/>
                    <a:pt x="91345" y="7144"/>
                    <a:pt x="85154" y="7144"/>
                  </a:cubicBezTo>
                  <a:lnTo>
                    <a:pt x="18288" y="7144"/>
                  </a:lnTo>
                  <a:cubicBezTo>
                    <a:pt x="12097" y="7144"/>
                    <a:pt x="7144" y="12097"/>
                    <a:pt x="7144" y="18288"/>
                  </a:cubicBezTo>
                  <a:lnTo>
                    <a:pt x="7144" y="86677"/>
                  </a:lnTo>
                  <a:cubicBezTo>
                    <a:pt x="7144" y="92773"/>
                    <a:pt x="12097" y="97822"/>
                    <a:pt x="18288" y="97822"/>
                  </a:cubicBezTo>
                  <a:close/>
                </a:path>
              </a:pathLst>
            </a:custGeom>
            <a:grpFill/>
            <a:ln w="9525" cap="flat">
              <a:noFill/>
              <a:prstDash val="solid"/>
              <a:miter/>
            </a:ln>
          </p:spPr>
          <p:txBody>
            <a:bodyPr rtlCol="0" anchor="ctr"/>
            <a:lstStyle/>
            <a:p>
              <a:endParaRPr lang="ko-KR" altLang="en-US"/>
            </a:p>
          </p:txBody>
        </p:sp>
        <p:sp>
          <p:nvSpPr>
            <p:cNvPr id="37" name="자유형: 도형 28">
              <a:extLst>
                <a:ext uri="{FF2B5EF4-FFF2-40B4-BE49-F238E27FC236}">
                  <a16:creationId xmlns:a16="http://schemas.microsoft.com/office/drawing/2014/main" id="{A5C7EC87-5535-470D-A3E4-C894AB6B152E}"/>
                </a:ext>
              </a:extLst>
            </p:cNvPr>
            <p:cNvSpPr/>
            <p:nvPr/>
          </p:nvSpPr>
          <p:spPr>
            <a:xfrm>
              <a:off x="909438" y="1740884"/>
              <a:ext cx="95250" cy="171450"/>
            </a:xfrm>
            <a:custGeom>
              <a:avLst/>
              <a:gdLst>
                <a:gd name="connsiteX0" fmla="*/ 85153 w 95250"/>
                <a:gd name="connsiteY0" fmla="*/ 7144 h 171450"/>
                <a:gd name="connsiteX1" fmla="*/ 18288 w 95250"/>
                <a:gd name="connsiteY1" fmla="*/ 7144 h 171450"/>
                <a:gd name="connsiteX2" fmla="*/ 7144 w 95250"/>
                <a:gd name="connsiteY2" fmla="*/ 18288 h 171450"/>
                <a:gd name="connsiteX3" fmla="*/ 7144 w 95250"/>
                <a:gd name="connsiteY3" fmla="*/ 153543 h 171450"/>
                <a:gd name="connsiteX4" fmla="*/ 18288 w 95250"/>
                <a:gd name="connsiteY4" fmla="*/ 164687 h 171450"/>
                <a:gd name="connsiteX5" fmla="*/ 85153 w 95250"/>
                <a:gd name="connsiteY5" fmla="*/ 164687 h 171450"/>
                <a:gd name="connsiteX6" fmla="*/ 96298 w 95250"/>
                <a:gd name="connsiteY6" fmla="*/ 153543 h 171450"/>
                <a:gd name="connsiteX7" fmla="*/ 96298 w 95250"/>
                <a:gd name="connsiteY7" fmla="*/ 18288 h 171450"/>
                <a:gd name="connsiteX8" fmla="*/ 85153 w 95250"/>
                <a:gd name="connsiteY8" fmla="*/ 714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71450">
                  <a:moveTo>
                    <a:pt x="85153" y="7144"/>
                  </a:moveTo>
                  <a:lnTo>
                    <a:pt x="18288" y="7144"/>
                  </a:lnTo>
                  <a:cubicBezTo>
                    <a:pt x="12097" y="7144"/>
                    <a:pt x="7144" y="12097"/>
                    <a:pt x="7144" y="18288"/>
                  </a:cubicBezTo>
                  <a:lnTo>
                    <a:pt x="7144" y="153543"/>
                  </a:lnTo>
                  <a:cubicBezTo>
                    <a:pt x="7144" y="159734"/>
                    <a:pt x="12097" y="164687"/>
                    <a:pt x="18288" y="164687"/>
                  </a:cubicBezTo>
                  <a:lnTo>
                    <a:pt x="85153" y="164687"/>
                  </a:lnTo>
                  <a:cubicBezTo>
                    <a:pt x="91345" y="164687"/>
                    <a:pt x="96298" y="159734"/>
                    <a:pt x="96298" y="153543"/>
                  </a:cubicBezTo>
                  <a:lnTo>
                    <a:pt x="96298" y="18288"/>
                  </a:lnTo>
                  <a:cubicBezTo>
                    <a:pt x="96298" y="12192"/>
                    <a:pt x="91345" y="7144"/>
                    <a:pt x="85153" y="7144"/>
                  </a:cubicBezTo>
                  <a:close/>
                </a:path>
              </a:pathLst>
            </a:custGeom>
            <a:grpFill/>
            <a:ln w="9525" cap="flat">
              <a:noFill/>
              <a:prstDash val="solid"/>
              <a:miter/>
            </a:ln>
          </p:spPr>
          <p:txBody>
            <a:bodyPr rtlCol="0" anchor="ctr"/>
            <a:lstStyle/>
            <a:p>
              <a:endParaRPr lang="ko-KR" altLang="en-US"/>
            </a:p>
          </p:txBody>
        </p:sp>
        <p:sp>
          <p:nvSpPr>
            <p:cNvPr id="38" name="자유형: 도형 29">
              <a:extLst>
                <a:ext uri="{FF2B5EF4-FFF2-40B4-BE49-F238E27FC236}">
                  <a16:creationId xmlns:a16="http://schemas.microsoft.com/office/drawing/2014/main" id="{E550BD8A-707E-4D13-986E-4FD4F2AE68B7}"/>
                </a:ext>
              </a:extLst>
            </p:cNvPr>
            <p:cNvSpPr/>
            <p:nvPr/>
          </p:nvSpPr>
          <p:spPr>
            <a:xfrm>
              <a:off x="998589" y="1607534"/>
              <a:ext cx="142875" cy="304800"/>
            </a:xfrm>
            <a:custGeom>
              <a:avLst/>
              <a:gdLst>
                <a:gd name="connsiteX0" fmla="*/ 18291 w 142875"/>
                <a:gd name="connsiteY0" fmla="*/ 118205 h 304800"/>
                <a:gd name="connsiteX1" fmla="*/ 29435 w 142875"/>
                <a:gd name="connsiteY1" fmla="*/ 118205 h 304800"/>
                <a:gd name="connsiteX2" fmla="*/ 29435 w 142875"/>
                <a:gd name="connsiteY2" fmla="*/ 286893 h 304800"/>
                <a:gd name="connsiteX3" fmla="*/ 40580 w 142875"/>
                <a:gd name="connsiteY3" fmla="*/ 298037 h 304800"/>
                <a:gd name="connsiteX4" fmla="*/ 108207 w 142875"/>
                <a:gd name="connsiteY4" fmla="*/ 298037 h 304800"/>
                <a:gd name="connsiteX5" fmla="*/ 119352 w 142875"/>
                <a:gd name="connsiteY5" fmla="*/ 286893 h 304800"/>
                <a:gd name="connsiteX6" fmla="*/ 119352 w 142875"/>
                <a:gd name="connsiteY6" fmla="*/ 118205 h 304800"/>
                <a:gd name="connsiteX7" fmla="*/ 130496 w 142875"/>
                <a:gd name="connsiteY7" fmla="*/ 118205 h 304800"/>
                <a:gd name="connsiteX8" fmla="*/ 140211 w 142875"/>
                <a:gd name="connsiteY8" fmla="*/ 112490 h 304800"/>
                <a:gd name="connsiteX9" fmla="*/ 139926 w 142875"/>
                <a:gd name="connsiteY9" fmla="*/ 101156 h 304800"/>
                <a:gd name="connsiteX10" fmla="*/ 83442 w 142875"/>
                <a:gd name="connsiteY10" fmla="*/ 12002 h 304800"/>
                <a:gd name="connsiteX11" fmla="*/ 64583 w 142875"/>
                <a:gd name="connsiteY11" fmla="*/ 12002 h 304800"/>
                <a:gd name="connsiteX12" fmla="*/ 8861 w 142875"/>
                <a:gd name="connsiteY12" fmla="*/ 101156 h 304800"/>
                <a:gd name="connsiteX13" fmla="*/ 8576 w 142875"/>
                <a:gd name="connsiteY13" fmla="*/ 112490 h 304800"/>
                <a:gd name="connsiteX14" fmla="*/ 18291 w 142875"/>
                <a:gd name="connsiteY14" fmla="*/ 118205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2875" h="304800">
                  <a:moveTo>
                    <a:pt x="18291" y="118205"/>
                  </a:moveTo>
                  <a:lnTo>
                    <a:pt x="29435" y="118205"/>
                  </a:lnTo>
                  <a:lnTo>
                    <a:pt x="29435" y="286893"/>
                  </a:lnTo>
                  <a:cubicBezTo>
                    <a:pt x="29435" y="293084"/>
                    <a:pt x="34388" y="298037"/>
                    <a:pt x="40580" y="298037"/>
                  </a:cubicBezTo>
                  <a:lnTo>
                    <a:pt x="108207" y="298037"/>
                  </a:lnTo>
                  <a:cubicBezTo>
                    <a:pt x="114398" y="298037"/>
                    <a:pt x="119352" y="293084"/>
                    <a:pt x="119352" y="286893"/>
                  </a:cubicBezTo>
                  <a:lnTo>
                    <a:pt x="119352" y="118205"/>
                  </a:lnTo>
                  <a:lnTo>
                    <a:pt x="130496" y="118205"/>
                  </a:lnTo>
                  <a:cubicBezTo>
                    <a:pt x="134591" y="118205"/>
                    <a:pt x="138306" y="116014"/>
                    <a:pt x="140211" y="112490"/>
                  </a:cubicBezTo>
                  <a:cubicBezTo>
                    <a:pt x="142212" y="108966"/>
                    <a:pt x="142021" y="104585"/>
                    <a:pt x="139926" y="101156"/>
                  </a:cubicBezTo>
                  <a:lnTo>
                    <a:pt x="83442" y="12002"/>
                  </a:lnTo>
                  <a:cubicBezTo>
                    <a:pt x="79346" y="5524"/>
                    <a:pt x="68583" y="5524"/>
                    <a:pt x="64583" y="12002"/>
                  </a:cubicBezTo>
                  <a:lnTo>
                    <a:pt x="8861" y="101156"/>
                  </a:lnTo>
                  <a:cubicBezTo>
                    <a:pt x="6671" y="104585"/>
                    <a:pt x="6575" y="108966"/>
                    <a:pt x="8576" y="112490"/>
                  </a:cubicBezTo>
                  <a:cubicBezTo>
                    <a:pt x="10481" y="116014"/>
                    <a:pt x="14291" y="118205"/>
                    <a:pt x="18291" y="118205"/>
                  </a:cubicBezTo>
                  <a:close/>
                </a:path>
              </a:pathLst>
            </a:custGeom>
            <a:grpFill/>
            <a:ln w="9525" cap="flat">
              <a:noFill/>
              <a:prstDash val="solid"/>
              <a:miter/>
            </a:ln>
          </p:spPr>
          <p:txBody>
            <a:bodyPr rtlCol="0" anchor="ctr"/>
            <a:lstStyle/>
            <a:p>
              <a:endParaRPr lang="ko-KR" altLang="en-US"/>
            </a:p>
          </p:txBody>
        </p:sp>
        <p:sp>
          <p:nvSpPr>
            <p:cNvPr id="39" name="자유형: 도형 30">
              <a:extLst>
                <a:ext uri="{FF2B5EF4-FFF2-40B4-BE49-F238E27FC236}">
                  <a16:creationId xmlns:a16="http://schemas.microsoft.com/office/drawing/2014/main" id="{CFD266B7-DA25-4A88-8AB3-7E2AD271340F}"/>
                </a:ext>
              </a:extLst>
            </p:cNvPr>
            <p:cNvSpPr/>
            <p:nvPr/>
          </p:nvSpPr>
          <p:spPr>
            <a:xfrm>
              <a:off x="752656" y="1562597"/>
              <a:ext cx="390525" cy="390525"/>
            </a:xfrm>
            <a:custGeom>
              <a:avLst/>
              <a:gdLst>
                <a:gd name="connsiteX0" fmla="*/ 376142 w 390525"/>
                <a:gd name="connsiteY0" fmla="*/ 365262 h 390525"/>
                <a:gd name="connsiteX1" fmla="*/ 29432 w 390525"/>
                <a:gd name="connsiteY1" fmla="*/ 365262 h 390525"/>
                <a:gd name="connsiteX2" fmla="*/ 29432 w 390525"/>
                <a:gd name="connsiteY2" fmla="*/ 18552 h 390525"/>
                <a:gd name="connsiteX3" fmla="*/ 19526 w 390525"/>
                <a:gd name="connsiteY3" fmla="*/ 7218 h 390525"/>
                <a:gd name="connsiteX4" fmla="*/ 7144 w 390525"/>
                <a:gd name="connsiteY4" fmla="*/ 18267 h 390525"/>
                <a:gd name="connsiteX5" fmla="*/ 7144 w 390525"/>
                <a:gd name="connsiteY5" fmla="*/ 376407 h 390525"/>
                <a:gd name="connsiteX6" fmla="*/ 18288 w 390525"/>
                <a:gd name="connsiteY6" fmla="*/ 387551 h 390525"/>
                <a:gd name="connsiteX7" fmla="*/ 376428 w 390525"/>
                <a:gd name="connsiteY7" fmla="*/ 387551 h 390525"/>
                <a:gd name="connsiteX8" fmla="*/ 387477 w 390525"/>
                <a:gd name="connsiteY8" fmla="*/ 375168 h 390525"/>
                <a:gd name="connsiteX9" fmla="*/ 376142 w 390525"/>
                <a:gd name="connsiteY9" fmla="*/ 365262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525" h="390525">
                  <a:moveTo>
                    <a:pt x="376142" y="365262"/>
                  </a:moveTo>
                  <a:lnTo>
                    <a:pt x="29432" y="365262"/>
                  </a:lnTo>
                  <a:lnTo>
                    <a:pt x="29432" y="18552"/>
                  </a:lnTo>
                  <a:cubicBezTo>
                    <a:pt x="29432" y="12837"/>
                    <a:pt x="25241" y="7789"/>
                    <a:pt x="19526" y="7218"/>
                  </a:cubicBezTo>
                  <a:cubicBezTo>
                    <a:pt x="12764" y="6456"/>
                    <a:pt x="7144" y="11694"/>
                    <a:pt x="7144" y="18267"/>
                  </a:cubicBezTo>
                  <a:lnTo>
                    <a:pt x="7144" y="376407"/>
                  </a:lnTo>
                  <a:cubicBezTo>
                    <a:pt x="7144" y="382598"/>
                    <a:pt x="12097" y="387551"/>
                    <a:pt x="18288" y="387551"/>
                  </a:cubicBezTo>
                  <a:lnTo>
                    <a:pt x="376428" y="387551"/>
                  </a:lnTo>
                  <a:cubicBezTo>
                    <a:pt x="383000" y="387551"/>
                    <a:pt x="388239" y="381836"/>
                    <a:pt x="387477" y="375168"/>
                  </a:cubicBezTo>
                  <a:cubicBezTo>
                    <a:pt x="386906" y="369453"/>
                    <a:pt x="381857" y="365262"/>
                    <a:pt x="376142" y="365262"/>
                  </a:cubicBezTo>
                  <a:close/>
                </a:path>
              </a:pathLst>
            </a:custGeom>
            <a:grpFill/>
            <a:ln w="9525" cap="flat">
              <a:noFill/>
              <a:prstDash val="solid"/>
              <a:miter/>
            </a:ln>
          </p:spPr>
          <p:txBody>
            <a:bodyPr rtlCol="0" anchor="ctr"/>
            <a:lstStyle/>
            <a:p>
              <a:endParaRPr lang="ko-KR" altLang="en-US"/>
            </a:p>
          </p:txBody>
        </p:sp>
      </p:grpSp>
      <p:cxnSp>
        <p:nvCxnSpPr>
          <p:cNvPr id="20" name="Conector recto 19">
            <a:extLst>
              <a:ext uri="{FF2B5EF4-FFF2-40B4-BE49-F238E27FC236}">
                <a16:creationId xmlns:a16="http://schemas.microsoft.com/office/drawing/2014/main" id="{278C20BC-510A-41E9-A97C-392024606D69}"/>
              </a:ext>
            </a:extLst>
          </p:cNvPr>
          <p:cNvCxnSpPr/>
          <p:nvPr/>
        </p:nvCxnSpPr>
        <p:spPr>
          <a:xfrm>
            <a:off x="1245326" y="1342197"/>
            <a:ext cx="9962605" cy="0"/>
          </a:xfrm>
          <a:prstGeom prst="line">
            <a:avLst/>
          </a:prstGeom>
          <a:ln>
            <a:solidFill>
              <a:srgbClr val="004D86"/>
            </a:solidFill>
          </a:ln>
        </p:spPr>
        <p:style>
          <a:lnRef idx="1">
            <a:schemeClr val="accent4"/>
          </a:lnRef>
          <a:fillRef idx="0">
            <a:schemeClr val="accent4"/>
          </a:fillRef>
          <a:effectRef idx="0">
            <a:schemeClr val="accent4"/>
          </a:effectRef>
          <a:fontRef idx="minor">
            <a:schemeClr val="tx1"/>
          </a:fontRef>
        </p:style>
      </p:cxnSp>
      <p:graphicFrame>
        <p:nvGraphicFramePr>
          <p:cNvPr id="7" name="Diagrama 6">
            <a:extLst>
              <a:ext uri="{FF2B5EF4-FFF2-40B4-BE49-F238E27FC236}">
                <a16:creationId xmlns:a16="http://schemas.microsoft.com/office/drawing/2014/main" id="{2905A3DC-90B6-48EB-B346-5119C39EFAC4}"/>
              </a:ext>
            </a:extLst>
          </p:cNvPr>
          <p:cNvGraphicFramePr/>
          <p:nvPr>
            <p:extLst>
              <p:ext uri="{D42A27DB-BD31-4B8C-83A1-F6EECF244321}">
                <p14:modId xmlns:p14="http://schemas.microsoft.com/office/powerpoint/2010/main" val="2174236010"/>
              </p:ext>
            </p:extLst>
          </p:nvPr>
        </p:nvGraphicFramePr>
        <p:xfrm>
          <a:off x="1748025" y="1377011"/>
          <a:ext cx="3577217" cy="46412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CuadroTexto 1">
            <a:extLst>
              <a:ext uri="{FF2B5EF4-FFF2-40B4-BE49-F238E27FC236}">
                <a16:creationId xmlns:a16="http://schemas.microsoft.com/office/drawing/2014/main" id="{D579DD5F-4AA4-4047-83AA-72DD3AC96E09}"/>
              </a:ext>
            </a:extLst>
          </p:cNvPr>
          <p:cNvSpPr txBox="1"/>
          <p:nvPr/>
        </p:nvSpPr>
        <p:spPr>
          <a:xfrm>
            <a:off x="6226628" y="2048164"/>
            <a:ext cx="5790526" cy="830997"/>
          </a:xfrm>
          <a:prstGeom prst="rect">
            <a:avLst/>
          </a:prstGeom>
          <a:noFill/>
          <a:ln>
            <a:solidFill>
              <a:srgbClr val="004D86"/>
            </a:solidFill>
          </a:ln>
        </p:spPr>
        <p:txBody>
          <a:bodyPr wrap="square" rtlCol="0">
            <a:spAutoFit/>
          </a:bodyPr>
          <a:lstStyle/>
          <a:p>
            <a:r>
              <a:rPr lang="es-ES" sz="1600">
                <a:latin typeface="Sagona ExtraLight" panose="02020303050505020204" pitchFamily="18" charset="0"/>
              </a:rPr>
              <a:t>Actividad permanente, necesaria para el registro  de la información de los riesgos y las medidas necesarias para la administración que se generan en cada fase.</a:t>
            </a:r>
            <a:endParaRPr lang="es-CR" sz="1600">
              <a:latin typeface="Sagona ExtraLight" panose="02020303050505020204" pitchFamily="18" charset="0"/>
            </a:endParaRPr>
          </a:p>
        </p:txBody>
      </p:sp>
      <p:graphicFrame>
        <p:nvGraphicFramePr>
          <p:cNvPr id="9" name="Diagrama 8">
            <a:extLst>
              <a:ext uri="{FF2B5EF4-FFF2-40B4-BE49-F238E27FC236}">
                <a16:creationId xmlns:a16="http://schemas.microsoft.com/office/drawing/2014/main" id="{11A1F304-B293-4754-A165-9DD70C3523D7}"/>
              </a:ext>
            </a:extLst>
          </p:cNvPr>
          <p:cNvGraphicFramePr/>
          <p:nvPr>
            <p:extLst>
              <p:ext uri="{D42A27DB-BD31-4B8C-83A1-F6EECF244321}">
                <p14:modId xmlns:p14="http://schemas.microsoft.com/office/powerpoint/2010/main" val="339596016"/>
              </p:ext>
            </p:extLst>
          </p:nvPr>
        </p:nvGraphicFramePr>
        <p:xfrm>
          <a:off x="6135188" y="5043215"/>
          <a:ext cx="5976000" cy="1512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1" name="CuadroTexto 20">
            <a:extLst>
              <a:ext uri="{FF2B5EF4-FFF2-40B4-BE49-F238E27FC236}">
                <a16:creationId xmlns:a16="http://schemas.microsoft.com/office/drawing/2014/main" id="{6AB72F61-8949-49FA-8A51-F56A12D22129}"/>
              </a:ext>
            </a:extLst>
          </p:cNvPr>
          <p:cNvSpPr txBox="1"/>
          <p:nvPr/>
        </p:nvSpPr>
        <p:spPr>
          <a:xfrm>
            <a:off x="6226628" y="3019664"/>
            <a:ext cx="5790526" cy="1600438"/>
          </a:xfrm>
          <a:prstGeom prst="rect">
            <a:avLst/>
          </a:prstGeom>
          <a:noFill/>
          <a:ln>
            <a:solidFill>
              <a:srgbClr val="EC1D24"/>
            </a:solidFill>
          </a:ln>
        </p:spPr>
        <p:txBody>
          <a:bodyPr wrap="square">
            <a:spAutoFit/>
          </a:bodyPr>
          <a:lstStyle/>
          <a:p>
            <a:pPr marL="285750" indent="-285750" algn="just" rtl="0" fontAlgn="base">
              <a:buFont typeface="Arial" panose="020B0604020202020204" pitchFamily="34" charset="0"/>
              <a:buChar char="•"/>
            </a:pPr>
            <a:r>
              <a:rPr lang="es-ES" sz="1400">
                <a:latin typeface="Sagona ExtraLight" panose="02020303050505020204" pitchFamily="18" charset="0"/>
              </a:rPr>
              <a:t>Establecer registros que incluyan la probabilidad, consecuencia, nivel de riesgo asociado y medidas seleccionadas para su administración. </a:t>
            </a:r>
          </a:p>
          <a:p>
            <a:pPr marL="285750" indent="-285750" algn="just" rtl="0" fontAlgn="base">
              <a:buFont typeface="Arial" panose="020B0604020202020204" pitchFamily="34" charset="0"/>
              <a:buChar char="•"/>
            </a:pPr>
            <a:r>
              <a:rPr lang="es-ES" sz="1400">
                <a:latin typeface="Sagona ExtraLight" panose="02020303050505020204" pitchFamily="18" charset="0"/>
              </a:rPr>
              <a:t>En cuanto a las medidas para la administración de riesgos deberá documentarse como mínimo su descripción, sus resultados esperados en tiempo y espacio, los recursos necesarios y responsables para llevarlas a cabo. </a:t>
            </a:r>
          </a:p>
        </p:txBody>
      </p:sp>
      <p:sp>
        <p:nvSpPr>
          <p:cNvPr id="11" name="CuadroTexto 10">
            <a:extLst>
              <a:ext uri="{FF2B5EF4-FFF2-40B4-BE49-F238E27FC236}">
                <a16:creationId xmlns:a16="http://schemas.microsoft.com/office/drawing/2014/main" id="{AA59E316-FB2B-4A16-A5F6-FF4E4FA3D39B}"/>
              </a:ext>
            </a:extLst>
          </p:cNvPr>
          <p:cNvSpPr txBox="1"/>
          <p:nvPr/>
        </p:nvSpPr>
        <p:spPr>
          <a:xfrm>
            <a:off x="6319400" y="1611317"/>
            <a:ext cx="840814" cy="307777"/>
          </a:xfrm>
          <a:prstGeom prst="rect">
            <a:avLst/>
          </a:prstGeom>
          <a:ln>
            <a:noFill/>
          </a:ln>
          <a:effectLst>
            <a:outerShdw blurRad="50800" dist="38100" dir="8100000" algn="tr"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wrap="square" rtlCol="0">
            <a:spAutoFit/>
          </a:bodyPr>
          <a:lstStyle/>
          <a:p>
            <a:r>
              <a:rPr lang="es-CR" sz="1400">
                <a:latin typeface="Sagona ExtraLight" panose="02020303050505020204" pitchFamily="18" charset="0"/>
              </a:rPr>
              <a:t>Debe…</a:t>
            </a:r>
          </a:p>
        </p:txBody>
      </p:sp>
      <p:cxnSp>
        <p:nvCxnSpPr>
          <p:cNvPr id="4" name="Conector recto de flecha 3">
            <a:extLst>
              <a:ext uri="{FF2B5EF4-FFF2-40B4-BE49-F238E27FC236}">
                <a16:creationId xmlns:a16="http://schemas.microsoft.com/office/drawing/2014/main" id="{6CFC4619-D43F-49B9-95EC-F54E4D755B39}"/>
              </a:ext>
            </a:extLst>
          </p:cNvPr>
          <p:cNvCxnSpPr>
            <a:cxnSpLocks/>
          </p:cNvCxnSpPr>
          <p:nvPr/>
        </p:nvCxnSpPr>
        <p:spPr>
          <a:xfrm>
            <a:off x="4872790" y="1889820"/>
            <a:ext cx="0" cy="3449299"/>
          </a:xfrm>
          <a:prstGeom prst="straightConnector1">
            <a:avLst/>
          </a:prstGeom>
          <a:ln w="76200">
            <a:solidFill>
              <a:schemeClr val="tx2">
                <a:lumMod val="40000"/>
                <a:lumOff val="60000"/>
              </a:schemeClr>
            </a:solidFill>
            <a:prstDash val="sysDash"/>
            <a:headEnd type="triangle" w="lg" len="lg"/>
            <a:tailEnd type="none" w="med" len="med"/>
          </a:ln>
        </p:spPr>
        <p:style>
          <a:lnRef idx="1">
            <a:schemeClr val="accent1"/>
          </a:lnRef>
          <a:fillRef idx="0">
            <a:schemeClr val="accent1"/>
          </a:fillRef>
          <a:effectRef idx="0">
            <a:schemeClr val="accent1"/>
          </a:effectRef>
          <a:fontRef idx="minor">
            <a:schemeClr val="tx1"/>
          </a:fontRef>
        </p:style>
      </p:cxnSp>
      <p:sp>
        <p:nvSpPr>
          <p:cNvPr id="5" name="Rectángulo 4">
            <a:extLst>
              <a:ext uri="{FF2B5EF4-FFF2-40B4-BE49-F238E27FC236}">
                <a16:creationId xmlns:a16="http://schemas.microsoft.com/office/drawing/2014/main" id="{FBB48A3E-F227-45D2-A5B6-F0E7E7F6E724}"/>
              </a:ext>
            </a:extLst>
          </p:cNvPr>
          <p:cNvSpPr/>
          <p:nvPr/>
        </p:nvSpPr>
        <p:spPr>
          <a:xfrm>
            <a:off x="5325242" y="1835696"/>
            <a:ext cx="448933" cy="3771020"/>
          </a:xfrm>
          <a:prstGeom prst="rect">
            <a:avLst/>
          </a:prstGeom>
          <a:solidFill>
            <a:srgbClr val="EC3A3B"/>
          </a:solidFill>
          <a:ln>
            <a:noFill/>
          </a:ln>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a:r>
              <a:rPr lang="es-CR" sz="1400">
                <a:latin typeface="Sagona ExtraLight" panose="02020303050505020204" pitchFamily="18" charset="0"/>
              </a:rPr>
              <a:t>Documentación</a:t>
            </a:r>
            <a:r>
              <a:rPr lang="es-CR" sz="1400"/>
              <a:t> </a:t>
            </a:r>
          </a:p>
        </p:txBody>
      </p:sp>
    </p:spTree>
    <p:extLst>
      <p:ext uri="{BB962C8B-B14F-4D97-AF65-F5344CB8AC3E}">
        <p14:creationId xmlns:p14="http://schemas.microsoft.com/office/powerpoint/2010/main" val="2869692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a:extLst>
              <a:ext uri="{FF2B5EF4-FFF2-40B4-BE49-F238E27FC236}">
                <a16:creationId xmlns:a16="http://schemas.microsoft.com/office/drawing/2014/main" id="{37E05053-DD3F-40B3-8B7F-33C0F6CB7E7D}"/>
              </a:ext>
            </a:extLst>
          </p:cNvPr>
          <p:cNvSpPr txBox="1"/>
          <p:nvPr/>
        </p:nvSpPr>
        <p:spPr>
          <a:xfrm>
            <a:off x="1151343" y="3178290"/>
            <a:ext cx="1559861" cy="1038701"/>
          </a:xfrm>
          <a:prstGeom prst="ellipse">
            <a:avLst/>
          </a:prstGeom>
          <a:ln>
            <a:noFill/>
          </a:ln>
          <a:effectLst>
            <a:outerShdw blurRad="152400" dist="317500" dir="5400000" sx="90000" sy="-19000" rotWithShape="0">
              <a:prstClr val="black">
                <a:alpha val="15000"/>
              </a:prstClr>
            </a:outerShdw>
          </a:effectLst>
        </p:spPr>
        <p:style>
          <a:lnRef idx="2">
            <a:schemeClr val="accent6"/>
          </a:lnRef>
          <a:fillRef idx="1">
            <a:schemeClr val="lt1"/>
          </a:fillRef>
          <a:effectRef idx="0">
            <a:schemeClr val="accent6"/>
          </a:effectRef>
          <a:fontRef idx="minor">
            <a:schemeClr val="dk1"/>
          </a:fontRef>
        </p:style>
        <p:txBody>
          <a:bodyPr vert="horz" wrap="square" rtlCol="0">
            <a:spAutoFit/>
          </a:bodyPr>
          <a:lstStyle/>
          <a:p>
            <a:pPr algn="just"/>
            <a:r>
              <a:rPr lang="es-CR" sz="1400">
                <a:latin typeface="Sagona ExtraLight" panose="02020303050505020204" pitchFamily="18" charset="0"/>
                <a:ea typeface="Times New Roman" panose="02020603050405020304" pitchFamily="18" charset="0"/>
                <a:cs typeface="Arial" panose="020B0604020202020204" pitchFamily="34" charset="0"/>
              </a:rPr>
              <a:t>Fases para gestión de riesgos</a:t>
            </a:r>
            <a:endParaRPr lang="es-CR" sz="1400">
              <a:latin typeface="Sagona ExtraLight" panose="02020303050505020204" pitchFamily="18" charset="0"/>
            </a:endParaRPr>
          </a:p>
        </p:txBody>
      </p:sp>
      <p:sp>
        <p:nvSpPr>
          <p:cNvPr id="3" name="Título 2">
            <a:extLst>
              <a:ext uri="{FF2B5EF4-FFF2-40B4-BE49-F238E27FC236}">
                <a16:creationId xmlns:a16="http://schemas.microsoft.com/office/drawing/2014/main" id="{12B178B4-CDED-454C-BED2-2E2B10ADA703}"/>
              </a:ext>
            </a:extLst>
          </p:cNvPr>
          <p:cNvSpPr>
            <a:spLocks noGrp="1"/>
          </p:cNvSpPr>
          <p:nvPr>
            <p:ph type="ctrTitle"/>
          </p:nvPr>
        </p:nvSpPr>
        <p:spPr/>
        <p:txBody>
          <a:bodyPr rtlCol="0"/>
          <a:lstStyle/>
          <a:p>
            <a:r>
              <a:rPr lang="es-ES" sz="3600"/>
              <a:t>Sistema específico de valoración del riesgo (sevri)</a:t>
            </a:r>
          </a:p>
        </p:txBody>
      </p:sp>
      <p:grpSp>
        <p:nvGrpSpPr>
          <p:cNvPr id="34" name="그룹 25">
            <a:extLst>
              <a:ext uri="{FF2B5EF4-FFF2-40B4-BE49-F238E27FC236}">
                <a16:creationId xmlns:a16="http://schemas.microsoft.com/office/drawing/2014/main" id="{7A86FE9D-FB6D-4165-8B85-86189EFA6C77}"/>
              </a:ext>
            </a:extLst>
          </p:cNvPr>
          <p:cNvGrpSpPr/>
          <p:nvPr/>
        </p:nvGrpSpPr>
        <p:grpSpPr>
          <a:xfrm>
            <a:off x="9277456" y="6563861"/>
            <a:ext cx="333606" cy="333604"/>
            <a:chOff x="752656" y="1562597"/>
            <a:chExt cx="390525" cy="390525"/>
          </a:xfrm>
          <a:solidFill>
            <a:schemeClr val="bg1"/>
          </a:solidFill>
        </p:grpSpPr>
        <p:sp>
          <p:nvSpPr>
            <p:cNvPr id="35" name="자유형: 도형 26">
              <a:extLst>
                <a:ext uri="{FF2B5EF4-FFF2-40B4-BE49-F238E27FC236}">
                  <a16:creationId xmlns:a16="http://schemas.microsoft.com/office/drawing/2014/main" id="{2D3BFAEA-64A1-4266-AC77-6CD6E649AABA}"/>
                </a:ext>
              </a:extLst>
            </p:cNvPr>
            <p:cNvSpPr/>
            <p:nvPr/>
          </p:nvSpPr>
          <p:spPr>
            <a:xfrm>
              <a:off x="797621" y="1607153"/>
              <a:ext cx="209550" cy="161925"/>
            </a:xfrm>
            <a:custGeom>
              <a:avLst/>
              <a:gdLst>
                <a:gd name="connsiteX0" fmla="*/ 26568 w 209550"/>
                <a:gd name="connsiteY0" fmla="*/ 159925 h 161925"/>
                <a:gd name="connsiteX1" fmla="*/ 85528 w 209550"/>
                <a:gd name="connsiteY1" fmla="*/ 100965 h 161925"/>
                <a:gd name="connsiteX2" fmla="*/ 102292 w 209550"/>
                <a:gd name="connsiteY2" fmla="*/ 117729 h 161925"/>
                <a:gd name="connsiteX3" fmla="*/ 113437 w 209550"/>
                <a:gd name="connsiteY3" fmla="*/ 117729 h 161925"/>
                <a:gd name="connsiteX4" fmla="*/ 185922 w 209550"/>
                <a:gd name="connsiteY4" fmla="*/ 45244 h 161925"/>
                <a:gd name="connsiteX5" fmla="*/ 185922 w 209550"/>
                <a:gd name="connsiteY5" fmla="*/ 64770 h 161925"/>
                <a:gd name="connsiteX6" fmla="*/ 189065 w 209550"/>
                <a:gd name="connsiteY6" fmla="*/ 71152 h 161925"/>
                <a:gd name="connsiteX7" fmla="*/ 208210 w 209550"/>
                <a:gd name="connsiteY7" fmla="*/ 62865 h 161925"/>
                <a:gd name="connsiteX8" fmla="*/ 208210 w 209550"/>
                <a:gd name="connsiteY8" fmla="*/ 18288 h 161925"/>
                <a:gd name="connsiteX9" fmla="*/ 197066 w 209550"/>
                <a:gd name="connsiteY9" fmla="*/ 7144 h 161925"/>
                <a:gd name="connsiteX10" fmla="*/ 150584 w 209550"/>
                <a:gd name="connsiteY10" fmla="*/ 7144 h 161925"/>
                <a:gd name="connsiteX11" fmla="*/ 144202 w 209550"/>
                <a:gd name="connsiteY11" fmla="*/ 10287 h 161925"/>
                <a:gd name="connsiteX12" fmla="*/ 152489 w 209550"/>
                <a:gd name="connsiteY12" fmla="*/ 29432 h 161925"/>
                <a:gd name="connsiteX13" fmla="*/ 170205 w 209550"/>
                <a:gd name="connsiteY13" fmla="*/ 29432 h 161925"/>
                <a:gd name="connsiteX14" fmla="*/ 107912 w 209550"/>
                <a:gd name="connsiteY14" fmla="*/ 91726 h 161925"/>
                <a:gd name="connsiteX15" fmla="*/ 91148 w 209550"/>
                <a:gd name="connsiteY15" fmla="*/ 74962 h 161925"/>
                <a:gd name="connsiteX16" fmla="*/ 80004 w 209550"/>
                <a:gd name="connsiteY16" fmla="*/ 74962 h 161925"/>
                <a:gd name="connsiteX17" fmla="*/ 9519 w 209550"/>
                <a:gd name="connsiteY17" fmla="*/ 145447 h 161925"/>
                <a:gd name="connsiteX18" fmla="*/ 7233 w 209550"/>
                <a:gd name="connsiteY18" fmla="*/ 152209 h 161925"/>
                <a:gd name="connsiteX19" fmla="*/ 26568 w 209550"/>
                <a:gd name="connsiteY19" fmla="*/ 159925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9550" h="161925">
                  <a:moveTo>
                    <a:pt x="26568" y="159925"/>
                  </a:moveTo>
                  <a:lnTo>
                    <a:pt x="85528" y="100965"/>
                  </a:lnTo>
                  <a:lnTo>
                    <a:pt x="102292" y="117729"/>
                  </a:lnTo>
                  <a:cubicBezTo>
                    <a:pt x="105340" y="120777"/>
                    <a:pt x="110388" y="120777"/>
                    <a:pt x="113437" y="117729"/>
                  </a:cubicBezTo>
                  <a:lnTo>
                    <a:pt x="185922" y="45244"/>
                  </a:lnTo>
                  <a:lnTo>
                    <a:pt x="185922" y="64770"/>
                  </a:lnTo>
                  <a:cubicBezTo>
                    <a:pt x="185922" y="67246"/>
                    <a:pt x="187065" y="69723"/>
                    <a:pt x="189065" y="71152"/>
                  </a:cubicBezTo>
                  <a:cubicBezTo>
                    <a:pt x="198209" y="77915"/>
                    <a:pt x="208210" y="71533"/>
                    <a:pt x="208210" y="62865"/>
                  </a:cubicBezTo>
                  <a:lnTo>
                    <a:pt x="208210" y="18288"/>
                  </a:lnTo>
                  <a:cubicBezTo>
                    <a:pt x="208210" y="12097"/>
                    <a:pt x="203162" y="7144"/>
                    <a:pt x="197066" y="7144"/>
                  </a:cubicBezTo>
                  <a:lnTo>
                    <a:pt x="150584" y="7144"/>
                  </a:lnTo>
                  <a:cubicBezTo>
                    <a:pt x="148107" y="7144"/>
                    <a:pt x="145631" y="8287"/>
                    <a:pt x="144202" y="10287"/>
                  </a:cubicBezTo>
                  <a:cubicBezTo>
                    <a:pt x="137439" y="19431"/>
                    <a:pt x="143821" y="29432"/>
                    <a:pt x="152489" y="29432"/>
                  </a:cubicBezTo>
                  <a:lnTo>
                    <a:pt x="170205" y="29432"/>
                  </a:lnTo>
                  <a:lnTo>
                    <a:pt x="107912" y="91726"/>
                  </a:lnTo>
                  <a:lnTo>
                    <a:pt x="91148" y="74962"/>
                  </a:lnTo>
                  <a:cubicBezTo>
                    <a:pt x="88100" y="71914"/>
                    <a:pt x="83052" y="71914"/>
                    <a:pt x="80004" y="74962"/>
                  </a:cubicBezTo>
                  <a:lnTo>
                    <a:pt x="9519" y="145447"/>
                  </a:lnTo>
                  <a:cubicBezTo>
                    <a:pt x="7709" y="147256"/>
                    <a:pt x="6852" y="149733"/>
                    <a:pt x="7233" y="152209"/>
                  </a:cubicBezTo>
                  <a:cubicBezTo>
                    <a:pt x="8852" y="163544"/>
                    <a:pt x="20377" y="166116"/>
                    <a:pt x="26568" y="159925"/>
                  </a:cubicBezTo>
                  <a:close/>
                </a:path>
              </a:pathLst>
            </a:custGeom>
            <a:grpFill/>
            <a:ln w="9525" cap="flat">
              <a:noFill/>
              <a:prstDash val="solid"/>
              <a:miter/>
            </a:ln>
          </p:spPr>
          <p:txBody>
            <a:bodyPr rtlCol="0" anchor="ctr"/>
            <a:lstStyle/>
            <a:p>
              <a:endParaRPr lang="ko-KR" altLang="en-US"/>
            </a:p>
          </p:txBody>
        </p:sp>
        <p:sp>
          <p:nvSpPr>
            <p:cNvPr id="36" name="자유형: 도형 27">
              <a:extLst>
                <a:ext uri="{FF2B5EF4-FFF2-40B4-BE49-F238E27FC236}">
                  <a16:creationId xmlns:a16="http://schemas.microsoft.com/office/drawing/2014/main" id="{B504F7B4-A8A2-4FE4-B5C0-85B0B94D60CB}"/>
                </a:ext>
              </a:extLst>
            </p:cNvPr>
            <p:cNvSpPr/>
            <p:nvPr/>
          </p:nvSpPr>
          <p:spPr>
            <a:xfrm>
              <a:off x="797995" y="1807749"/>
              <a:ext cx="95250" cy="104775"/>
            </a:xfrm>
            <a:custGeom>
              <a:avLst/>
              <a:gdLst>
                <a:gd name="connsiteX0" fmla="*/ 18288 w 95250"/>
                <a:gd name="connsiteY0" fmla="*/ 97822 h 104775"/>
                <a:gd name="connsiteX1" fmla="*/ 85154 w 95250"/>
                <a:gd name="connsiteY1" fmla="*/ 97822 h 104775"/>
                <a:gd name="connsiteX2" fmla="*/ 96298 w 95250"/>
                <a:gd name="connsiteY2" fmla="*/ 86677 h 104775"/>
                <a:gd name="connsiteX3" fmla="*/ 96298 w 95250"/>
                <a:gd name="connsiteY3" fmla="*/ 18288 h 104775"/>
                <a:gd name="connsiteX4" fmla="*/ 85154 w 95250"/>
                <a:gd name="connsiteY4" fmla="*/ 7144 h 104775"/>
                <a:gd name="connsiteX5" fmla="*/ 18288 w 95250"/>
                <a:gd name="connsiteY5" fmla="*/ 7144 h 104775"/>
                <a:gd name="connsiteX6" fmla="*/ 7144 w 95250"/>
                <a:gd name="connsiteY6" fmla="*/ 18288 h 104775"/>
                <a:gd name="connsiteX7" fmla="*/ 7144 w 95250"/>
                <a:gd name="connsiteY7" fmla="*/ 86677 h 104775"/>
                <a:gd name="connsiteX8" fmla="*/ 18288 w 95250"/>
                <a:gd name="connsiteY8" fmla="*/ 97822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8288" y="97822"/>
                  </a:moveTo>
                  <a:lnTo>
                    <a:pt x="85154" y="97822"/>
                  </a:lnTo>
                  <a:cubicBezTo>
                    <a:pt x="91345" y="97822"/>
                    <a:pt x="96298" y="92869"/>
                    <a:pt x="96298" y="86677"/>
                  </a:cubicBezTo>
                  <a:lnTo>
                    <a:pt x="96298" y="18288"/>
                  </a:lnTo>
                  <a:cubicBezTo>
                    <a:pt x="96298" y="12097"/>
                    <a:pt x="91345" y="7144"/>
                    <a:pt x="85154" y="7144"/>
                  </a:cubicBezTo>
                  <a:lnTo>
                    <a:pt x="18288" y="7144"/>
                  </a:lnTo>
                  <a:cubicBezTo>
                    <a:pt x="12097" y="7144"/>
                    <a:pt x="7144" y="12097"/>
                    <a:pt x="7144" y="18288"/>
                  </a:cubicBezTo>
                  <a:lnTo>
                    <a:pt x="7144" y="86677"/>
                  </a:lnTo>
                  <a:cubicBezTo>
                    <a:pt x="7144" y="92773"/>
                    <a:pt x="12097" y="97822"/>
                    <a:pt x="18288" y="97822"/>
                  </a:cubicBezTo>
                  <a:close/>
                </a:path>
              </a:pathLst>
            </a:custGeom>
            <a:grpFill/>
            <a:ln w="9525" cap="flat">
              <a:noFill/>
              <a:prstDash val="solid"/>
              <a:miter/>
            </a:ln>
          </p:spPr>
          <p:txBody>
            <a:bodyPr rtlCol="0" anchor="ctr"/>
            <a:lstStyle/>
            <a:p>
              <a:endParaRPr lang="ko-KR" altLang="en-US"/>
            </a:p>
          </p:txBody>
        </p:sp>
        <p:sp>
          <p:nvSpPr>
            <p:cNvPr id="37" name="자유형: 도형 28">
              <a:extLst>
                <a:ext uri="{FF2B5EF4-FFF2-40B4-BE49-F238E27FC236}">
                  <a16:creationId xmlns:a16="http://schemas.microsoft.com/office/drawing/2014/main" id="{A5C7EC87-5535-470D-A3E4-C894AB6B152E}"/>
                </a:ext>
              </a:extLst>
            </p:cNvPr>
            <p:cNvSpPr/>
            <p:nvPr/>
          </p:nvSpPr>
          <p:spPr>
            <a:xfrm>
              <a:off x="909438" y="1740884"/>
              <a:ext cx="95250" cy="171450"/>
            </a:xfrm>
            <a:custGeom>
              <a:avLst/>
              <a:gdLst>
                <a:gd name="connsiteX0" fmla="*/ 85153 w 95250"/>
                <a:gd name="connsiteY0" fmla="*/ 7144 h 171450"/>
                <a:gd name="connsiteX1" fmla="*/ 18288 w 95250"/>
                <a:gd name="connsiteY1" fmla="*/ 7144 h 171450"/>
                <a:gd name="connsiteX2" fmla="*/ 7144 w 95250"/>
                <a:gd name="connsiteY2" fmla="*/ 18288 h 171450"/>
                <a:gd name="connsiteX3" fmla="*/ 7144 w 95250"/>
                <a:gd name="connsiteY3" fmla="*/ 153543 h 171450"/>
                <a:gd name="connsiteX4" fmla="*/ 18288 w 95250"/>
                <a:gd name="connsiteY4" fmla="*/ 164687 h 171450"/>
                <a:gd name="connsiteX5" fmla="*/ 85153 w 95250"/>
                <a:gd name="connsiteY5" fmla="*/ 164687 h 171450"/>
                <a:gd name="connsiteX6" fmla="*/ 96298 w 95250"/>
                <a:gd name="connsiteY6" fmla="*/ 153543 h 171450"/>
                <a:gd name="connsiteX7" fmla="*/ 96298 w 95250"/>
                <a:gd name="connsiteY7" fmla="*/ 18288 h 171450"/>
                <a:gd name="connsiteX8" fmla="*/ 85153 w 95250"/>
                <a:gd name="connsiteY8" fmla="*/ 714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71450">
                  <a:moveTo>
                    <a:pt x="85153" y="7144"/>
                  </a:moveTo>
                  <a:lnTo>
                    <a:pt x="18288" y="7144"/>
                  </a:lnTo>
                  <a:cubicBezTo>
                    <a:pt x="12097" y="7144"/>
                    <a:pt x="7144" y="12097"/>
                    <a:pt x="7144" y="18288"/>
                  </a:cubicBezTo>
                  <a:lnTo>
                    <a:pt x="7144" y="153543"/>
                  </a:lnTo>
                  <a:cubicBezTo>
                    <a:pt x="7144" y="159734"/>
                    <a:pt x="12097" y="164687"/>
                    <a:pt x="18288" y="164687"/>
                  </a:cubicBezTo>
                  <a:lnTo>
                    <a:pt x="85153" y="164687"/>
                  </a:lnTo>
                  <a:cubicBezTo>
                    <a:pt x="91345" y="164687"/>
                    <a:pt x="96298" y="159734"/>
                    <a:pt x="96298" y="153543"/>
                  </a:cubicBezTo>
                  <a:lnTo>
                    <a:pt x="96298" y="18288"/>
                  </a:lnTo>
                  <a:cubicBezTo>
                    <a:pt x="96298" y="12192"/>
                    <a:pt x="91345" y="7144"/>
                    <a:pt x="85153" y="7144"/>
                  </a:cubicBezTo>
                  <a:close/>
                </a:path>
              </a:pathLst>
            </a:custGeom>
            <a:grpFill/>
            <a:ln w="9525" cap="flat">
              <a:noFill/>
              <a:prstDash val="solid"/>
              <a:miter/>
            </a:ln>
          </p:spPr>
          <p:txBody>
            <a:bodyPr rtlCol="0" anchor="ctr"/>
            <a:lstStyle/>
            <a:p>
              <a:endParaRPr lang="ko-KR" altLang="en-US"/>
            </a:p>
          </p:txBody>
        </p:sp>
        <p:sp>
          <p:nvSpPr>
            <p:cNvPr id="38" name="자유형: 도형 29">
              <a:extLst>
                <a:ext uri="{FF2B5EF4-FFF2-40B4-BE49-F238E27FC236}">
                  <a16:creationId xmlns:a16="http://schemas.microsoft.com/office/drawing/2014/main" id="{E550BD8A-707E-4D13-986E-4FD4F2AE68B7}"/>
                </a:ext>
              </a:extLst>
            </p:cNvPr>
            <p:cNvSpPr/>
            <p:nvPr/>
          </p:nvSpPr>
          <p:spPr>
            <a:xfrm>
              <a:off x="998589" y="1607534"/>
              <a:ext cx="142875" cy="304800"/>
            </a:xfrm>
            <a:custGeom>
              <a:avLst/>
              <a:gdLst>
                <a:gd name="connsiteX0" fmla="*/ 18291 w 142875"/>
                <a:gd name="connsiteY0" fmla="*/ 118205 h 304800"/>
                <a:gd name="connsiteX1" fmla="*/ 29435 w 142875"/>
                <a:gd name="connsiteY1" fmla="*/ 118205 h 304800"/>
                <a:gd name="connsiteX2" fmla="*/ 29435 w 142875"/>
                <a:gd name="connsiteY2" fmla="*/ 286893 h 304800"/>
                <a:gd name="connsiteX3" fmla="*/ 40580 w 142875"/>
                <a:gd name="connsiteY3" fmla="*/ 298037 h 304800"/>
                <a:gd name="connsiteX4" fmla="*/ 108207 w 142875"/>
                <a:gd name="connsiteY4" fmla="*/ 298037 h 304800"/>
                <a:gd name="connsiteX5" fmla="*/ 119352 w 142875"/>
                <a:gd name="connsiteY5" fmla="*/ 286893 h 304800"/>
                <a:gd name="connsiteX6" fmla="*/ 119352 w 142875"/>
                <a:gd name="connsiteY6" fmla="*/ 118205 h 304800"/>
                <a:gd name="connsiteX7" fmla="*/ 130496 w 142875"/>
                <a:gd name="connsiteY7" fmla="*/ 118205 h 304800"/>
                <a:gd name="connsiteX8" fmla="*/ 140211 w 142875"/>
                <a:gd name="connsiteY8" fmla="*/ 112490 h 304800"/>
                <a:gd name="connsiteX9" fmla="*/ 139926 w 142875"/>
                <a:gd name="connsiteY9" fmla="*/ 101156 h 304800"/>
                <a:gd name="connsiteX10" fmla="*/ 83442 w 142875"/>
                <a:gd name="connsiteY10" fmla="*/ 12002 h 304800"/>
                <a:gd name="connsiteX11" fmla="*/ 64583 w 142875"/>
                <a:gd name="connsiteY11" fmla="*/ 12002 h 304800"/>
                <a:gd name="connsiteX12" fmla="*/ 8861 w 142875"/>
                <a:gd name="connsiteY12" fmla="*/ 101156 h 304800"/>
                <a:gd name="connsiteX13" fmla="*/ 8576 w 142875"/>
                <a:gd name="connsiteY13" fmla="*/ 112490 h 304800"/>
                <a:gd name="connsiteX14" fmla="*/ 18291 w 142875"/>
                <a:gd name="connsiteY14" fmla="*/ 118205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2875" h="304800">
                  <a:moveTo>
                    <a:pt x="18291" y="118205"/>
                  </a:moveTo>
                  <a:lnTo>
                    <a:pt x="29435" y="118205"/>
                  </a:lnTo>
                  <a:lnTo>
                    <a:pt x="29435" y="286893"/>
                  </a:lnTo>
                  <a:cubicBezTo>
                    <a:pt x="29435" y="293084"/>
                    <a:pt x="34388" y="298037"/>
                    <a:pt x="40580" y="298037"/>
                  </a:cubicBezTo>
                  <a:lnTo>
                    <a:pt x="108207" y="298037"/>
                  </a:lnTo>
                  <a:cubicBezTo>
                    <a:pt x="114398" y="298037"/>
                    <a:pt x="119352" y="293084"/>
                    <a:pt x="119352" y="286893"/>
                  </a:cubicBezTo>
                  <a:lnTo>
                    <a:pt x="119352" y="118205"/>
                  </a:lnTo>
                  <a:lnTo>
                    <a:pt x="130496" y="118205"/>
                  </a:lnTo>
                  <a:cubicBezTo>
                    <a:pt x="134591" y="118205"/>
                    <a:pt x="138306" y="116014"/>
                    <a:pt x="140211" y="112490"/>
                  </a:cubicBezTo>
                  <a:cubicBezTo>
                    <a:pt x="142212" y="108966"/>
                    <a:pt x="142021" y="104585"/>
                    <a:pt x="139926" y="101156"/>
                  </a:cubicBezTo>
                  <a:lnTo>
                    <a:pt x="83442" y="12002"/>
                  </a:lnTo>
                  <a:cubicBezTo>
                    <a:pt x="79346" y="5524"/>
                    <a:pt x="68583" y="5524"/>
                    <a:pt x="64583" y="12002"/>
                  </a:cubicBezTo>
                  <a:lnTo>
                    <a:pt x="8861" y="101156"/>
                  </a:lnTo>
                  <a:cubicBezTo>
                    <a:pt x="6671" y="104585"/>
                    <a:pt x="6575" y="108966"/>
                    <a:pt x="8576" y="112490"/>
                  </a:cubicBezTo>
                  <a:cubicBezTo>
                    <a:pt x="10481" y="116014"/>
                    <a:pt x="14291" y="118205"/>
                    <a:pt x="18291" y="118205"/>
                  </a:cubicBezTo>
                  <a:close/>
                </a:path>
              </a:pathLst>
            </a:custGeom>
            <a:grpFill/>
            <a:ln w="9525" cap="flat">
              <a:noFill/>
              <a:prstDash val="solid"/>
              <a:miter/>
            </a:ln>
          </p:spPr>
          <p:txBody>
            <a:bodyPr rtlCol="0" anchor="ctr"/>
            <a:lstStyle/>
            <a:p>
              <a:endParaRPr lang="ko-KR" altLang="en-US"/>
            </a:p>
          </p:txBody>
        </p:sp>
        <p:sp>
          <p:nvSpPr>
            <p:cNvPr id="39" name="자유형: 도형 30">
              <a:extLst>
                <a:ext uri="{FF2B5EF4-FFF2-40B4-BE49-F238E27FC236}">
                  <a16:creationId xmlns:a16="http://schemas.microsoft.com/office/drawing/2014/main" id="{CFD266B7-DA25-4A88-8AB3-7E2AD271340F}"/>
                </a:ext>
              </a:extLst>
            </p:cNvPr>
            <p:cNvSpPr/>
            <p:nvPr/>
          </p:nvSpPr>
          <p:spPr>
            <a:xfrm>
              <a:off x="752656" y="1562597"/>
              <a:ext cx="390525" cy="390525"/>
            </a:xfrm>
            <a:custGeom>
              <a:avLst/>
              <a:gdLst>
                <a:gd name="connsiteX0" fmla="*/ 376142 w 390525"/>
                <a:gd name="connsiteY0" fmla="*/ 365262 h 390525"/>
                <a:gd name="connsiteX1" fmla="*/ 29432 w 390525"/>
                <a:gd name="connsiteY1" fmla="*/ 365262 h 390525"/>
                <a:gd name="connsiteX2" fmla="*/ 29432 w 390525"/>
                <a:gd name="connsiteY2" fmla="*/ 18552 h 390525"/>
                <a:gd name="connsiteX3" fmla="*/ 19526 w 390525"/>
                <a:gd name="connsiteY3" fmla="*/ 7218 h 390525"/>
                <a:gd name="connsiteX4" fmla="*/ 7144 w 390525"/>
                <a:gd name="connsiteY4" fmla="*/ 18267 h 390525"/>
                <a:gd name="connsiteX5" fmla="*/ 7144 w 390525"/>
                <a:gd name="connsiteY5" fmla="*/ 376407 h 390525"/>
                <a:gd name="connsiteX6" fmla="*/ 18288 w 390525"/>
                <a:gd name="connsiteY6" fmla="*/ 387551 h 390525"/>
                <a:gd name="connsiteX7" fmla="*/ 376428 w 390525"/>
                <a:gd name="connsiteY7" fmla="*/ 387551 h 390525"/>
                <a:gd name="connsiteX8" fmla="*/ 387477 w 390525"/>
                <a:gd name="connsiteY8" fmla="*/ 375168 h 390525"/>
                <a:gd name="connsiteX9" fmla="*/ 376142 w 390525"/>
                <a:gd name="connsiteY9" fmla="*/ 365262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525" h="390525">
                  <a:moveTo>
                    <a:pt x="376142" y="365262"/>
                  </a:moveTo>
                  <a:lnTo>
                    <a:pt x="29432" y="365262"/>
                  </a:lnTo>
                  <a:lnTo>
                    <a:pt x="29432" y="18552"/>
                  </a:lnTo>
                  <a:cubicBezTo>
                    <a:pt x="29432" y="12837"/>
                    <a:pt x="25241" y="7789"/>
                    <a:pt x="19526" y="7218"/>
                  </a:cubicBezTo>
                  <a:cubicBezTo>
                    <a:pt x="12764" y="6456"/>
                    <a:pt x="7144" y="11694"/>
                    <a:pt x="7144" y="18267"/>
                  </a:cubicBezTo>
                  <a:lnTo>
                    <a:pt x="7144" y="376407"/>
                  </a:lnTo>
                  <a:cubicBezTo>
                    <a:pt x="7144" y="382598"/>
                    <a:pt x="12097" y="387551"/>
                    <a:pt x="18288" y="387551"/>
                  </a:cubicBezTo>
                  <a:lnTo>
                    <a:pt x="376428" y="387551"/>
                  </a:lnTo>
                  <a:cubicBezTo>
                    <a:pt x="383000" y="387551"/>
                    <a:pt x="388239" y="381836"/>
                    <a:pt x="387477" y="375168"/>
                  </a:cubicBezTo>
                  <a:cubicBezTo>
                    <a:pt x="386906" y="369453"/>
                    <a:pt x="381857" y="365262"/>
                    <a:pt x="376142" y="365262"/>
                  </a:cubicBezTo>
                  <a:close/>
                </a:path>
              </a:pathLst>
            </a:custGeom>
            <a:grpFill/>
            <a:ln w="9525" cap="flat">
              <a:noFill/>
              <a:prstDash val="solid"/>
              <a:miter/>
            </a:ln>
          </p:spPr>
          <p:txBody>
            <a:bodyPr rtlCol="0" anchor="ctr"/>
            <a:lstStyle/>
            <a:p>
              <a:endParaRPr lang="ko-KR" altLang="en-US"/>
            </a:p>
          </p:txBody>
        </p:sp>
      </p:grpSp>
      <p:cxnSp>
        <p:nvCxnSpPr>
          <p:cNvPr id="20" name="Conector recto 19">
            <a:extLst>
              <a:ext uri="{FF2B5EF4-FFF2-40B4-BE49-F238E27FC236}">
                <a16:creationId xmlns:a16="http://schemas.microsoft.com/office/drawing/2014/main" id="{278C20BC-510A-41E9-A97C-392024606D69}"/>
              </a:ext>
            </a:extLst>
          </p:cNvPr>
          <p:cNvCxnSpPr/>
          <p:nvPr/>
        </p:nvCxnSpPr>
        <p:spPr>
          <a:xfrm>
            <a:off x="1245326" y="1342197"/>
            <a:ext cx="9962605" cy="0"/>
          </a:xfrm>
          <a:prstGeom prst="line">
            <a:avLst/>
          </a:prstGeom>
          <a:ln>
            <a:solidFill>
              <a:srgbClr val="004D86"/>
            </a:solidFill>
          </a:ln>
        </p:spPr>
        <p:style>
          <a:lnRef idx="1">
            <a:schemeClr val="accent4"/>
          </a:lnRef>
          <a:fillRef idx="0">
            <a:schemeClr val="accent4"/>
          </a:fillRef>
          <a:effectRef idx="0">
            <a:schemeClr val="accent4"/>
          </a:effectRef>
          <a:fontRef idx="minor">
            <a:schemeClr val="tx1"/>
          </a:fontRef>
        </p:style>
      </p:cxnSp>
      <p:graphicFrame>
        <p:nvGraphicFramePr>
          <p:cNvPr id="7" name="Diagrama 6">
            <a:extLst>
              <a:ext uri="{FF2B5EF4-FFF2-40B4-BE49-F238E27FC236}">
                <a16:creationId xmlns:a16="http://schemas.microsoft.com/office/drawing/2014/main" id="{2905A3DC-90B6-48EB-B346-5119C39EFAC4}"/>
              </a:ext>
            </a:extLst>
          </p:cNvPr>
          <p:cNvGraphicFramePr/>
          <p:nvPr>
            <p:extLst>
              <p:ext uri="{D42A27DB-BD31-4B8C-83A1-F6EECF244321}">
                <p14:modId xmlns:p14="http://schemas.microsoft.com/office/powerpoint/2010/main" val="1635181139"/>
              </p:ext>
            </p:extLst>
          </p:nvPr>
        </p:nvGraphicFramePr>
        <p:xfrm>
          <a:off x="1742709" y="1632400"/>
          <a:ext cx="3577217" cy="46412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CuadroTexto 13">
            <a:extLst>
              <a:ext uri="{FF2B5EF4-FFF2-40B4-BE49-F238E27FC236}">
                <a16:creationId xmlns:a16="http://schemas.microsoft.com/office/drawing/2014/main" id="{BC7D0262-7934-465A-8190-B06953DB5C7B}"/>
              </a:ext>
            </a:extLst>
          </p:cNvPr>
          <p:cNvSpPr txBox="1"/>
          <p:nvPr/>
        </p:nvSpPr>
        <p:spPr>
          <a:xfrm>
            <a:off x="8878186" y="4660649"/>
            <a:ext cx="2636871" cy="1200329"/>
          </a:xfrm>
          <a:prstGeom prst="rect">
            <a:avLst/>
          </a:prstGeom>
          <a:solidFill>
            <a:schemeClr val="bg1">
              <a:lumMod val="95000"/>
            </a:schemeClr>
          </a:solidFill>
          <a:ln>
            <a:solidFill>
              <a:srgbClr val="FFFFFF"/>
            </a:solidFill>
          </a:ln>
        </p:spPr>
        <p:style>
          <a:lnRef idx="0">
            <a:scrgbClr r="0" g="0" b="0"/>
          </a:lnRef>
          <a:fillRef idx="0">
            <a:scrgbClr r="0" g="0" b="0"/>
          </a:fillRef>
          <a:effectRef idx="0">
            <a:scrgbClr r="0" g="0" b="0"/>
          </a:effectRef>
          <a:fontRef idx="minor">
            <a:schemeClr val="lt1"/>
          </a:fontRef>
        </p:style>
        <p:txBody>
          <a:bodyPr wrap="square">
            <a:spAutoFit/>
          </a:bodyPr>
          <a:lstStyle/>
          <a:p>
            <a:pPr algn="just" rtl="0" fontAlgn="base"/>
            <a:r>
              <a:rPr lang="es-ES">
                <a:solidFill>
                  <a:schemeClr val="tx1"/>
                </a:solidFill>
                <a:latin typeface="Sagona ExtraLight" panose="02020303050505020204" pitchFamily="18" charset="0"/>
              </a:rPr>
              <a:t>Mecanismos de consulta a disposición de los sujetos interesados. </a:t>
            </a:r>
          </a:p>
        </p:txBody>
      </p:sp>
      <p:sp>
        <p:nvSpPr>
          <p:cNvPr id="5" name="CuadroTexto 4">
            <a:extLst>
              <a:ext uri="{FF2B5EF4-FFF2-40B4-BE49-F238E27FC236}">
                <a16:creationId xmlns:a16="http://schemas.microsoft.com/office/drawing/2014/main" id="{05F3A276-B300-4835-B502-292045D1CF1F}"/>
              </a:ext>
            </a:extLst>
          </p:cNvPr>
          <p:cNvSpPr txBox="1"/>
          <p:nvPr/>
        </p:nvSpPr>
        <p:spPr>
          <a:xfrm>
            <a:off x="5841493" y="1520140"/>
            <a:ext cx="5790526" cy="1569660"/>
          </a:xfrm>
          <a:prstGeom prst="rect">
            <a:avLst/>
          </a:prstGeom>
          <a:noFill/>
          <a:ln>
            <a:solidFill>
              <a:srgbClr val="004D86"/>
            </a:solidFill>
          </a:ln>
        </p:spPr>
        <p:txBody>
          <a:bodyPr wrap="square" rtlCol="0">
            <a:spAutoFit/>
          </a:bodyPr>
          <a:lstStyle/>
          <a:p>
            <a:pPr algn="just"/>
            <a:r>
              <a:rPr lang="es-ES" sz="2400">
                <a:latin typeface="Sagona ExtraLight" panose="02020303050505020204" pitchFamily="18" charset="0"/>
              </a:rPr>
              <a:t>Brindar información a los sujetos interesados, internos y externos, y a la institución en relación con los riesgos institucionales. </a:t>
            </a:r>
            <a:endParaRPr lang="es-CR" sz="2400">
              <a:latin typeface="Sagona ExtraLight" panose="02020303050505020204" pitchFamily="18" charset="0"/>
            </a:endParaRPr>
          </a:p>
        </p:txBody>
      </p:sp>
      <p:sp>
        <p:nvSpPr>
          <p:cNvPr id="11" name="Freeform 12">
            <a:extLst>
              <a:ext uri="{FF2B5EF4-FFF2-40B4-BE49-F238E27FC236}">
                <a16:creationId xmlns:a16="http://schemas.microsoft.com/office/drawing/2014/main" id="{387F7B00-C2CB-4534-B76D-9751C94C4288}"/>
              </a:ext>
            </a:extLst>
          </p:cNvPr>
          <p:cNvSpPr/>
          <p:nvPr/>
        </p:nvSpPr>
        <p:spPr>
          <a:xfrm>
            <a:off x="6003228" y="4643942"/>
            <a:ext cx="2636871" cy="118019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just"/>
            <a:endParaRPr lang="es-ES" sz="1800">
              <a:latin typeface="Sagona ExtraLight" panose="02020303050505020204" pitchFamily="18" charset="0"/>
            </a:endParaRPr>
          </a:p>
          <a:p>
            <a:pPr algn="just"/>
            <a:r>
              <a:rPr lang="es-ES" sz="1800">
                <a:solidFill>
                  <a:schemeClr val="tx1"/>
                </a:solidFill>
                <a:latin typeface="Sagona ExtraLight" panose="02020303050505020204" pitchFamily="18" charset="0"/>
              </a:rPr>
              <a:t>Informes periódicos  de seguimiento y resultados.</a:t>
            </a:r>
          </a:p>
          <a:p>
            <a:pPr lvl="0" algn="ctr"/>
            <a:endParaRPr lang="en-US" b="1">
              <a:solidFill>
                <a:prstClr val="white"/>
              </a:solidFill>
              <a:latin typeface="+mj-lt"/>
            </a:endParaRPr>
          </a:p>
        </p:txBody>
      </p:sp>
      <p:cxnSp>
        <p:nvCxnSpPr>
          <p:cNvPr id="13" name="Conector recto de flecha 12">
            <a:extLst>
              <a:ext uri="{FF2B5EF4-FFF2-40B4-BE49-F238E27FC236}">
                <a16:creationId xmlns:a16="http://schemas.microsoft.com/office/drawing/2014/main" id="{6B2AAFD7-316F-44BA-A6D1-EB46A5FF3C5E}"/>
              </a:ext>
            </a:extLst>
          </p:cNvPr>
          <p:cNvCxnSpPr>
            <a:stCxn id="9" idx="2"/>
          </p:cNvCxnSpPr>
          <p:nvPr/>
        </p:nvCxnSpPr>
        <p:spPr>
          <a:xfrm flipH="1">
            <a:off x="8293395" y="4125433"/>
            <a:ext cx="388090" cy="361507"/>
          </a:xfrm>
          <a:prstGeom prst="straightConnector1">
            <a:avLst/>
          </a:prstGeom>
          <a:ln>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ector recto de flecha 16">
            <a:extLst>
              <a:ext uri="{FF2B5EF4-FFF2-40B4-BE49-F238E27FC236}">
                <a16:creationId xmlns:a16="http://schemas.microsoft.com/office/drawing/2014/main" id="{B431C448-A6CB-4AB9-9974-7516E61CBE35}"/>
              </a:ext>
            </a:extLst>
          </p:cNvPr>
          <p:cNvCxnSpPr>
            <a:stCxn id="9" idx="2"/>
          </p:cNvCxnSpPr>
          <p:nvPr/>
        </p:nvCxnSpPr>
        <p:spPr>
          <a:xfrm>
            <a:off x="8681485" y="4125433"/>
            <a:ext cx="441250" cy="361507"/>
          </a:xfrm>
          <a:prstGeom prst="straightConnector1">
            <a:avLst/>
          </a:prstGeom>
          <a:ln>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Freeform 12">
            <a:extLst>
              <a:ext uri="{FF2B5EF4-FFF2-40B4-BE49-F238E27FC236}">
                <a16:creationId xmlns:a16="http://schemas.microsoft.com/office/drawing/2014/main" id="{8307A8B2-E17A-4304-A579-E6C7E75EE28A}"/>
              </a:ext>
            </a:extLst>
          </p:cNvPr>
          <p:cNvSpPr/>
          <p:nvPr/>
        </p:nvSpPr>
        <p:spPr>
          <a:xfrm>
            <a:off x="7485322" y="3429000"/>
            <a:ext cx="2392325" cy="696433"/>
          </a:xfrm>
          <a:prstGeom prst="roundRect">
            <a:avLst/>
          </a:prstGeom>
          <a:solidFill>
            <a:schemeClr val="bg1">
              <a:lumMod val="95000"/>
            </a:schemeClr>
          </a:solidFill>
          <a:ln>
            <a:solidFill>
              <a:srgbClr val="FFFFFF"/>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r>
              <a:rPr lang="en-US" sz="3200" b="1">
                <a:solidFill>
                  <a:schemeClr val="tx1"/>
                </a:solidFill>
                <a:latin typeface="+mj-lt"/>
              </a:rPr>
              <a:t>Mediante</a:t>
            </a:r>
          </a:p>
        </p:txBody>
      </p:sp>
      <p:cxnSp>
        <p:nvCxnSpPr>
          <p:cNvPr id="2" name="Conector recto de flecha 1">
            <a:extLst>
              <a:ext uri="{FF2B5EF4-FFF2-40B4-BE49-F238E27FC236}">
                <a16:creationId xmlns:a16="http://schemas.microsoft.com/office/drawing/2014/main" id="{2A53FE73-C881-47FB-AE0F-469C5AB83B4F}"/>
              </a:ext>
            </a:extLst>
          </p:cNvPr>
          <p:cNvCxnSpPr>
            <a:cxnSpLocks/>
          </p:cNvCxnSpPr>
          <p:nvPr/>
        </p:nvCxnSpPr>
        <p:spPr>
          <a:xfrm>
            <a:off x="4812632" y="2250767"/>
            <a:ext cx="0" cy="3449299"/>
          </a:xfrm>
          <a:prstGeom prst="straightConnector1">
            <a:avLst/>
          </a:prstGeom>
          <a:ln w="76200">
            <a:solidFill>
              <a:schemeClr val="tx2">
                <a:lumMod val="40000"/>
                <a:lumOff val="60000"/>
              </a:schemeClr>
            </a:solidFill>
            <a:prstDash val="sysDash"/>
            <a:headEnd type="triangle" w="lg" len="lg"/>
            <a:tailEnd type="none" w="med" len="med"/>
          </a:ln>
        </p:spPr>
        <p:style>
          <a:lnRef idx="1">
            <a:schemeClr val="accent1"/>
          </a:lnRef>
          <a:fillRef idx="0">
            <a:schemeClr val="accent1"/>
          </a:fillRef>
          <a:effectRef idx="0">
            <a:schemeClr val="accent1"/>
          </a:effectRef>
          <a:fontRef idx="minor">
            <a:schemeClr val="tx1"/>
          </a:fontRef>
        </p:style>
      </p:cxnSp>
      <p:sp>
        <p:nvSpPr>
          <p:cNvPr id="4" name="Rectángulo 3">
            <a:extLst>
              <a:ext uri="{FF2B5EF4-FFF2-40B4-BE49-F238E27FC236}">
                <a16:creationId xmlns:a16="http://schemas.microsoft.com/office/drawing/2014/main" id="{5BF2E573-BF08-4AD1-93EA-8E2715A90593}"/>
              </a:ext>
            </a:extLst>
          </p:cNvPr>
          <p:cNvSpPr/>
          <p:nvPr/>
        </p:nvSpPr>
        <p:spPr>
          <a:xfrm>
            <a:off x="5316464" y="2047305"/>
            <a:ext cx="441249" cy="3776833"/>
          </a:xfrm>
          <a:prstGeom prst="rect">
            <a:avLst/>
          </a:prstGeom>
          <a:solidFill>
            <a:srgbClr val="869FB2"/>
          </a:solidFill>
          <a:ln>
            <a:noFill/>
          </a:ln>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a:r>
              <a:rPr lang="es-CR" sz="1600">
                <a:latin typeface="Sagona ExtraLight" panose="02020303050505020204" pitchFamily="18" charset="0"/>
              </a:rPr>
              <a:t>Comunicación</a:t>
            </a:r>
            <a:r>
              <a:rPr lang="es-CR" sz="1600"/>
              <a:t> </a:t>
            </a:r>
          </a:p>
        </p:txBody>
      </p:sp>
    </p:spTree>
    <p:extLst>
      <p:ext uri="{BB962C8B-B14F-4D97-AF65-F5344CB8AC3E}">
        <p14:creationId xmlns:p14="http://schemas.microsoft.com/office/powerpoint/2010/main" val="2657167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hidden="1">
            <a:extLst>
              <a:ext uri="{FF2B5EF4-FFF2-40B4-BE49-F238E27FC236}">
                <a16:creationId xmlns:a16="http://schemas.microsoft.com/office/drawing/2014/main" id="{FD439DD0-579B-4A38-94AC-4A7CC453CC47}"/>
              </a:ext>
            </a:extLst>
          </p:cNvPr>
          <p:cNvSpPr>
            <a:spLocks noGrp="1"/>
          </p:cNvSpPr>
          <p:nvPr>
            <p:ph type="title"/>
          </p:nvPr>
        </p:nvSpPr>
        <p:spPr/>
        <p:txBody>
          <a:bodyPr rtlCol="0"/>
          <a:lstStyle/>
          <a:p>
            <a:pPr rtl="0"/>
            <a:r>
              <a:rPr lang="es"/>
              <a:t>Título de diapositiva 29</a:t>
            </a:r>
          </a:p>
        </p:txBody>
      </p:sp>
      <p:sp>
        <p:nvSpPr>
          <p:cNvPr id="8" name="Título 2">
            <a:extLst>
              <a:ext uri="{FF2B5EF4-FFF2-40B4-BE49-F238E27FC236}">
                <a16:creationId xmlns:a16="http://schemas.microsoft.com/office/drawing/2014/main" id="{2D4F1712-6D77-49E9-B320-602145A8BF6F}"/>
              </a:ext>
            </a:extLst>
          </p:cNvPr>
          <p:cNvSpPr txBox="1">
            <a:spLocks/>
          </p:cNvSpPr>
          <p:nvPr/>
        </p:nvSpPr>
        <p:spPr>
          <a:xfrm>
            <a:off x="1457072" y="1333575"/>
            <a:ext cx="4890577" cy="123023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4500" cap="all">
                <a:solidFill>
                  <a:schemeClr val="bg1"/>
                </a:solidFill>
                <a:latin typeface="Sagona ExtraLight" panose="02020303050505020204" pitchFamily="18" charset="0"/>
              </a:rPr>
              <a:t>Sistema de Seguridad</a:t>
            </a:r>
          </a:p>
        </p:txBody>
      </p:sp>
      <p:sp>
        <p:nvSpPr>
          <p:cNvPr id="12" name="Título 2">
            <a:extLst>
              <a:ext uri="{FF2B5EF4-FFF2-40B4-BE49-F238E27FC236}">
                <a16:creationId xmlns:a16="http://schemas.microsoft.com/office/drawing/2014/main" id="{7B21A9C5-0EE5-4507-B80B-B2E9059AF051}"/>
              </a:ext>
            </a:extLst>
          </p:cNvPr>
          <p:cNvSpPr txBox="1">
            <a:spLocks/>
          </p:cNvSpPr>
          <p:nvPr/>
        </p:nvSpPr>
        <p:spPr>
          <a:xfrm>
            <a:off x="1352568" y="3771246"/>
            <a:ext cx="5666540" cy="1230230"/>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4500" cap="all">
                <a:solidFill>
                  <a:schemeClr val="bg1"/>
                </a:solidFill>
                <a:latin typeface="Sagona ExtraLight" panose="02020303050505020204" pitchFamily="18" charset="0"/>
              </a:rPr>
              <a:t>Sistema de Autoevaluación </a:t>
            </a:r>
          </a:p>
        </p:txBody>
      </p:sp>
      <p:sp>
        <p:nvSpPr>
          <p:cNvPr id="13" name="Título 2">
            <a:extLst>
              <a:ext uri="{FF2B5EF4-FFF2-40B4-BE49-F238E27FC236}">
                <a16:creationId xmlns:a16="http://schemas.microsoft.com/office/drawing/2014/main" id="{52173D12-1707-4265-9043-3CDE0BF02D44}"/>
              </a:ext>
            </a:extLst>
          </p:cNvPr>
          <p:cNvSpPr txBox="1">
            <a:spLocks/>
          </p:cNvSpPr>
          <p:nvPr/>
        </p:nvSpPr>
        <p:spPr>
          <a:xfrm>
            <a:off x="1352568" y="5012941"/>
            <a:ext cx="6319684" cy="720055"/>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4500" cap="all">
                <a:solidFill>
                  <a:schemeClr val="bg1"/>
                </a:solidFill>
                <a:latin typeface="Sagona ExtraLight" panose="02020303050505020204" pitchFamily="18" charset="0"/>
              </a:rPr>
              <a:t>Planes anuales  Institucionales (PAI)</a:t>
            </a:r>
          </a:p>
        </p:txBody>
      </p:sp>
      <p:pic>
        <p:nvPicPr>
          <p:cNvPr id="19" name="Marcador de posición de imagen 18">
            <a:extLst>
              <a:ext uri="{FF2B5EF4-FFF2-40B4-BE49-F238E27FC236}">
                <a16:creationId xmlns:a16="http://schemas.microsoft.com/office/drawing/2014/main" id="{3F6E876A-3F78-497F-9664-8BB9962ADA99}"/>
              </a:ext>
            </a:extLst>
          </p:cNvPr>
          <p:cNvPicPr>
            <a:picLocks noGrp="1" noChangeAspect="1"/>
          </p:cNvPicPr>
          <p:nvPr>
            <p:ph type="pic" sz="quarter" idx="10"/>
          </p:nvPr>
        </p:nvPicPr>
        <p:blipFill>
          <a:blip r:embed="rId3">
            <a:alphaModFix amt="20000"/>
          </a:blip>
          <a:srcRect l="3277" r="3277"/>
          <a:stretch>
            <a:fillRect/>
          </a:stretch>
        </p:blipFill>
        <p:spPr>
          <a:xfrm>
            <a:off x="1120722" y="-43031"/>
            <a:ext cx="11057680" cy="6858000"/>
          </a:xfrm>
          <a:prstGeom prst="rect">
            <a:avLst/>
          </a:prstGeom>
        </p:spPr>
      </p:pic>
      <p:sp>
        <p:nvSpPr>
          <p:cNvPr id="20" name="Título 2">
            <a:extLst>
              <a:ext uri="{FF2B5EF4-FFF2-40B4-BE49-F238E27FC236}">
                <a16:creationId xmlns:a16="http://schemas.microsoft.com/office/drawing/2014/main" id="{5F82D301-0A37-455C-9A10-6AFB1BDD733F}"/>
              </a:ext>
            </a:extLst>
          </p:cNvPr>
          <p:cNvSpPr txBox="1">
            <a:spLocks/>
          </p:cNvSpPr>
          <p:nvPr/>
        </p:nvSpPr>
        <p:spPr>
          <a:xfrm>
            <a:off x="1147917" y="3587931"/>
            <a:ext cx="7107809" cy="1365721"/>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4500" cap="all">
                <a:solidFill>
                  <a:schemeClr val="bg1"/>
                </a:solidFill>
                <a:latin typeface="Sagona ExtraLight"/>
              </a:rPr>
              <a:t>Sistema de valoración de riesgos (sevRi)</a:t>
            </a:r>
          </a:p>
        </p:txBody>
      </p:sp>
      <p:cxnSp>
        <p:nvCxnSpPr>
          <p:cNvPr id="24" name="Conector recto 23">
            <a:extLst>
              <a:ext uri="{FF2B5EF4-FFF2-40B4-BE49-F238E27FC236}">
                <a16:creationId xmlns:a16="http://schemas.microsoft.com/office/drawing/2014/main" id="{4A1BDC63-8920-4349-9205-6FA844770B44}"/>
              </a:ext>
            </a:extLst>
          </p:cNvPr>
          <p:cNvCxnSpPr>
            <a:cxnSpLocks/>
          </p:cNvCxnSpPr>
          <p:nvPr/>
        </p:nvCxnSpPr>
        <p:spPr>
          <a:xfrm>
            <a:off x="1134319" y="-43031"/>
            <a:ext cx="0" cy="6901034"/>
          </a:xfrm>
          <a:prstGeom prst="line">
            <a:avLst/>
          </a:prstGeom>
          <a:ln w="57150">
            <a:solidFill>
              <a:srgbClr val="FFCC00"/>
            </a:solidFill>
          </a:ln>
        </p:spPr>
        <p:style>
          <a:lnRef idx="1">
            <a:schemeClr val="accent1"/>
          </a:lnRef>
          <a:fillRef idx="0">
            <a:schemeClr val="accent1"/>
          </a:fillRef>
          <a:effectRef idx="0">
            <a:schemeClr val="accent1"/>
          </a:effectRef>
          <a:fontRef idx="minor">
            <a:schemeClr val="tx1"/>
          </a:fontRef>
        </p:style>
      </p:cxnSp>
      <p:sp>
        <p:nvSpPr>
          <p:cNvPr id="10" name="CuadroTexto 9">
            <a:hlinkClick r:id="rId4" action="ppaction://program"/>
            <a:extLst>
              <a:ext uri="{FF2B5EF4-FFF2-40B4-BE49-F238E27FC236}">
                <a16:creationId xmlns:a16="http://schemas.microsoft.com/office/drawing/2014/main" id="{39ED76DE-1D57-4229-8086-5563E320F429}"/>
              </a:ext>
            </a:extLst>
          </p:cNvPr>
          <p:cNvSpPr txBox="1"/>
          <p:nvPr/>
        </p:nvSpPr>
        <p:spPr>
          <a:xfrm>
            <a:off x="1457072" y="5559795"/>
            <a:ext cx="8485413" cy="369332"/>
          </a:xfrm>
          <a:prstGeom prst="rect">
            <a:avLst/>
          </a:prstGeom>
          <a:noFill/>
        </p:spPr>
        <p:txBody>
          <a:bodyPr wrap="square">
            <a:spAutoFit/>
          </a:bodyPr>
          <a:lstStyle/>
          <a:p>
            <a:r>
              <a:rPr lang="es-CR" dirty="0">
                <a:solidFill>
                  <a:schemeClr val="bg2"/>
                </a:solidFill>
              </a:rPr>
              <a:t>http://sjooijdapl09v.org.poder-judicial.go.cr:8015/Home/Login.aspx</a:t>
            </a:r>
          </a:p>
        </p:txBody>
      </p:sp>
    </p:spTree>
    <p:extLst>
      <p:ext uri="{BB962C8B-B14F-4D97-AF65-F5344CB8AC3E}">
        <p14:creationId xmlns:p14="http://schemas.microsoft.com/office/powerpoint/2010/main" val="30219997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hidden="1">
            <a:extLst>
              <a:ext uri="{FF2B5EF4-FFF2-40B4-BE49-F238E27FC236}">
                <a16:creationId xmlns:a16="http://schemas.microsoft.com/office/drawing/2014/main" id="{FD439DD0-579B-4A38-94AC-4A7CC453CC47}"/>
              </a:ext>
            </a:extLst>
          </p:cNvPr>
          <p:cNvSpPr>
            <a:spLocks noGrp="1"/>
          </p:cNvSpPr>
          <p:nvPr>
            <p:ph type="title"/>
          </p:nvPr>
        </p:nvSpPr>
        <p:spPr/>
        <p:txBody>
          <a:bodyPr rtlCol="0"/>
          <a:lstStyle/>
          <a:p>
            <a:pPr rtl="0"/>
            <a:r>
              <a:rPr lang="es"/>
              <a:t>Título de diapositiva 29</a:t>
            </a:r>
          </a:p>
        </p:txBody>
      </p:sp>
      <p:sp>
        <p:nvSpPr>
          <p:cNvPr id="8" name="Título 2">
            <a:extLst>
              <a:ext uri="{FF2B5EF4-FFF2-40B4-BE49-F238E27FC236}">
                <a16:creationId xmlns:a16="http://schemas.microsoft.com/office/drawing/2014/main" id="{2D4F1712-6D77-49E9-B320-602145A8BF6F}"/>
              </a:ext>
            </a:extLst>
          </p:cNvPr>
          <p:cNvSpPr txBox="1">
            <a:spLocks/>
          </p:cNvSpPr>
          <p:nvPr/>
        </p:nvSpPr>
        <p:spPr>
          <a:xfrm>
            <a:off x="1457072" y="1333575"/>
            <a:ext cx="4890577" cy="123023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4500" cap="all">
                <a:solidFill>
                  <a:schemeClr val="bg1"/>
                </a:solidFill>
                <a:latin typeface="Sagona ExtraLight" panose="02020303050505020204" pitchFamily="18" charset="0"/>
              </a:rPr>
              <a:t>Sistema de Seguridad</a:t>
            </a:r>
          </a:p>
        </p:txBody>
      </p:sp>
      <p:pic>
        <p:nvPicPr>
          <p:cNvPr id="11" name="Marcador de posición de imagen 10">
            <a:extLst>
              <a:ext uri="{FF2B5EF4-FFF2-40B4-BE49-F238E27FC236}">
                <a16:creationId xmlns:a16="http://schemas.microsoft.com/office/drawing/2014/main" id="{3DD07E50-2D16-4488-A147-EC910FD64310}"/>
              </a:ext>
            </a:extLst>
          </p:cNvPr>
          <p:cNvPicPr>
            <a:picLocks noGrp="1" noChangeAspect="1"/>
          </p:cNvPicPr>
          <p:nvPr>
            <p:ph type="pic" sz="quarter" idx="10"/>
          </p:nvPr>
        </p:nvPicPr>
        <p:blipFill>
          <a:blip r:embed="rId3">
            <a:alphaModFix amt="20000"/>
          </a:blip>
          <a:srcRect t="3482" b="3482"/>
          <a:stretch>
            <a:fillRect/>
          </a:stretch>
        </p:blipFill>
        <p:spPr>
          <a:xfrm>
            <a:off x="1134320" y="21398"/>
            <a:ext cx="11057680" cy="6858000"/>
          </a:xfrm>
          <a:prstGeom prst="rect">
            <a:avLst/>
          </a:prstGeom>
        </p:spPr>
      </p:pic>
      <p:sp>
        <p:nvSpPr>
          <p:cNvPr id="13" name="Título 2">
            <a:extLst>
              <a:ext uri="{FF2B5EF4-FFF2-40B4-BE49-F238E27FC236}">
                <a16:creationId xmlns:a16="http://schemas.microsoft.com/office/drawing/2014/main" id="{52173D12-1707-4265-9043-3CDE0BF02D44}"/>
              </a:ext>
            </a:extLst>
          </p:cNvPr>
          <p:cNvSpPr txBox="1">
            <a:spLocks/>
          </p:cNvSpPr>
          <p:nvPr/>
        </p:nvSpPr>
        <p:spPr>
          <a:xfrm>
            <a:off x="1232252" y="3753852"/>
            <a:ext cx="6395769" cy="1546007"/>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s-ES" sz="4200" cap="all">
                <a:solidFill>
                  <a:schemeClr val="bg1"/>
                </a:solidFill>
                <a:latin typeface="Sagona ExtraLight" panose="02020303050505020204" pitchFamily="18" charset="0"/>
              </a:rPr>
              <a:t>Proceso de autoevaluación  Institucional (PAI)</a:t>
            </a:r>
          </a:p>
        </p:txBody>
      </p:sp>
      <p:cxnSp>
        <p:nvCxnSpPr>
          <p:cNvPr id="7" name="Conector recto 6">
            <a:extLst>
              <a:ext uri="{FF2B5EF4-FFF2-40B4-BE49-F238E27FC236}">
                <a16:creationId xmlns:a16="http://schemas.microsoft.com/office/drawing/2014/main" id="{265D03BD-CBE2-49FE-AECC-BD43BE6AC67C}"/>
              </a:ext>
            </a:extLst>
          </p:cNvPr>
          <p:cNvCxnSpPr>
            <a:cxnSpLocks/>
          </p:cNvCxnSpPr>
          <p:nvPr/>
        </p:nvCxnSpPr>
        <p:spPr>
          <a:xfrm>
            <a:off x="1134319" y="-43031"/>
            <a:ext cx="0" cy="6901034"/>
          </a:xfrm>
          <a:prstGeom prst="line">
            <a:avLst/>
          </a:prstGeom>
          <a:ln w="57150">
            <a:solidFill>
              <a:srgbClr val="FFCC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95583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23FB10F8-4844-4B9A-93E7-9C455222AB02}"/>
              </a:ext>
            </a:extLst>
          </p:cNvPr>
          <p:cNvSpPr>
            <a:spLocks noGrp="1"/>
          </p:cNvSpPr>
          <p:nvPr>
            <p:ph type="ctrTitle"/>
          </p:nvPr>
        </p:nvSpPr>
        <p:spPr/>
        <p:txBody>
          <a:bodyPr/>
          <a:lstStyle/>
          <a:p>
            <a:r>
              <a:rPr lang="es-CR" sz="3600"/>
              <a:t>Consideraciones generales </a:t>
            </a:r>
          </a:p>
        </p:txBody>
      </p:sp>
      <p:graphicFrame>
        <p:nvGraphicFramePr>
          <p:cNvPr id="2" name="Diagrama 1">
            <a:extLst>
              <a:ext uri="{FF2B5EF4-FFF2-40B4-BE49-F238E27FC236}">
                <a16:creationId xmlns:a16="http://schemas.microsoft.com/office/drawing/2014/main" id="{BE982836-23E1-45F9-829B-ED39F111952B}"/>
              </a:ext>
            </a:extLst>
          </p:cNvPr>
          <p:cNvGraphicFramePr/>
          <p:nvPr>
            <p:extLst>
              <p:ext uri="{D42A27DB-BD31-4B8C-83A1-F6EECF244321}">
                <p14:modId xmlns:p14="http://schemas.microsoft.com/office/powerpoint/2010/main" val="435536238"/>
              </p:ext>
            </p:extLst>
          </p:nvPr>
        </p:nvGraphicFramePr>
        <p:xfrm>
          <a:off x="47873" y="855211"/>
          <a:ext cx="10985500" cy="2860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0333C7A5-F809-4982-AD55-7B2DA449EC6A}"/>
              </a:ext>
            </a:extLst>
          </p:cNvPr>
          <p:cNvSpPr txBox="1"/>
          <p:nvPr/>
        </p:nvSpPr>
        <p:spPr>
          <a:xfrm>
            <a:off x="800223" y="3811113"/>
            <a:ext cx="9480801" cy="400110"/>
          </a:xfrm>
          <a:prstGeom prst="rect">
            <a:avLst/>
          </a:prstGeom>
          <a:noFill/>
        </p:spPr>
        <p:txBody>
          <a:bodyPr wrap="square">
            <a:spAutoFit/>
          </a:bodyPr>
          <a:lstStyle/>
          <a:p>
            <a:pPr marL="342900" indent="-342900" algn="just">
              <a:buFont typeface="Arial" panose="020B0604020202020204" pitchFamily="34" charset="0"/>
              <a:buChar char="•"/>
            </a:pPr>
            <a:r>
              <a:rPr lang="es-ES" sz="2000" b="0" i="0" u="none" strike="noStrike" baseline="0">
                <a:solidFill>
                  <a:srgbClr val="363636"/>
                </a:solidFill>
                <a:latin typeface="Sagona ExtraLight" panose="02020303050505020204" pitchFamily="18" charset="0"/>
              </a:rPr>
              <a:t>Revisar el grado de cumplimiento de las normas de Control Interno </a:t>
            </a:r>
            <a:endParaRPr lang="es-CR" sz="2000">
              <a:latin typeface="Sagona ExtraLight" panose="02020303050505020204" pitchFamily="18" charset="0"/>
            </a:endParaRPr>
          </a:p>
        </p:txBody>
      </p:sp>
      <p:sp>
        <p:nvSpPr>
          <p:cNvPr id="9" name="CuadroTexto 8">
            <a:extLst>
              <a:ext uri="{FF2B5EF4-FFF2-40B4-BE49-F238E27FC236}">
                <a16:creationId xmlns:a16="http://schemas.microsoft.com/office/drawing/2014/main" id="{4DD948A0-3CC1-439C-B9F5-F07DC12656EC}"/>
              </a:ext>
            </a:extLst>
          </p:cNvPr>
          <p:cNvSpPr txBox="1"/>
          <p:nvPr/>
        </p:nvSpPr>
        <p:spPr>
          <a:xfrm>
            <a:off x="559551" y="3105834"/>
            <a:ext cx="4662237" cy="646331"/>
          </a:xfrm>
          <a:prstGeom prst="rect">
            <a:avLst/>
          </a:prstGeom>
          <a:noFill/>
        </p:spPr>
        <p:txBody>
          <a:bodyPr wrap="square" rtlCol="0">
            <a:spAutoFit/>
          </a:bodyPr>
          <a:lstStyle/>
          <a:p>
            <a:r>
              <a:rPr lang="es-CR" sz="3600" cap="all">
                <a:solidFill>
                  <a:schemeClr val="accent4">
                    <a:lumMod val="75000"/>
                  </a:schemeClr>
                </a:solidFill>
                <a:latin typeface="Sagona ExtraLight" panose="02020303050505020204" pitchFamily="18" charset="0"/>
                <a:ea typeface="+mj-ea"/>
                <a:cs typeface="+mj-cs"/>
              </a:rPr>
              <a:t>Objetivo es: </a:t>
            </a:r>
          </a:p>
        </p:txBody>
      </p:sp>
      <p:pic>
        <p:nvPicPr>
          <p:cNvPr id="13" name="Imagen 12">
            <a:extLst>
              <a:ext uri="{FF2B5EF4-FFF2-40B4-BE49-F238E27FC236}">
                <a16:creationId xmlns:a16="http://schemas.microsoft.com/office/drawing/2014/main" id="{34FC0E99-FCAD-45FB-A215-6E80F84A2900}"/>
              </a:ext>
            </a:extLst>
          </p:cNvPr>
          <p:cNvPicPr>
            <a:picLocks noChangeAspect="1"/>
          </p:cNvPicPr>
          <p:nvPr/>
        </p:nvPicPr>
        <p:blipFill>
          <a:blip r:embed="rId8">
            <a:duotone>
              <a:schemeClr val="bg2">
                <a:shade val="45000"/>
                <a:satMod val="135000"/>
              </a:schemeClr>
              <a:prstClr val="white"/>
            </a:duotone>
          </a:blip>
          <a:stretch>
            <a:fillRect/>
          </a:stretch>
        </p:blipFill>
        <p:spPr>
          <a:xfrm rot="21400840" flipV="1">
            <a:off x="1383621" y="4146241"/>
            <a:ext cx="843377" cy="843377"/>
          </a:xfrm>
          <a:prstGeom prst="rect">
            <a:avLst/>
          </a:prstGeom>
        </p:spPr>
      </p:pic>
      <p:sp>
        <p:nvSpPr>
          <p:cNvPr id="15" name="CuadroTexto 14">
            <a:extLst>
              <a:ext uri="{FF2B5EF4-FFF2-40B4-BE49-F238E27FC236}">
                <a16:creationId xmlns:a16="http://schemas.microsoft.com/office/drawing/2014/main" id="{BCEB4854-7A14-40C7-BB14-DA7BF52557AB}"/>
              </a:ext>
            </a:extLst>
          </p:cNvPr>
          <p:cNvSpPr txBox="1"/>
          <p:nvPr/>
        </p:nvSpPr>
        <p:spPr>
          <a:xfrm>
            <a:off x="2245608" y="4386393"/>
            <a:ext cx="2160043" cy="707886"/>
          </a:xfrm>
          <a:prstGeom prst="rect">
            <a:avLst/>
          </a:prstGeom>
          <a:noFill/>
        </p:spPr>
        <p:txBody>
          <a:bodyPr wrap="square">
            <a:spAutoFit/>
          </a:bodyPr>
          <a:lstStyle/>
          <a:p>
            <a:pPr algn="just"/>
            <a:r>
              <a:rPr lang="es-ES" sz="2000">
                <a:solidFill>
                  <a:srgbClr val="363636"/>
                </a:solidFill>
                <a:latin typeface="Sagona ExtraLight" panose="02020303050505020204" pitchFamily="18" charset="0"/>
              </a:rPr>
              <a:t>Si se encuentran desviaciones </a:t>
            </a:r>
            <a:endParaRPr lang="es-CR" sz="2000">
              <a:latin typeface="Sagona ExtraLight" panose="02020303050505020204" pitchFamily="18" charset="0"/>
            </a:endParaRPr>
          </a:p>
        </p:txBody>
      </p:sp>
      <p:pic>
        <p:nvPicPr>
          <p:cNvPr id="17" name="Imagen 16">
            <a:extLst>
              <a:ext uri="{FF2B5EF4-FFF2-40B4-BE49-F238E27FC236}">
                <a16:creationId xmlns:a16="http://schemas.microsoft.com/office/drawing/2014/main" id="{BA4ACE4C-C771-4050-98BA-A67B5F8C25B4}"/>
              </a:ext>
            </a:extLst>
          </p:cNvPr>
          <p:cNvPicPr>
            <a:picLocks noChangeAspect="1"/>
          </p:cNvPicPr>
          <p:nvPr/>
        </p:nvPicPr>
        <p:blipFill>
          <a:blip r:embed="rId8">
            <a:duotone>
              <a:schemeClr val="bg2">
                <a:shade val="45000"/>
                <a:satMod val="135000"/>
              </a:schemeClr>
              <a:prstClr val="white"/>
            </a:duotone>
          </a:blip>
          <a:stretch>
            <a:fillRect/>
          </a:stretch>
        </p:blipFill>
        <p:spPr>
          <a:xfrm rot="20198786" flipV="1">
            <a:off x="3723012" y="4892594"/>
            <a:ext cx="840715" cy="840715"/>
          </a:xfrm>
          <a:prstGeom prst="rect">
            <a:avLst/>
          </a:prstGeom>
        </p:spPr>
      </p:pic>
      <p:sp>
        <p:nvSpPr>
          <p:cNvPr id="19" name="CuadroTexto 18">
            <a:extLst>
              <a:ext uri="{FF2B5EF4-FFF2-40B4-BE49-F238E27FC236}">
                <a16:creationId xmlns:a16="http://schemas.microsoft.com/office/drawing/2014/main" id="{42999619-05D8-4966-91BB-6019C1A02E85}"/>
              </a:ext>
            </a:extLst>
          </p:cNvPr>
          <p:cNvSpPr txBox="1"/>
          <p:nvPr/>
        </p:nvSpPr>
        <p:spPr>
          <a:xfrm>
            <a:off x="4695922" y="4849841"/>
            <a:ext cx="2914650" cy="1015663"/>
          </a:xfrm>
          <a:prstGeom prst="rect">
            <a:avLst/>
          </a:prstGeom>
          <a:noFill/>
        </p:spPr>
        <p:txBody>
          <a:bodyPr wrap="square">
            <a:spAutoFit/>
          </a:bodyPr>
          <a:lstStyle/>
          <a:p>
            <a:pPr algn="just"/>
            <a:r>
              <a:rPr lang="es-ES" sz="2000">
                <a:solidFill>
                  <a:srgbClr val="363636"/>
                </a:solidFill>
                <a:latin typeface="Sagona ExtraLight" panose="02020303050505020204" pitchFamily="18" charset="0"/>
              </a:rPr>
              <a:t>Diseñan las propuestas de mejora o acciones correctivas</a:t>
            </a:r>
            <a:endParaRPr lang="es-CR" sz="2000">
              <a:solidFill>
                <a:srgbClr val="363636"/>
              </a:solidFill>
              <a:latin typeface="Sagona ExtraLight" panose="02020303050505020204" pitchFamily="18" charset="0"/>
            </a:endParaRPr>
          </a:p>
        </p:txBody>
      </p:sp>
      <p:pic>
        <p:nvPicPr>
          <p:cNvPr id="21" name="Imagen 20">
            <a:extLst>
              <a:ext uri="{FF2B5EF4-FFF2-40B4-BE49-F238E27FC236}">
                <a16:creationId xmlns:a16="http://schemas.microsoft.com/office/drawing/2014/main" id="{6EDD308C-6F25-4506-B083-16F05929AFFA}"/>
              </a:ext>
            </a:extLst>
          </p:cNvPr>
          <p:cNvPicPr>
            <a:picLocks noChangeAspect="1"/>
          </p:cNvPicPr>
          <p:nvPr/>
        </p:nvPicPr>
        <p:blipFill>
          <a:blip r:embed="rId8">
            <a:duotone>
              <a:schemeClr val="bg2">
                <a:shade val="45000"/>
                <a:satMod val="135000"/>
              </a:schemeClr>
              <a:prstClr val="white"/>
            </a:duotone>
          </a:blip>
          <a:stretch>
            <a:fillRect/>
          </a:stretch>
        </p:blipFill>
        <p:spPr>
          <a:xfrm rot="20198786" flipV="1">
            <a:off x="6637663" y="5531183"/>
            <a:ext cx="840715" cy="840715"/>
          </a:xfrm>
          <a:prstGeom prst="rect">
            <a:avLst/>
          </a:prstGeom>
        </p:spPr>
      </p:pic>
      <p:sp>
        <p:nvSpPr>
          <p:cNvPr id="23" name="CuadroTexto 22">
            <a:extLst>
              <a:ext uri="{FF2B5EF4-FFF2-40B4-BE49-F238E27FC236}">
                <a16:creationId xmlns:a16="http://schemas.microsoft.com/office/drawing/2014/main" id="{9FC0FCEB-F321-4D5E-A7CA-776A55CDBD0D}"/>
              </a:ext>
            </a:extLst>
          </p:cNvPr>
          <p:cNvSpPr txBox="1"/>
          <p:nvPr/>
        </p:nvSpPr>
        <p:spPr>
          <a:xfrm>
            <a:off x="8535515" y="5013327"/>
            <a:ext cx="2296573" cy="1631216"/>
          </a:xfrm>
          <a:prstGeom prst="rect">
            <a:avLst/>
          </a:prstGeom>
          <a:noFill/>
        </p:spPr>
        <p:txBody>
          <a:bodyPr wrap="square">
            <a:spAutoFit/>
          </a:bodyPr>
          <a:lstStyle/>
          <a:p>
            <a:pPr marL="342900" indent="-342900" algn="l">
              <a:buFont typeface="Arial" panose="020B0604020202020204" pitchFamily="34" charset="0"/>
              <a:buChar char="•"/>
            </a:pPr>
            <a:r>
              <a:rPr lang="es-ES" sz="2000">
                <a:solidFill>
                  <a:srgbClr val="363636"/>
                </a:solidFill>
                <a:latin typeface="Sagona ExtraLight" panose="02020303050505020204" pitchFamily="18" charset="0"/>
              </a:rPr>
              <a:t>Mejora el  SCI</a:t>
            </a:r>
          </a:p>
          <a:p>
            <a:pPr marL="342900" indent="-342900" algn="l">
              <a:buFont typeface="Arial" panose="020B0604020202020204" pitchFamily="34" charset="0"/>
              <a:buChar char="•"/>
            </a:pPr>
            <a:r>
              <a:rPr lang="es-CR" sz="2000">
                <a:solidFill>
                  <a:srgbClr val="363636"/>
                </a:solidFill>
                <a:latin typeface="Sagona ExtraLight" panose="02020303050505020204" pitchFamily="18" charset="0"/>
              </a:rPr>
              <a:t>Identifican insumo </a:t>
            </a:r>
            <a:r>
              <a:rPr lang="es-ES" sz="2000">
                <a:solidFill>
                  <a:srgbClr val="363636"/>
                </a:solidFill>
                <a:latin typeface="Sagona ExtraLight" panose="02020303050505020204" pitchFamily="18" charset="0"/>
              </a:rPr>
              <a:t>para la elaboración del PAO.</a:t>
            </a:r>
            <a:endParaRPr lang="es-CR" sz="2000">
              <a:solidFill>
                <a:srgbClr val="363636"/>
              </a:solidFill>
              <a:latin typeface="Sagona ExtraLight" panose="02020303050505020204" pitchFamily="18" charset="0"/>
            </a:endParaRPr>
          </a:p>
        </p:txBody>
      </p:sp>
      <p:sp>
        <p:nvSpPr>
          <p:cNvPr id="26" name="CuadroTexto 25">
            <a:extLst>
              <a:ext uri="{FF2B5EF4-FFF2-40B4-BE49-F238E27FC236}">
                <a16:creationId xmlns:a16="http://schemas.microsoft.com/office/drawing/2014/main" id="{1E860FA0-AB4C-4AA7-ACAB-A9E23B5587A9}"/>
              </a:ext>
            </a:extLst>
          </p:cNvPr>
          <p:cNvSpPr txBox="1"/>
          <p:nvPr/>
        </p:nvSpPr>
        <p:spPr>
          <a:xfrm>
            <a:off x="6955387" y="6134790"/>
            <a:ext cx="1536700" cy="369332"/>
          </a:xfrm>
          <a:prstGeom prst="rect">
            <a:avLst/>
          </a:prstGeom>
          <a:noFill/>
        </p:spPr>
        <p:txBody>
          <a:bodyPr wrap="square">
            <a:spAutoFit/>
          </a:bodyPr>
          <a:lstStyle/>
          <a:p>
            <a:r>
              <a:rPr lang="es-CR">
                <a:latin typeface="Sagona ExtraLight" panose="02020303050505020204" pitchFamily="18" charset="0"/>
              </a:rPr>
              <a:t>Con lo cual…</a:t>
            </a:r>
          </a:p>
        </p:txBody>
      </p:sp>
    </p:spTree>
    <p:extLst>
      <p:ext uri="{BB962C8B-B14F-4D97-AF65-F5344CB8AC3E}">
        <p14:creationId xmlns:p14="http://schemas.microsoft.com/office/powerpoint/2010/main" val="15347087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9FA14E4B-EE93-4FBC-B250-ECEB351E947E}"/>
              </a:ext>
            </a:extLst>
          </p:cNvPr>
          <p:cNvPicPr>
            <a:picLocks noChangeAspect="1"/>
          </p:cNvPicPr>
          <p:nvPr/>
        </p:nvPicPr>
        <p:blipFill rotWithShape="1">
          <a:blip r:embed="rId2"/>
          <a:srcRect t="442"/>
          <a:stretch/>
        </p:blipFill>
        <p:spPr>
          <a:xfrm>
            <a:off x="0" y="-2"/>
            <a:ext cx="12192000" cy="6858002"/>
          </a:xfrm>
          <a:prstGeom prst="rect">
            <a:avLst/>
          </a:prstGeom>
          <a:noFill/>
        </p:spPr>
      </p:pic>
      <p:sp>
        <p:nvSpPr>
          <p:cNvPr id="2" name="Título 1">
            <a:extLst>
              <a:ext uri="{FF2B5EF4-FFF2-40B4-BE49-F238E27FC236}">
                <a16:creationId xmlns:a16="http://schemas.microsoft.com/office/drawing/2014/main" id="{2AE34B6C-C581-4752-B510-6A820181EC80}"/>
              </a:ext>
            </a:extLst>
          </p:cNvPr>
          <p:cNvSpPr>
            <a:spLocks noGrp="1"/>
          </p:cNvSpPr>
          <p:nvPr>
            <p:ph type="ctrTitle"/>
          </p:nvPr>
        </p:nvSpPr>
        <p:spPr>
          <a:xfrm>
            <a:off x="392623" y="339645"/>
            <a:ext cx="4890577" cy="1002552"/>
          </a:xfrm>
        </p:spPr>
        <p:txBody>
          <a:bodyPr anchor="b">
            <a:normAutofit/>
          </a:bodyPr>
          <a:lstStyle/>
          <a:p>
            <a:r>
              <a:rPr lang="es-CR" sz="2500"/>
              <a:t>¿Qué es la </a:t>
            </a:r>
            <a:r>
              <a:rPr lang="es-CR" sz="2500" err="1"/>
              <a:t>autoevalución</a:t>
            </a:r>
            <a:r>
              <a:rPr lang="es-CR" sz="2500"/>
              <a:t> Institucional PAI?</a:t>
            </a:r>
          </a:p>
        </p:txBody>
      </p:sp>
      <p:sp>
        <p:nvSpPr>
          <p:cNvPr id="5" name="Content Placeholder 3">
            <a:extLst>
              <a:ext uri="{FF2B5EF4-FFF2-40B4-BE49-F238E27FC236}">
                <a16:creationId xmlns:a16="http://schemas.microsoft.com/office/drawing/2014/main" id="{95B83817-CCEF-42C9-B657-9C391CFB82F1}"/>
              </a:ext>
            </a:extLst>
          </p:cNvPr>
          <p:cNvSpPr>
            <a:spLocks noGrp="1"/>
          </p:cNvSpPr>
          <p:nvPr>
            <p:ph type="body" sz="quarter" idx="14"/>
          </p:nvPr>
        </p:nvSpPr>
        <p:spPr>
          <a:xfrm>
            <a:off x="6538243" y="557779"/>
            <a:ext cx="4890578" cy="566283"/>
          </a:xfrm>
        </p:spPr>
        <p:txBody>
          <a:bodyPr anchor="t">
            <a:normAutofit lnSpcReduction="10000"/>
          </a:bodyPr>
          <a:lstStyle/>
          <a:p>
            <a:r>
              <a:rPr lang="es-CR">
                <a:hlinkClick r:id="rId3">
                  <a:extLst>
                    <a:ext uri="{A12FA001-AC4F-418D-AE19-62706E023703}">
                      <ahyp:hlinkClr xmlns:ahyp="http://schemas.microsoft.com/office/drawing/2018/hyperlinkcolor" val="tx"/>
                    </a:ext>
                  </a:extLst>
                </a:hlinkClick>
              </a:rPr>
              <a:t>https://www.powtoon.com/online-presentation/ceL6w3p8MMD/?mode=movie#/</a:t>
            </a:r>
            <a:endParaRPr lang="es-CR"/>
          </a:p>
          <a:p>
            <a:pPr marL="0" indent="0">
              <a:buNone/>
            </a:pPr>
            <a:endParaRPr lang="es-CR"/>
          </a:p>
          <a:p>
            <a:endParaRPr lang="en-US"/>
          </a:p>
        </p:txBody>
      </p:sp>
    </p:spTree>
    <p:extLst>
      <p:ext uri="{BB962C8B-B14F-4D97-AF65-F5344CB8AC3E}">
        <p14:creationId xmlns:p14="http://schemas.microsoft.com/office/powerpoint/2010/main" val="29221102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29" name="Conector recto 1028">
            <a:extLst>
              <a:ext uri="{FF2B5EF4-FFF2-40B4-BE49-F238E27FC236}">
                <a16:creationId xmlns:a16="http://schemas.microsoft.com/office/drawing/2014/main" id="{D635737E-1F03-40FC-9B36-445F6055FD9F}"/>
              </a:ext>
            </a:extLst>
          </p:cNvPr>
          <p:cNvCxnSpPr>
            <a:cxnSpLocks/>
          </p:cNvCxnSpPr>
          <p:nvPr/>
        </p:nvCxnSpPr>
        <p:spPr>
          <a:xfrm>
            <a:off x="1134319" y="-43031"/>
            <a:ext cx="0" cy="6901034"/>
          </a:xfrm>
          <a:prstGeom prst="line">
            <a:avLst/>
          </a:prstGeom>
          <a:ln w="57150">
            <a:solidFill>
              <a:srgbClr val="FFCC00"/>
            </a:solidFill>
          </a:ln>
        </p:spPr>
        <p:style>
          <a:lnRef idx="1">
            <a:schemeClr val="accent1"/>
          </a:lnRef>
          <a:fillRef idx="0">
            <a:schemeClr val="accent1"/>
          </a:fillRef>
          <a:effectRef idx="0">
            <a:schemeClr val="accent1"/>
          </a:effectRef>
          <a:fontRef idx="minor">
            <a:schemeClr val="tx1"/>
          </a:fontRef>
        </p:style>
      </p:cxnSp>
      <p:pic>
        <p:nvPicPr>
          <p:cNvPr id="1036" name="Picture 4" descr="Abogado o juez que trabaja con documentos contractuales, libros de ...">
            <a:extLst>
              <a:ext uri="{FF2B5EF4-FFF2-40B4-BE49-F238E27FC236}">
                <a16:creationId xmlns:a16="http://schemas.microsoft.com/office/drawing/2014/main" id="{43D332DD-B35D-4EA9-B2D2-EF123F8568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0535" y="660904"/>
            <a:ext cx="7136790" cy="4754060"/>
          </a:xfrm>
          <a:prstGeom prst="rect">
            <a:avLst/>
          </a:prstGeom>
          <a:noFill/>
          <a:extLst>
            <a:ext uri="{909E8E84-426E-40DD-AFC4-6F175D3DCCD1}">
              <a14:hiddenFill xmlns:a14="http://schemas.microsoft.com/office/drawing/2010/main">
                <a:solidFill>
                  <a:srgbClr val="FFFFFF"/>
                </a:solidFill>
              </a14:hiddenFill>
            </a:ext>
          </a:extLst>
        </p:spPr>
      </p:pic>
      <p:sp>
        <p:nvSpPr>
          <p:cNvPr id="1040" name="Título 1039">
            <a:extLst>
              <a:ext uri="{FF2B5EF4-FFF2-40B4-BE49-F238E27FC236}">
                <a16:creationId xmlns:a16="http://schemas.microsoft.com/office/drawing/2014/main" id="{AFB0CD05-7704-4A2E-BCBF-D1F916B7B7F7}"/>
              </a:ext>
            </a:extLst>
          </p:cNvPr>
          <p:cNvSpPr>
            <a:spLocks noGrp="1"/>
          </p:cNvSpPr>
          <p:nvPr>
            <p:ph type="ctrTitle"/>
          </p:nvPr>
        </p:nvSpPr>
        <p:spPr/>
        <p:txBody>
          <a:bodyPr/>
          <a:lstStyle/>
          <a:p>
            <a:endParaRPr lang="es-CR"/>
          </a:p>
        </p:txBody>
      </p:sp>
      <p:pic>
        <p:nvPicPr>
          <p:cNvPr id="1045" name="Marcador de posición de imagen 1044">
            <a:extLst>
              <a:ext uri="{FF2B5EF4-FFF2-40B4-BE49-F238E27FC236}">
                <a16:creationId xmlns:a16="http://schemas.microsoft.com/office/drawing/2014/main" id="{FE4192A1-DB3A-42B0-8C61-8B2CB1103381}"/>
              </a:ext>
            </a:extLst>
          </p:cNvPr>
          <p:cNvPicPr>
            <a:picLocks noGrp="1" noChangeAspect="1"/>
          </p:cNvPicPr>
          <p:nvPr>
            <p:ph type="pic" sz="quarter" idx="13"/>
          </p:nvPr>
        </p:nvPicPr>
        <p:blipFill>
          <a:blip r:embed="rId4">
            <a:alphaModFix amt="20000"/>
          </a:blip>
          <a:srcRect t="3445" b="3445"/>
          <a:stretch>
            <a:fillRect/>
          </a:stretch>
        </p:blipFill>
        <p:spPr>
          <a:xfrm>
            <a:off x="1192699" y="0"/>
            <a:ext cx="11057680" cy="6858000"/>
          </a:xfrm>
          <a:prstGeom prst="rect">
            <a:avLst/>
          </a:prstGeom>
        </p:spPr>
      </p:pic>
      <p:sp>
        <p:nvSpPr>
          <p:cNvPr id="55" name="Título 27">
            <a:extLst>
              <a:ext uri="{FF2B5EF4-FFF2-40B4-BE49-F238E27FC236}">
                <a16:creationId xmlns:a16="http://schemas.microsoft.com/office/drawing/2014/main" id="{75568E60-FEF1-4C45-9539-4F845170714D}"/>
              </a:ext>
            </a:extLst>
          </p:cNvPr>
          <p:cNvSpPr txBox="1">
            <a:spLocks/>
          </p:cNvSpPr>
          <p:nvPr/>
        </p:nvSpPr>
        <p:spPr>
          <a:xfrm>
            <a:off x="1353386" y="2100404"/>
            <a:ext cx="4742605" cy="1507654"/>
          </a:xfrm>
          <a:prstGeom prst="rect">
            <a:avLst/>
          </a:prstGeom>
        </p:spPr>
        <p:txBody>
          <a:bodyPr vert="horz" lIns="0" tIns="45720" rIns="0" bIns="45720" rtlCol="0" anchor="b">
            <a:normAutofit fontScale="97500"/>
          </a:bodyPr>
          <a:lstStyle>
            <a:lvl1pPr algn="l" defTabSz="914400" rtl="0" eaLnBrk="1" latinLnBrk="0" hangingPunct="1">
              <a:lnSpc>
                <a:spcPct val="90000"/>
              </a:lnSpc>
              <a:spcBef>
                <a:spcPct val="0"/>
              </a:spcBef>
              <a:buNone/>
              <a:defRPr sz="4500" b="0" i="0" kern="1200" cap="all" baseline="0">
                <a:solidFill>
                  <a:schemeClr val="bg1"/>
                </a:solidFill>
                <a:latin typeface="Sagona ExtraLight" panose="02020303050505020204" pitchFamily="18" charset="0"/>
                <a:ea typeface="+mj-ea"/>
                <a:cs typeface="+mj-cs"/>
              </a:defRPr>
            </a:lvl1pPr>
          </a:lstStyle>
          <a:p>
            <a:r>
              <a:rPr lang="es-ES" sz="3200">
                <a:latin typeface="Sagona ExtraLight"/>
              </a:rPr>
              <a:t>Marco normativo</a:t>
            </a:r>
            <a:br>
              <a:rPr lang="es-ES" sz="2100"/>
            </a:br>
            <a:endParaRPr lang="es-CR" sz="2100"/>
          </a:p>
        </p:txBody>
      </p:sp>
    </p:spTree>
    <p:extLst>
      <p:ext uri="{BB962C8B-B14F-4D97-AF65-F5344CB8AC3E}">
        <p14:creationId xmlns:p14="http://schemas.microsoft.com/office/powerpoint/2010/main" val="4067864897"/>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5CBE8B8A-15FF-4D3D-8BEC-FB60EBE6E94D}"/>
              </a:ext>
            </a:extLst>
          </p:cNvPr>
          <p:cNvSpPr txBox="1"/>
          <p:nvPr/>
        </p:nvSpPr>
        <p:spPr>
          <a:xfrm>
            <a:off x="1258888" y="1992313"/>
            <a:ext cx="6765925" cy="1436687"/>
          </a:xfrm>
          <a:prstGeom prst="rect">
            <a:avLst/>
          </a:prstGeom>
        </p:spPr>
        <p:txBody>
          <a:bodyPr vert="horz" wrap="square" lIns="0" tIns="45720" rIns="0" bIns="45720" rtlCol="0" anchor="t">
            <a:normAutofit/>
          </a:bodyPr>
          <a:lstStyle/>
          <a:p>
            <a:pPr>
              <a:spcAft>
                <a:spcPts val="600"/>
              </a:spcAft>
            </a:pPr>
            <a:r>
              <a:rPr lang="es-ES" sz="2800">
                <a:latin typeface="+mj-lt"/>
              </a:rPr>
              <a:t>A través del Sistema Informático del Proceso de Autoevaluación Institucional </a:t>
            </a:r>
          </a:p>
        </p:txBody>
      </p:sp>
      <p:sp>
        <p:nvSpPr>
          <p:cNvPr id="9" name="CuadroTexto 8">
            <a:extLst>
              <a:ext uri="{FF2B5EF4-FFF2-40B4-BE49-F238E27FC236}">
                <a16:creationId xmlns:a16="http://schemas.microsoft.com/office/drawing/2014/main" id="{813D365C-707A-440A-8B2F-FF85EDAEC072}"/>
              </a:ext>
            </a:extLst>
          </p:cNvPr>
          <p:cNvSpPr txBox="1"/>
          <p:nvPr/>
        </p:nvSpPr>
        <p:spPr>
          <a:xfrm>
            <a:off x="7800526" y="3652019"/>
            <a:ext cx="3205163" cy="1881187"/>
          </a:xfrm>
          <a:prstGeom prst="roundRect">
            <a:avLst/>
          </a:prstGeom>
          <a:solidFill>
            <a:srgbClr val="48098D"/>
          </a:solidFill>
          <a:effectLst>
            <a:outerShdw blurRad="50800" dist="38100" dir="8100000" algn="tr" rotWithShape="0">
              <a:prstClr val="black">
                <a:alpha val="40000"/>
              </a:prstClr>
            </a:outerShdw>
          </a:effectLst>
        </p:spPr>
        <p:txBody>
          <a:bodyPr wrap="square" rtlCol="0" anchor="t">
            <a:normAutofit lnSpcReduction="10000"/>
          </a:bodyPr>
          <a:lstStyle/>
          <a:p>
            <a:pPr algn="ctr">
              <a:spcAft>
                <a:spcPts val="600"/>
              </a:spcAft>
            </a:pPr>
            <a:r>
              <a:rPr lang="es-CR" sz="2800">
                <a:solidFill>
                  <a:schemeClr val="bg1"/>
                </a:solidFill>
                <a:latin typeface="Sagona ExtraLight" panose="02020303050505020204" pitchFamily="18" charset="0"/>
              </a:rPr>
              <a:t>Ajustado al ámbito  al cual pertenece la oficina</a:t>
            </a:r>
          </a:p>
        </p:txBody>
      </p:sp>
      <p:sp>
        <p:nvSpPr>
          <p:cNvPr id="2" name="Título 1">
            <a:extLst>
              <a:ext uri="{FF2B5EF4-FFF2-40B4-BE49-F238E27FC236}">
                <a16:creationId xmlns:a16="http://schemas.microsoft.com/office/drawing/2014/main" id="{F1D8375B-C5BC-4EC6-B02B-3EA3731BADED}"/>
              </a:ext>
            </a:extLst>
          </p:cNvPr>
          <p:cNvSpPr>
            <a:spLocks noGrp="1"/>
          </p:cNvSpPr>
          <p:nvPr>
            <p:ph type="ctrTitle"/>
          </p:nvPr>
        </p:nvSpPr>
        <p:spPr>
          <a:xfrm>
            <a:off x="1627321" y="339645"/>
            <a:ext cx="10134369" cy="1002552"/>
          </a:xfrm>
        </p:spPr>
        <p:txBody>
          <a:bodyPr vert="horz" lIns="0" tIns="45720" rIns="0" bIns="45720" rtlCol="0" anchor="b">
            <a:normAutofit/>
          </a:bodyPr>
          <a:lstStyle/>
          <a:p>
            <a:r>
              <a:rPr lang="es-ES" sz="3800" b="0" i="0" kern="1200" cap="all" baseline="0">
                <a:latin typeface="Sagona ExtraLight" panose="02020303050505020204" pitchFamily="18" charset="0"/>
                <a:ea typeface="+mj-ea"/>
                <a:cs typeface="+mj-cs"/>
              </a:rPr>
              <a:t>¿Cómo se realiza la  autoevalución </a:t>
            </a:r>
          </a:p>
        </p:txBody>
      </p:sp>
      <p:pic>
        <p:nvPicPr>
          <p:cNvPr id="17" name="Imagen 16">
            <a:extLst>
              <a:ext uri="{FF2B5EF4-FFF2-40B4-BE49-F238E27FC236}">
                <a16:creationId xmlns:a16="http://schemas.microsoft.com/office/drawing/2014/main" id="{D1C06485-2F79-4FD1-905B-403499B04AD8}"/>
              </a:ext>
            </a:extLst>
          </p:cNvPr>
          <p:cNvPicPr>
            <a:picLocks noChangeAspect="1"/>
          </p:cNvPicPr>
          <p:nvPr/>
        </p:nvPicPr>
        <p:blipFill>
          <a:blip r:embed="rId2"/>
          <a:stretch>
            <a:fillRect/>
          </a:stretch>
        </p:blipFill>
        <p:spPr>
          <a:xfrm>
            <a:off x="1805005" y="3429000"/>
            <a:ext cx="4889500" cy="2327226"/>
          </a:xfrm>
          <a:prstGeom prst="rect">
            <a:avLst/>
          </a:prstGeom>
        </p:spPr>
      </p:pic>
    </p:spTree>
    <p:extLst>
      <p:ext uri="{BB962C8B-B14F-4D97-AF65-F5344CB8AC3E}">
        <p14:creationId xmlns:p14="http://schemas.microsoft.com/office/powerpoint/2010/main" val="32959000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89D09C-4D62-42B2-96AA-FCBB5E15BF75}"/>
              </a:ext>
            </a:extLst>
          </p:cNvPr>
          <p:cNvSpPr>
            <a:spLocks noGrp="1"/>
          </p:cNvSpPr>
          <p:nvPr>
            <p:ph type="ctrTitle"/>
          </p:nvPr>
        </p:nvSpPr>
        <p:spPr/>
        <p:txBody>
          <a:bodyPr/>
          <a:lstStyle/>
          <a:p>
            <a:r>
              <a:rPr lang="es-CR" sz="3600"/>
              <a:t>Componentes del formulario PAI</a:t>
            </a:r>
          </a:p>
        </p:txBody>
      </p:sp>
      <p:sp>
        <p:nvSpPr>
          <p:cNvPr id="81" name="Freeform 21">
            <a:extLst>
              <a:ext uri="{FF2B5EF4-FFF2-40B4-BE49-F238E27FC236}">
                <a16:creationId xmlns:a16="http://schemas.microsoft.com/office/drawing/2014/main" id="{33737BA9-C78E-40E4-903A-7C4FD88EE835}"/>
              </a:ext>
            </a:extLst>
          </p:cNvPr>
          <p:cNvSpPr>
            <a:spLocks noChangeArrowheads="1"/>
          </p:cNvSpPr>
          <p:nvPr/>
        </p:nvSpPr>
        <p:spPr bwMode="auto">
          <a:xfrm>
            <a:off x="6105997" y="11679668"/>
            <a:ext cx="4933958" cy="1270703"/>
          </a:xfrm>
          <a:custGeom>
            <a:avLst/>
            <a:gdLst>
              <a:gd name="T0" fmla="*/ 0 w 5992"/>
              <a:gd name="T1" fmla="*/ 0 h 1544"/>
              <a:gd name="T2" fmla="*/ 5991 w 5992"/>
              <a:gd name="T3" fmla="*/ 1543 h 1544"/>
              <a:gd name="T4" fmla="*/ 891 w 5992"/>
              <a:gd name="T5" fmla="*/ 1543 h 1544"/>
              <a:gd name="T6" fmla="*/ 0 w 5992"/>
              <a:gd name="T7" fmla="*/ 0 h 1544"/>
            </a:gdLst>
            <a:ahLst/>
            <a:cxnLst>
              <a:cxn ang="0">
                <a:pos x="T0" y="T1"/>
              </a:cxn>
              <a:cxn ang="0">
                <a:pos x="T2" y="T3"/>
              </a:cxn>
              <a:cxn ang="0">
                <a:pos x="T4" y="T5"/>
              </a:cxn>
              <a:cxn ang="0">
                <a:pos x="T6" y="T7"/>
              </a:cxn>
            </a:cxnLst>
            <a:rect l="0" t="0" r="r" b="b"/>
            <a:pathLst>
              <a:path w="5992" h="1544">
                <a:moveTo>
                  <a:pt x="0" y="0"/>
                </a:moveTo>
                <a:lnTo>
                  <a:pt x="5991" y="1543"/>
                </a:lnTo>
                <a:lnTo>
                  <a:pt x="891" y="1543"/>
                </a:lnTo>
                <a:lnTo>
                  <a:pt x="0" y="0"/>
                </a:lnTo>
              </a:path>
            </a:pathLst>
          </a:custGeom>
          <a:solidFill>
            <a:schemeClr val="bg1">
              <a:alpha val="10000"/>
            </a:schemeClr>
          </a:solidFill>
          <a:ln>
            <a:noFill/>
          </a:ln>
          <a:effectLst/>
        </p:spPr>
        <p:txBody>
          <a:bodyPr wrap="none" anchor="ctr"/>
          <a:lstStyle/>
          <a:p>
            <a:endParaRPr lang="en-US" sz="6532">
              <a:latin typeface="Open Sans Light" panose="020B0306030504020204" pitchFamily="34" charset="0"/>
            </a:endParaRPr>
          </a:p>
        </p:txBody>
      </p:sp>
      <p:sp>
        <p:nvSpPr>
          <p:cNvPr id="83" name="Freeform 22">
            <a:extLst>
              <a:ext uri="{FF2B5EF4-FFF2-40B4-BE49-F238E27FC236}">
                <a16:creationId xmlns:a16="http://schemas.microsoft.com/office/drawing/2014/main" id="{AC2C3CC9-1A23-439A-8898-03EF5205CD4D}"/>
              </a:ext>
            </a:extLst>
          </p:cNvPr>
          <p:cNvSpPr>
            <a:spLocks noChangeArrowheads="1"/>
          </p:cNvSpPr>
          <p:nvPr/>
        </p:nvSpPr>
        <p:spPr bwMode="auto">
          <a:xfrm>
            <a:off x="6839374" y="11679668"/>
            <a:ext cx="4933958" cy="1270703"/>
          </a:xfrm>
          <a:custGeom>
            <a:avLst/>
            <a:gdLst>
              <a:gd name="T0" fmla="*/ 5991 w 5992"/>
              <a:gd name="T1" fmla="*/ 0 h 1544"/>
              <a:gd name="T2" fmla="*/ 0 w 5992"/>
              <a:gd name="T3" fmla="*/ 1543 h 1544"/>
              <a:gd name="T4" fmla="*/ 5100 w 5992"/>
              <a:gd name="T5" fmla="*/ 1543 h 1544"/>
              <a:gd name="T6" fmla="*/ 5991 w 5992"/>
              <a:gd name="T7" fmla="*/ 0 h 1544"/>
            </a:gdLst>
            <a:ahLst/>
            <a:cxnLst>
              <a:cxn ang="0">
                <a:pos x="T0" y="T1"/>
              </a:cxn>
              <a:cxn ang="0">
                <a:pos x="T2" y="T3"/>
              </a:cxn>
              <a:cxn ang="0">
                <a:pos x="T4" y="T5"/>
              </a:cxn>
              <a:cxn ang="0">
                <a:pos x="T6" y="T7"/>
              </a:cxn>
            </a:cxnLst>
            <a:rect l="0" t="0" r="r" b="b"/>
            <a:pathLst>
              <a:path w="5992" h="1544">
                <a:moveTo>
                  <a:pt x="5991" y="0"/>
                </a:moveTo>
                <a:lnTo>
                  <a:pt x="0" y="1543"/>
                </a:lnTo>
                <a:lnTo>
                  <a:pt x="5100" y="1543"/>
                </a:lnTo>
                <a:lnTo>
                  <a:pt x="5991" y="0"/>
                </a:lnTo>
              </a:path>
            </a:pathLst>
          </a:custGeom>
          <a:solidFill>
            <a:schemeClr val="bg1">
              <a:alpha val="10000"/>
            </a:schemeClr>
          </a:solidFill>
          <a:ln>
            <a:noFill/>
          </a:ln>
          <a:effectLst/>
        </p:spPr>
        <p:txBody>
          <a:bodyPr wrap="none" anchor="ctr"/>
          <a:lstStyle/>
          <a:p>
            <a:endParaRPr lang="en-US" sz="6532">
              <a:latin typeface="Open Sans Light" panose="020B0306030504020204" pitchFamily="34" charset="0"/>
            </a:endParaRPr>
          </a:p>
        </p:txBody>
      </p:sp>
      <p:sp>
        <p:nvSpPr>
          <p:cNvPr id="113" name="Freeform 21">
            <a:extLst>
              <a:ext uri="{FF2B5EF4-FFF2-40B4-BE49-F238E27FC236}">
                <a16:creationId xmlns:a16="http://schemas.microsoft.com/office/drawing/2014/main" id="{EC18C369-374C-4758-82F6-6C20FF25C039}"/>
              </a:ext>
            </a:extLst>
          </p:cNvPr>
          <p:cNvSpPr>
            <a:spLocks noChangeArrowheads="1"/>
          </p:cNvSpPr>
          <p:nvPr/>
        </p:nvSpPr>
        <p:spPr bwMode="auto">
          <a:xfrm>
            <a:off x="6258397" y="11832068"/>
            <a:ext cx="4933958" cy="1270703"/>
          </a:xfrm>
          <a:custGeom>
            <a:avLst/>
            <a:gdLst>
              <a:gd name="T0" fmla="*/ 0 w 5992"/>
              <a:gd name="T1" fmla="*/ 0 h 1544"/>
              <a:gd name="T2" fmla="*/ 5991 w 5992"/>
              <a:gd name="T3" fmla="*/ 1543 h 1544"/>
              <a:gd name="T4" fmla="*/ 891 w 5992"/>
              <a:gd name="T5" fmla="*/ 1543 h 1544"/>
              <a:gd name="T6" fmla="*/ 0 w 5992"/>
              <a:gd name="T7" fmla="*/ 0 h 1544"/>
            </a:gdLst>
            <a:ahLst/>
            <a:cxnLst>
              <a:cxn ang="0">
                <a:pos x="T0" y="T1"/>
              </a:cxn>
              <a:cxn ang="0">
                <a:pos x="T2" y="T3"/>
              </a:cxn>
              <a:cxn ang="0">
                <a:pos x="T4" y="T5"/>
              </a:cxn>
              <a:cxn ang="0">
                <a:pos x="T6" y="T7"/>
              </a:cxn>
            </a:cxnLst>
            <a:rect l="0" t="0" r="r" b="b"/>
            <a:pathLst>
              <a:path w="5992" h="1544">
                <a:moveTo>
                  <a:pt x="0" y="0"/>
                </a:moveTo>
                <a:lnTo>
                  <a:pt x="5991" y="1543"/>
                </a:lnTo>
                <a:lnTo>
                  <a:pt x="891" y="1543"/>
                </a:lnTo>
                <a:lnTo>
                  <a:pt x="0" y="0"/>
                </a:lnTo>
              </a:path>
            </a:pathLst>
          </a:custGeom>
          <a:solidFill>
            <a:schemeClr val="bg1">
              <a:alpha val="10000"/>
            </a:schemeClr>
          </a:solidFill>
          <a:ln>
            <a:noFill/>
          </a:ln>
          <a:effectLst/>
        </p:spPr>
        <p:txBody>
          <a:bodyPr wrap="none" anchor="ctr"/>
          <a:lstStyle/>
          <a:p>
            <a:endParaRPr lang="en-US" sz="6532">
              <a:latin typeface="Open Sans Light" panose="020B0306030504020204" pitchFamily="34" charset="0"/>
            </a:endParaRPr>
          </a:p>
        </p:txBody>
      </p:sp>
      <p:sp>
        <p:nvSpPr>
          <p:cNvPr id="115" name="Freeform 22">
            <a:extLst>
              <a:ext uri="{FF2B5EF4-FFF2-40B4-BE49-F238E27FC236}">
                <a16:creationId xmlns:a16="http://schemas.microsoft.com/office/drawing/2014/main" id="{295367F5-FD4B-4B62-B3FC-D173C773BA29}"/>
              </a:ext>
            </a:extLst>
          </p:cNvPr>
          <p:cNvSpPr>
            <a:spLocks noChangeArrowheads="1"/>
          </p:cNvSpPr>
          <p:nvPr/>
        </p:nvSpPr>
        <p:spPr bwMode="auto">
          <a:xfrm>
            <a:off x="6991774" y="11832068"/>
            <a:ext cx="4933958" cy="1270703"/>
          </a:xfrm>
          <a:custGeom>
            <a:avLst/>
            <a:gdLst>
              <a:gd name="T0" fmla="*/ 5991 w 5992"/>
              <a:gd name="T1" fmla="*/ 0 h 1544"/>
              <a:gd name="T2" fmla="*/ 0 w 5992"/>
              <a:gd name="T3" fmla="*/ 1543 h 1544"/>
              <a:gd name="T4" fmla="*/ 5100 w 5992"/>
              <a:gd name="T5" fmla="*/ 1543 h 1544"/>
              <a:gd name="T6" fmla="*/ 5991 w 5992"/>
              <a:gd name="T7" fmla="*/ 0 h 1544"/>
            </a:gdLst>
            <a:ahLst/>
            <a:cxnLst>
              <a:cxn ang="0">
                <a:pos x="T0" y="T1"/>
              </a:cxn>
              <a:cxn ang="0">
                <a:pos x="T2" y="T3"/>
              </a:cxn>
              <a:cxn ang="0">
                <a:pos x="T4" y="T5"/>
              </a:cxn>
              <a:cxn ang="0">
                <a:pos x="T6" y="T7"/>
              </a:cxn>
            </a:cxnLst>
            <a:rect l="0" t="0" r="r" b="b"/>
            <a:pathLst>
              <a:path w="5992" h="1544">
                <a:moveTo>
                  <a:pt x="5991" y="0"/>
                </a:moveTo>
                <a:lnTo>
                  <a:pt x="0" y="1543"/>
                </a:lnTo>
                <a:lnTo>
                  <a:pt x="5100" y="1543"/>
                </a:lnTo>
                <a:lnTo>
                  <a:pt x="5991" y="0"/>
                </a:lnTo>
              </a:path>
            </a:pathLst>
          </a:custGeom>
          <a:solidFill>
            <a:schemeClr val="bg1">
              <a:alpha val="10000"/>
            </a:schemeClr>
          </a:solidFill>
          <a:ln>
            <a:noFill/>
          </a:ln>
          <a:effectLst/>
        </p:spPr>
        <p:txBody>
          <a:bodyPr wrap="none" anchor="ctr"/>
          <a:lstStyle/>
          <a:p>
            <a:endParaRPr lang="en-US" sz="6532">
              <a:latin typeface="Open Sans Light" panose="020B0306030504020204" pitchFamily="34" charset="0"/>
            </a:endParaRPr>
          </a:p>
        </p:txBody>
      </p:sp>
      <p:sp>
        <p:nvSpPr>
          <p:cNvPr id="137" name="Freeform 1">
            <a:extLst>
              <a:ext uri="{FF2B5EF4-FFF2-40B4-BE49-F238E27FC236}">
                <a16:creationId xmlns:a16="http://schemas.microsoft.com/office/drawing/2014/main" id="{517B1D6C-17B4-478B-BE9D-65CDDED72DEE}"/>
              </a:ext>
            </a:extLst>
          </p:cNvPr>
          <p:cNvSpPr>
            <a:spLocks noChangeArrowheads="1"/>
          </p:cNvSpPr>
          <p:nvPr/>
        </p:nvSpPr>
        <p:spPr bwMode="auto">
          <a:xfrm>
            <a:off x="532857" y="2016524"/>
            <a:ext cx="3182989" cy="1433608"/>
          </a:xfrm>
          <a:custGeom>
            <a:avLst/>
            <a:gdLst>
              <a:gd name="T0" fmla="*/ 891 w 6883"/>
              <a:gd name="T1" fmla="*/ 3087 h 3088"/>
              <a:gd name="T2" fmla="*/ 0 w 6883"/>
              <a:gd name="T3" fmla="*/ 1543 h 3088"/>
              <a:gd name="T4" fmla="*/ 891 w 6883"/>
              <a:gd name="T5" fmla="*/ 0 h 3088"/>
              <a:gd name="T6" fmla="*/ 5991 w 6883"/>
              <a:gd name="T7" fmla="*/ 0 h 3088"/>
              <a:gd name="T8" fmla="*/ 6882 w 6883"/>
              <a:gd name="T9" fmla="*/ 1543 h 3088"/>
              <a:gd name="T10" fmla="*/ 5991 w 6883"/>
              <a:gd name="T11" fmla="*/ 3087 h 3088"/>
              <a:gd name="T12" fmla="*/ 891 w 6883"/>
              <a:gd name="T13" fmla="*/ 3087 h 3088"/>
            </a:gdLst>
            <a:ahLst/>
            <a:cxnLst>
              <a:cxn ang="0">
                <a:pos x="T0" y="T1"/>
              </a:cxn>
              <a:cxn ang="0">
                <a:pos x="T2" y="T3"/>
              </a:cxn>
              <a:cxn ang="0">
                <a:pos x="T4" y="T5"/>
              </a:cxn>
              <a:cxn ang="0">
                <a:pos x="T6" y="T7"/>
              </a:cxn>
              <a:cxn ang="0">
                <a:pos x="T8" y="T9"/>
              </a:cxn>
              <a:cxn ang="0">
                <a:pos x="T10" y="T11"/>
              </a:cxn>
              <a:cxn ang="0">
                <a:pos x="T12" y="T13"/>
              </a:cxn>
            </a:cxnLst>
            <a:rect l="0" t="0" r="r" b="b"/>
            <a:pathLst>
              <a:path w="6883" h="3088">
                <a:moveTo>
                  <a:pt x="891" y="3087"/>
                </a:moveTo>
                <a:lnTo>
                  <a:pt x="0" y="1543"/>
                </a:lnTo>
                <a:lnTo>
                  <a:pt x="891" y="0"/>
                </a:lnTo>
                <a:lnTo>
                  <a:pt x="5991" y="0"/>
                </a:lnTo>
                <a:lnTo>
                  <a:pt x="6882" y="1543"/>
                </a:lnTo>
                <a:lnTo>
                  <a:pt x="5991" y="3087"/>
                </a:lnTo>
                <a:lnTo>
                  <a:pt x="891" y="3087"/>
                </a:lnTo>
              </a:path>
            </a:pathLst>
          </a:custGeom>
          <a:solidFill>
            <a:srgbClr val="00B050"/>
          </a:solidFill>
          <a:ln>
            <a:noFill/>
          </a:ln>
          <a:effectLst/>
        </p:spPr>
        <p:txBody>
          <a:bodyPr wrap="none" anchor="ctr"/>
          <a:lstStyle/>
          <a:p>
            <a:endParaRPr lang="en-US" sz="4900">
              <a:latin typeface="Open Sans Light" panose="020B0306030504020204" pitchFamily="34" charset="0"/>
            </a:endParaRPr>
          </a:p>
        </p:txBody>
      </p:sp>
      <p:sp>
        <p:nvSpPr>
          <p:cNvPr id="139" name="Freeform 2">
            <a:extLst>
              <a:ext uri="{FF2B5EF4-FFF2-40B4-BE49-F238E27FC236}">
                <a16:creationId xmlns:a16="http://schemas.microsoft.com/office/drawing/2014/main" id="{AFCEBDE1-436B-4299-942A-CEE330768A8E}"/>
              </a:ext>
            </a:extLst>
          </p:cNvPr>
          <p:cNvSpPr>
            <a:spLocks noChangeArrowheads="1"/>
          </p:cNvSpPr>
          <p:nvPr/>
        </p:nvSpPr>
        <p:spPr bwMode="auto">
          <a:xfrm>
            <a:off x="4093815" y="1995128"/>
            <a:ext cx="3182989" cy="1433608"/>
          </a:xfrm>
          <a:custGeom>
            <a:avLst/>
            <a:gdLst>
              <a:gd name="T0" fmla="*/ 891 w 6883"/>
              <a:gd name="T1" fmla="*/ 3087 h 3088"/>
              <a:gd name="T2" fmla="*/ 0 w 6883"/>
              <a:gd name="T3" fmla="*/ 1544 h 3088"/>
              <a:gd name="T4" fmla="*/ 891 w 6883"/>
              <a:gd name="T5" fmla="*/ 0 h 3088"/>
              <a:gd name="T6" fmla="*/ 5991 w 6883"/>
              <a:gd name="T7" fmla="*/ 0 h 3088"/>
              <a:gd name="T8" fmla="*/ 6882 w 6883"/>
              <a:gd name="T9" fmla="*/ 1544 h 3088"/>
              <a:gd name="T10" fmla="*/ 5991 w 6883"/>
              <a:gd name="T11" fmla="*/ 3087 h 3088"/>
              <a:gd name="T12" fmla="*/ 891 w 6883"/>
              <a:gd name="T13" fmla="*/ 3087 h 3088"/>
            </a:gdLst>
            <a:ahLst/>
            <a:cxnLst>
              <a:cxn ang="0">
                <a:pos x="T0" y="T1"/>
              </a:cxn>
              <a:cxn ang="0">
                <a:pos x="T2" y="T3"/>
              </a:cxn>
              <a:cxn ang="0">
                <a:pos x="T4" y="T5"/>
              </a:cxn>
              <a:cxn ang="0">
                <a:pos x="T6" y="T7"/>
              </a:cxn>
              <a:cxn ang="0">
                <a:pos x="T8" y="T9"/>
              </a:cxn>
              <a:cxn ang="0">
                <a:pos x="T10" y="T11"/>
              </a:cxn>
              <a:cxn ang="0">
                <a:pos x="T12" y="T13"/>
              </a:cxn>
            </a:cxnLst>
            <a:rect l="0" t="0" r="r" b="b"/>
            <a:pathLst>
              <a:path w="6883" h="3088">
                <a:moveTo>
                  <a:pt x="891" y="3087"/>
                </a:moveTo>
                <a:lnTo>
                  <a:pt x="0" y="1544"/>
                </a:lnTo>
                <a:lnTo>
                  <a:pt x="891" y="0"/>
                </a:lnTo>
                <a:lnTo>
                  <a:pt x="5991" y="0"/>
                </a:lnTo>
                <a:lnTo>
                  <a:pt x="6882" y="1544"/>
                </a:lnTo>
                <a:lnTo>
                  <a:pt x="5991" y="3087"/>
                </a:lnTo>
                <a:lnTo>
                  <a:pt x="891" y="3087"/>
                </a:lnTo>
              </a:path>
            </a:pathLst>
          </a:custGeom>
          <a:solidFill>
            <a:srgbClr val="FCBD24"/>
          </a:solidFill>
          <a:ln>
            <a:noFill/>
          </a:ln>
          <a:effectLst/>
        </p:spPr>
        <p:txBody>
          <a:bodyPr wrap="none" anchor="ctr"/>
          <a:lstStyle/>
          <a:p>
            <a:endParaRPr lang="en-US" sz="4900">
              <a:latin typeface="Open Sans Light" panose="020B0306030504020204" pitchFamily="34" charset="0"/>
            </a:endParaRPr>
          </a:p>
        </p:txBody>
      </p:sp>
      <p:sp>
        <p:nvSpPr>
          <p:cNvPr id="141" name="Freeform 3">
            <a:extLst>
              <a:ext uri="{FF2B5EF4-FFF2-40B4-BE49-F238E27FC236}">
                <a16:creationId xmlns:a16="http://schemas.microsoft.com/office/drawing/2014/main" id="{B16F9981-1015-43DD-BB57-D34A0DE3C4FF}"/>
              </a:ext>
            </a:extLst>
          </p:cNvPr>
          <p:cNvSpPr>
            <a:spLocks noChangeArrowheads="1"/>
          </p:cNvSpPr>
          <p:nvPr/>
        </p:nvSpPr>
        <p:spPr bwMode="auto">
          <a:xfrm>
            <a:off x="7763888" y="1965714"/>
            <a:ext cx="3182989" cy="1433608"/>
          </a:xfrm>
          <a:custGeom>
            <a:avLst/>
            <a:gdLst>
              <a:gd name="T0" fmla="*/ 891 w 6883"/>
              <a:gd name="T1" fmla="*/ 3086 h 3087"/>
              <a:gd name="T2" fmla="*/ 0 w 6883"/>
              <a:gd name="T3" fmla="*/ 1543 h 3087"/>
              <a:gd name="T4" fmla="*/ 891 w 6883"/>
              <a:gd name="T5" fmla="*/ 0 h 3087"/>
              <a:gd name="T6" fmla="*/ 5991 w 6883"/>
              <a:gd name="T7" fmla="*/ 0 h 3087"/>
              <a:gd name="T8" fmla="*/ 6882 w 6883"/>
              <a:gd name="T9" fmla="*/ 1543 h 3087"/>
              <a:gd name="T10" fmla="*/ 5991 w 6883"/>
              <a:gd name="T11" fmla="*/ 3086 h 3087"/>
              <a:gd name="T12" fmla="*/ 891 w 6883"/>
              <a:gd name="T13" fmla="*/ 3086 h 3087"/>
            </a:gdLst>
            <a:ahLst/>
            <a:cxnLst>
              <a:cxn ang="0">
                <a:pos x="T0" y="T1"/>
              </a:cxn>
              <a:cxn ang="0">
                <a:pos x="T2" y="T3"/>
              </a:cxn>
              <a:cxn ang="0">
                <a:pos x="T4" y="T5"/>
              </a:cxn>
              <a:cxn ang="0">
                <a:pos x="T6" y="T7"/>
              </a:cxn>
              <a:cxn ang="0">
                <a:pos x="T8" y="T9"/>
              </a:cxn>
              <a:cxn ang="0">
                <a:pos x="T10" y="T11"/>
              </a:cxn>
              <a:cxn ang="0">
                <a:pos x="T12" y="T13"/>
              </a:cxn>
            </a:cxnLst>
            <a:rect l="0" t="0" r="r" b="b"/>
            <a:pathLst>
              <a:path w="6883" h="3087">
                <a:moveTo>
                  <a:pt x="891" y="3086"/>
                </a:moveTo>
                <a:lnTo>
                  <a:pt x="0" y="1543"/>
                </a:lnTo>
                <a:lnTo>
                  <a:pt x="891" y="0"/>
                </a:lnTo>
                <a:lnTo>
                  <a:pt x="5991" y="0"/>
                </a:lnTo>
                <a:lnTo>
                  <a:pt x="6882" y="1543"/>
                </a:lnTo>
                <a:lnTo>
                  <a:pt x="5991" y="3086"/>
                </a:lnTo>
                <a:lnTo>
                  <a:pt x="891" y="3086"/>
                </a:lnTo>
              </a:path>
            </a:pathLst>
          </a:custGeom>
          <a:solidFill>
            <a:srgbClr val="0070C0"/>
          </a:solidFill>
          <a:ln>
            <a:noFill/>
          </a:ln>
          <a:effectLst/>
        </p:spPr>
        <p:txBody>
          <a:bodyPr wrap="none" anchor="ctr"/>
          <a:lstStyle/>
          <a:p>
            <a:endParaRPr lang="en-US" sz="4900">
              <a:latin typeface="Open Sans Light" panose="020B0306030504020204" pitchFamily="34" charset="0"/>
            </a:endParaRPr>
          </a:p>
        </p:txBody>
      </p:sp>
      <p:sp>
        <p:nvSpPr>
          <p:cNvPr id="143" name="Freeform 4">
            <a:extLst>
              <a:ext uri="{FF2B5EF4-FFF2-40B4-BE49-F238E27FC236}">
                <a16:creationId xmlns:a16="http://schemas.microsoft.com/office/drawing/2014/main" id="{912C70AB-6FCF-4064-92DC-2FBC48C2DF7E}"/>
              </a:ext>
            </a:extLst>
          </p:cNvPr>
          <p:cNvSpPr>
            <a:spLocks noChangeArrowheads="1"/>
          </p:cNvSpPr>
          <p:nvPr/>
        </p:nvSpPr>
        <p:spPr bwMode="auto">
          <a:xfrm>
            <a:off x="5811013" y="3834450"/>
            <a:ext cx="3182989" cy="1433608"/>
          </a:xfrm>
          <a:custGeom>
            <a:avLst/>
            <a:gdLst>
              <a:gd name="T0" fmla="*/ 891 w 6883"/>
              <a:gd name="T1" fmla="*/ 3088 h 3089"/>
              <a:gd name="T2" fmla="*/ 0 w 6883"/>
              <a:gd name="T3" fmla="*/ 1544 h 3089"/>
              <a:gd name="T4" fmla="*/ 891 w 6883"/>
              <a:gd name="T5" fmla="*/ 0 h 3089"/>
              <a:gd name="T6" fmla="*/ 5991 w 6883"/>
              <a:gd name="T7" fmla="*/ 0 h 3089"/>
              <a:gd name="T8" fmla="*/ 6882 w 6883"/>
              <a:gd name="T9" fmla="*/ 1544 h 3089"/>
              <a:gd name="T10" fmla="*/ 5991 w 6883"/>
              <a:gd name="T11" fmla="*/ 3088 h 3089"/>
              <a:gd name="T12" fmla="*/ 891 w 6883"/>
              <a:gd name="T13" fmla="*/ 3088 h 3089"/>
            </a:gdLst>
            <a:ahLst/>
            <a:cxnLst>
              <a:cxn ang="0">
                <a:pos x="T0" y="T1"/>
              </a:cxn>
              <a:cxn ang="0">
                <a:pos x="T2" y="T3"/>
              </a:cxn>
              <a:cxn ang="0">
                <a:pos x="T4" y="T5"/>
              </a:cxn>
              <a:cxn ang="0">
                <a:pos x="T6" y="T7"/>
              </a:cxn>
              <a:cxn ang="0">
                <a:pos x="T8" y="T9"/>
              </a:cxn>
              <a:cxn ang="0">
                <a:pos x="T10" y="T11"/>
              </a:cxn>
              <a:cxn ang="0">
                <a:pos x="T12" y="T13"/>
              </a:cxn>
            </a:cxnLst>
            <a:rect l="0" t="0" r="r" b="b"/>
            <a:pathLst>
              <a:path w="6883" h="3089">
                <a:moveTo>
                  <a:pt x="891" y="3088"/>
                </a:moveTo>
                <a:lnTo>
                  <a:pt x="0" y="1544"/>
                </a:lnTo>
                <a:lnTo>
                  <a:pt x="891" y="0"/>
                </a:lnTo>
                <a:lnTo>
                  <a:pt x="5991" y="0"/>
                </a:lnTo>
                <a:lnTo>
                  <a:pt x="6882" y="1544"/>
                </a:lnTo>
                <a:lnTo>
                  <a:pt x="5991" y="3088"/>
                </a:lnTo>
                <a:lnTo>
                  <a:pt x="891" y="3088"/>
                </a:lnTo>
              </a:path>
            </a:pathLst>
          </a:custGeom>
          <a:solidFill>
            <a:srgbClr val="869FB2"/>
          </a:solidFill>
          <a:ln>
            <a:noFill/>
          </a:ln>
          <a:effectLst/>
        </p:spPr>
        <p:txBody>
          <a:bodyPr wrap="none" anchor="ctr"/>
          <a:lstStyle/>
          <a:p>
            <a:endParaRPr lang="en-US" sz="4900">
              <a:latin typeface="Open Sans Light" panose="020B0306030504020204" pitchFamily="34" charset="0"/>
            </a:endParaRPr>
          </a:p>
        </p:txBody>
      </p:sp>
      <p:sp>
        <p:nvSpPr>
          <p:cNvPr id="145" name="Freeform 5">
            <a:extLst>
              <a:ext uri="{FF2B5EF4-FFF2-40B4-BE49-F238E27FC236}">
                <a16:creationId xmlns:a16="http://schemas.microsoft.com/office/drawing/2014/main" id="{09E82651-944E-4BE2-AF27-EAF59EA0A660}"/>
              </a:ext>
            </a:extLst>
          </p:cNvPr>
          <p:cNvSpPr>
            <a:spLocks noChangeArrowheads="1"/>
          </p:cNvSpPr>
          <p:nvPr/>
        </p:nvSpPr>
        <p:spPr bwMode="auto">
          <a:xfrm>
            <a:off x="637933" y="2916461"/>
            <a:ext cx="2771097" cy="716803"/>
          </a:xfrm>
          <a:custGeom>
            <a:avLst/>
            <a:gdLst>
              <a:gd name="T0" fmla="*/ 0 w 5992"/>
              <a:gd name="T1" fmla="*/ 0 h 1545"/>
              <a:gd name="T2" fmla="*/ 5991 w 5992"/>
              <a:gd name="T3" fmla="*/ 1544 h 1545"/>
              <a:gd name="T4" fmla="*/ 891 w 5992"/>
              <a:gd name="T5" fmla="*/ 1544 h 1545"/>
              <a:gd name="T6" fmla="*/ 0 w 5992"/>
              <a:gd name="T7" fmla="*/ 0 h 1545"/>
            </a:gdLst>
            <a:ahLst/>
            <a:cxnLst>
              <a:cxn ang="0">
                <a:pos x="T0" y="T1"/>
              </a:cxn>
              <a:cxn ang="0">
                <a:pos x="T2" y="T3"/>
              </a:cxn>
              <a:cxn ang="0">
                <a:pos x="T4" y="T5"/>
              </a:cxn>
              <a:cxn ang="0">
                <a:pos x="T6" y="T7"/>
              </a:cxn>
            </a:cxnLst>
            <a:rect l="0" t="0" r="r" b="b"/>
            <a:pathLst>
              <a:path w="5992" h="1545">
                <a:moveTo>
                  <a:pt x="0" y="0"/>
                </a:moveTo>
                <a:lnTo>
                  <a:pt x="5991" y="1544"/>
                </a:lnTo>
                <a:lnTo>
                  <a:pt x="891" y="1544"/>
                </a:lnTo>
                <a:lnTo>
                  <a:pt x="0" y="0"/>
                </a:lnTo>
              </a:path>
            </a:pathLst>
          </a:custGeom>
          <a:solidFill>
            <a:schemeClr val="bg1">
              <a:alpha val="10000"/>
            </a:schemeClr>
          </a:solidFill>
          <a:ln>
            <a:noFill/>
          </a:ln>
          <a:effectLst/>
        </p:spPr>
        <p:txBody>
          <a:bodyPr wrap="none" anchor="ctr"/>
          <a:lstStyle/>
          <a:p>
            <a:endParaRPr lang="en-US" sz="4900">
              <a:latin typeface="Open Sans Light" panose="020B0306030504020204" pitchFamily="34" charset="0"/>
            </a:endParaRPr>
          </a:p>
        </p:txBody>
      </p:sp>
      <p:sp>
        <p:nvSpPr>
          <p:cNvPr id="147" name="Freeform 6">
            <a:extLst>
              <a:ext uri="{FF2B5EF4-FFF2-40B4-BE49-F238E27FC236}">
                <a16:creationId xmlns:a16="http://schemas.microsoft.com/office/drawing/2014/main" id="{86A9669D-F02C-4E77-99FA-AB03591A477C}"/>
              </a:ext>
            </a:extLst>
          </p:cNvPr>
          <p:cNvSpPr>
            <a:spLocks noChangeArrowheads="1"/>
          </p:cNvSpPr>
          <p:nvPr/>
        </p:nvSpPr>
        <p:spPr bwMode="auto">
          <a:xfrm>
            <a:off x="1313026" y="2719237"/>
            <a:ext cx="2771097" cy="716803"/>
          </a:xfrm>
          <a:custGeom>
            <a:avLst/>
            <a:gdLst>
              <a:gd name="T0" fmla="*/ 5991 w 5992"/>
              <a:gd name="T1" fmla="*/ 0 h 1545"/>
              <a:gd name="T2" fmla="*/ 0 w 5992"/>
              <a:gd name="T3" fmla="*/ 1544 h 1545"/>
              <a:gd name="T4" fmla="*/ 5100 w 5992"/>
              <a:gd name="T5" fmla="*/ 1544 h 1545"/>
              <a:gd name="T6" fmla="*/ 5991 w 5992"/>
              <a:gd name="T7" fmla="*/ 0 h 1545"/>
            </a:gdLst>
            <a:ahLst/>
            <a:cxnLst>
              <a:cxn ang="0">
                <a:pos x="T0" y="T1"/>
              </a:cxn>
              <a:cxn ang="0">
                <a:pos x="T2" y="T3"/>
              </a:cxn>
              <a:cxn ang="0">
                <a:pos x="T4" y="T5"/>
              </a:cxn>
              <a:cxn ang="0">
                <a:pos x="T6" y="T7"/>
              </a:cxn>
            </a:cxnLst>
            <a:rect l="0" t="0" r="r" b="b"/>
            <a:pathLst>
              <a:path w="5992" h="1545">
                <a:moveTo>
                  <a:pt x="5991" y="0"/>
                </a:moveTo>
                <a:lnTo>
                  <a:pt x="0" y="1544"/>
                </a:lnTo>
                <a:lnTo>
                  <a:pt x="5100" y="1544"/>
                </a:lnTo>
                <a:lnTo>
                  <a:pt x="5991" y="0"/>
                </a:lnTo>
              </a:path>
            </a:pathLst>
          </a:custGeom>
          <a:solidFill>
            <a:schemeClr val="bg1">
              <a:alpha val="10000"/>
            </a:schemeClr>
          </a:solidFill>
          <a:ln>
            <a:noFill/>
          </a:ln>
          <a:effectLst/>
        </p:spPr>
        <p:txBody>
          <a:bodyPr wrap="none" anchor="ctr"/>
          <a:lstStyle/>
          <a:p>
            <a:endParaRPr lang="en-US" sz="4900">
              <a:latin typeface="Open Sans Light" panose="020B0306030504020204" pitchFamily="34" charset="0"/>
            </a:endParaRPr>
          </a:p>
        </p:txBody>
      </p:sp>
      <p:sp>
        <p:nvSpPr>
          <p:cNvPr id="153" name="Freeform 9">
            <a:extLst>
              <a:ext uri="{FF2B5EF4-FFF2-40B4-BE49-F238E27FC236}">
                <a16:creationId xmlns:a16="http://schemas.microsoft.com/office/drawing/2014/main" id="{218072F2-201A-4D88-985C-82B0BBE273B2}"/>
              </a:ext>
            </a:extLst>
          </p:cNvPr>
          <p:cNvSpPr>
            <a:spLocks noChangeArrowheads="1"/>
          </p:cNvSpPr>
          <p:nvPr/>
        </p:nvSpPr>
        <p:spPr bwMode="auto">
          <a:xfrm>
            <a:off x="954441" y="1981867"/>
            <a:ext cx="2771097" cy="716803"/>
          </a:xfrm>
          <a:custGeom>
            <a:avLst/>
            <a:gdLst>
              <a:gd name="T0" fmla="*/ 5991 w 5992"/>
              <a:gd name="T1" fmla="*/ 1543 h 1544"/>
              <a:gd name="T2" fmla="*/ 0 w 5992"/>
              <a:gd name="T3" fmla="*/ 0 h 1544"/>
              <a:gd name="T4" fmla="*/ 5100 w 5992"/>
              <a:gd name="T5" fmla="*/ 0 h 1544"/>
              <a:gd name="T6" fmla="*/ 5991 w 5992"/>
              <a:gd name="T7" fmla="*/ 1543 h 1544"/>
            </a:gdLst>
            <a:ahLst/>
            <a:cxnLst>
              <a:cxn ang="0">
                <a:pos x="T0" y="T1"/>
              </a:cxn>
              <a:cxn ang="0">
                <a:pos x="T2" y="T3"/>
              </a:cxn>
              <a:cxn ang="0">
                <a:pos x="T4" y="T5"/>
              </a:cxn>
              <a:cxn ang="0">
                <a:pos x="T6" y="T7"/>
              </a:cxn>
            </a:cxnLst>
            <a:rect l="0" t="0" r="r" b="b"/>
            <a:pathLst>
              <a:path w="5992" h="1544">
                <a:moveTo>
                  <a:pt x="5991" y="1543"/>
                </a:moveTo>
                <a:lnTo>
                  <a:pt x="0" y="0"/>
                </a:lnTo>
                <a:lnTo>
                  <a:pt x="5100" y="0"/>
                </a:lnTo>
                <a:lnTo>
                  <a:pt x="5991" y="1543"/>
                </a:lnTo>
              </a:path>
            </a:pathLst>
          </a:custGeom>
          <a:solidFill>
            <a:schemeClr val="bg1">
              <a:alpha val="10000"/>
            </a:schemeClr>
          </a:solidFill>
          <a:ln>
            <a:noFill/>
          </a:ln>
          <a:effectLst/>
        </p:spPr>
        <p:txBody>
          <a:bodyPr wrap="none" anchor="ctr"/>
          <a:lstStyle/>
          <a:p>
            <a:endParaRPr lang="en-US" sz="4900">
              <a:latin typeface="Open Sans Light" panose="020B0306030504020204" pitchFamily="34" charset="0"/>
            </a:endParaRPr>
          </a:p>
        </p:txBody>
      </p:sp>
      <p:sp>
        <p:nvSpPr>
          <p:cNvPr id="155" name="Freeform 10">
            <a:extLst>
              <a:ext uri="{FF2B5EF4-FFF2-40B4-BE49-F238E27FC236}">
                <a16:creationId xmlns:a16="http://schemas.microsoft.com/office/drawing/2014/main" id="{F7B5CF30-43B1-4725-B806-E3EE43F4DB75}"/>
              </a:ext>
            </a:extLst>
          </p:cNvPr>
          <p:cNvSpPr>
            <a:spLocks noChangeArrowheads="1"/>
          </p:cNvSpPr>
          <p:nvPr/>
        </p:nvSpPr>
        <p:spPr bwMode="auto">
          <a:xfrm>
            <a:off x="404264" y="2016526"/>
            <a:ext cx="2771097" cy="716803"/>
          </a:xfrm>
          <a:custGeom>
            <a:avLst/>
            <a:gdLst>
              <a:gd name="T0" fmla="*/ 0 w 5992"/>
              <a:gd name="T1" fmla="*/ 1543 h 1544"/>
              <a:gd name="T2" fmla="*/ 5991 w 5992"/>
              <a:gd name="T3" fmla="*/ 0 h 1544"/>
              <a:gd name="T4" fmla="*/ 891 w 5992"/>
              <a:gd name="T5" fmla="*/ 0 h 1544"/>
              <a:gd name="T6" fmla="*/ 0 w 5992"/>
              <a:gd name="T7" fmla="*/ 1543 h 1544"/>
            </a:gdLst>
            <a:ahLst/>
            <a:cxnLst>
              <a:cxn ang="0">
                <a:pos x="T0" y="T1"/>
              </a:cxn>
              <a:cxn ang="0">
                <a:pos x="T2" y="T3"/>
              </a:cxn>
              <a:cxn ang="0">
                <a:pos x="T4" y="T5"/>
              </a:cxn>
              <a:cxn ang="0">
                <a:pos x="T6" y="T7"/>
              </a:cxn>
            </a:cxnLst>
            <a:rect l="0" t="0" r="r" b="b"/>
            <a:pathLst>
              <a:path w="5992" h="1544">
                <a:moveTo>
                  <a:pt x="0" y="1543"/>
                </a:moveTo>
                <a:lnTo>
                  <a:pt x="5991" y="0"/>
                </a:lnTo>
                <a:lnTo>
                  <a:pt x="891" y="0"/>
                </a:lnTo>
                <a:lnTo>
                  <a:pt x="0" y="1543"/>
                </a:lnTo>
              </a:path>
            </a:pathLst>
          </a:custGeom>
          <a:solidFill>
            <a:schemeClr val="bg1">
              <a:alpha val="10000"/>
            </a:schemeClr>
          </a:solidFill>
          <a:ln>
            <a:noFill/>
          </a:ln>
          <a:effectLst/>
        </p:spPr>
        <p:txBody>
          <a:bodyPr wrap="none" anchor="ctr"/>
          <a:lstStyle/>
          <a:p>
            <a:endParaRPr lang="en-US" sz="4900">
              <a:latin typeface="Open Sans Light" panose="020B0306030504020204" pitchFamily="34" charset="0"/>
            </a:endParaRPr>
          </a:p>
        </p:txBody>
      </p:sp>
      <p:sp>
        <p:nvSpPr>
          <p:cNvPr id="157" name="Freeform 11">
            <a:extLst>
              <a:ext uri="{FF2B5EF4-FFF2-40B4-BE49-F238E27FC236}">
                <a16:creationId xmlns:a16="http://schemas.microsoft.com/office/drawing/2014/main" id="{B665BE60-9004-44F1-B6FA-6FAC482035AD}"/>
              </a:ext>
            </a:extLst>
          </p:cNvPr>
          <p:cNvSpPr>
            <a:spLocks noChangeArrowheads="1"/>
          </p:cNvSpPr>
          <p:nvPr/>
        </p:nvSpPr>
        <p:spPr bwMode="auto">
          <a:xfrm>
            <a:off x="4643990" y="1997854"/>
            <a:ext cx="2771097" cy="716803"/>
          </a:xfrm>
          <a:custGeom>
            <a:avLst/>
            <a:gdLst>
              <a:gd name="T0" fmla="*/ 5991 w 5992"/>
              <a:gd name="T1" fmla="*/ 1543 h 1544"/>
              <a:gd name="T2" fmla="*/ 0 w 5992"/>
              <a:gd name="T3" fmla="*/ 0 h 1544"/>
              <a:gd name="T4" fmla="*/ 5100 w 5992"/>
              <a:gd name="T5" fmla="*/ 0 h 1544"/>
              <a:gd name="T6" fmla="*/ 5991 w 5992"/>
              <a:gd name="T7" fmla="*/ 1543 h 1544"/>
            </a:gdLst>
            <a:ahLst/>
            <a:cxnLst>
              <a:cxn ang="0">
                <a:pos x="T0" y="T1"/>
              </a:cxn>
              <a:cxn ang="0">
                <a:pos x="T2" y="T3"/>
              </a:cxn>
              <a:cxn ang="0">
                <a:pos x="T4" y="T5"/>
              </a:cxn>
              <a:cxn ang="0">
                <a:pos x="T6" y="T7"/>
              </a:cxn>
            </a:cxnLst>
            <a:rect l="0" t="0" r="r" b="b"/>
            <a:pathLst>
              <a:path w="5992" h="1544">
                <a:moveTo>
                  <a:pt x="5991" y="1543"/>
                </a:moveTo>
                <a:lnTo>
                  <a:pt x="0" y="0"/>
                </a:lnTo>
                <a:lnTo>
                  <a:pt x="5100" y="0"/>
                </a:lnTo>
                <a:lnTo>
                  <a:pt x="5991" y="1543"/>
                </a:lnTo>
              </a:path>
            </a:pathLst>
          </a:custGeom>
          <a:solidFill>
            <a:schemeClr val="bg1">
              <a:alpha val="10000"/>
            </a:schemeClr>
          </a:solidFill>
          <a:ln>
            <a:noFill/>
          </a:ln>
          <a:effectLst/>
        </p:spPr>
        <p:txBody>
          <a:bodyPr wrap="none" anchor="ctr"/>
          <a:lstStyle/>
          <a:p>
            <a:endParaRPr lang="en-US" sz="4900">
              <a:latin typeface="Open Sans Light" panose="020B0306030504020204" pitchFamily="34" charset="0"/>
            </a:endParaRPr>
          </a:p>
        </p:txBody>
      </p:sp>
      <p:sp>
        <p:nvSpPr>
          <p:cNvPr id="159" name="Freeform 12">
            <a:extLst>
              <a:ext uri="{FF2B5EF4-FFF2-40B4-BE49-F238E27FC236}">
                <a16:creationId xmlns:a16="http://schemas.microsoft.com/office/drawing/2014/main" id="{D05F70D6-1736-4D2D-8726-27BD3D9ADB34}"/>
              </a:ext>
            </a:extLst>
          </p:cNvPr>
          <p:cNvSpPr>
            <a:spLocks noChangeArrowheads="1"/>
          </p:cNvSpPr>
          <p:nvPr/>
        </p:nvSpPr>
        <p:spPr bwMode="auto">
          <a:xfrm>
            <a:off x="4093814" y="1997854"/>
            <a:ext cx="2771097" cy="716803"/>
          </a:xfrm>
          <a:custGeom>
            <a:avLst/>
            <a:gdLst>
              <a:gd name="T0" fmla="*/ 0 w 5992"/>
              <a:gd name="T1" fmla="*/ 1543 h 1544"/>
              <a:gd name="T2" fmla="*/ 5991 w 5992"/>
              <a:gd name="T3" fmla="*/ 0 h 1544"/>
              <a:gd name="T4" fmla="*/ 891 w 5992"/>
              <a:gd name="T5" fmla="*/ 0 h 1544"/>
              <a:gd name="T6" fmla="*/ 0 w 5992"/>
              <a:gd name="T7" fmla="*/ 1543 h 1544"/>
            </a:gdLst>
            <a:ahLst/>
            <a:cxnLst>
              <a:cxn ang="0">
                <a:pos x="T0" y="T1"/>
              </a:cxn>
              <a:cxn ang="0">
                <a:pos x="T2" y="T3"/>
              </a:cxn>
              <a:cxn ang="0">
                <a:pos x="T4" y="T5"/>
              </a:cxn>
              <a:cxn ang="0">
                <a:pos x="T6" y="T7"/>
              </a:cxn>
            </a:cxnLst>
            <a:rect l="0" t="0" r="r" b="b"/>
            <a:pathLst>
              <a:path w="5992" h="1544">
                <a:moveTo>
                  <a:pt x="0" y="1543"/>
                </a:moveTo>
                <a:lnTo>
                  <a:pt x="5991" y="0"/>
                </a:lnTo>
                <a:lnTo>
                  <a:pt x="891" y="0"/>
                </a:lnTo>
                <a:lnTo>
                  <a:pt x="0" y="1543"/>
                </a:lnTo>
              </a:path>
            </a:pathLst>
          </a:custGeom>
          <a:solidFill>
            <a:schemeClr val="bg1">
              <a:alpha val="10000"/>
            </a:schemeClr>
          </a:solidFill>
          <a:ln>
            <a:noFill/>
          </a:ln>
          <a:effectLst/>
        </p:spPr>
        <p:txBody>
          <a:bodyPr wrap="none" anchor="ctr"/>
          <a:lstStyle/>
          <a:p>
            <a:endParaRPr lang="en-US" sz="4900">
              <a:latin typeface="Open Sans Light" panose="020B0306030504020204" pitchFamily="34" charset="0"/>
            </a:endParaRPr>
          </a:p>
        </p:txBody>
      </p:sp>
      <p:sp>
        <p:nvSpPr>
          <p:cNvPr id="161" name="Freeform 13">
            <a:extLst>
              <a:ext uri="{FF2B5EF4-FFF2-40B4-BE49-F238E27FC236}">
                <a16:creationId xmlns:a16="http://schemas.microsoft.com/office/drawing/2014/main" id="{269BD3A5-6E80-42BE-9AC5-57A9E20B33AF}"/>
              </a:ext>
            </a:extLst>
          </p:cNvPr>
          <p:cNvSpPr>
            <a:spLocks noChangeArrowheads="1"/>
          </p:cNvSpPr>
          <p:nvPr/>
        </p:nvSpPr>
        <p:spPr bwMode="auto">
          <a:xfrm>
            <a:off x="8314063" y="1965716"/>
            <a:ext cx="2771097" cy="716803"/>
          </a:xfrm>
          <a:custGeom>
            <a:avLst/>
            <a:gdLst>
              <a:gd name="T0" fmla="*/ 5991 w 5992"/>
              <a:gd name="T1" fmla="*/ 1543 h 1544"/>
              <a:gd name="T2" fmla="*/ 0 w 5992"/>
              <a:gd name="T3" fmla="*/ 0 h 1544"/>
              <a:gd name="T4" fmla="*/ 5100 w 5992"/>
              <a:gd name="T5" fmla="*/ 0 h 1544"/>
              <a:gd name="T6" fmla="*/ 5991 w 5992"/>
              <a:gd name="T7" fmla="*/ 1543 h 1544"/>
            </a:gdLst>
            <a:ahLst/>
            <a:cxnLst>
              <a:cxn ang="0">
                <a:pos x="T0" y="T1"/>
              </a:cxn>
              <a:cxn ang="0">
                <a:pos x="T2" y="T3"/>
              </a:cxn>
              <a:cxn ang="0">
                <a:pos x="T4" y="T5"/>
              </a:cxn>
              <a:cxn ang="0">
                <a:pos x="T6" y="T7"/>
              </a:cxn>
            </a:cxnLst>
            <a:rect l="0" t="0" r="r" b="b"/>
            <a:pathLst>
              <a:path w="5992" h="1544">
                <a:moveTo>
                  <a:pt x="5991" y="1543"/>
                </a:moveTo>
                <a:lnTo>
                  <a:pt x="0" y="0"/>
                </a:lnTo>
                <a:lnTo>
                  <a:pt x="5100" y="0"/>
                </a:lnTo>
                <a:lnTo>
                  <a:pt x="5991" y="1543"/>
                </a:lnTo>
              </a:path>
            </a:pathLst>
          </a:custGeom>
          <a:solidFill>
            <a:schemeClr val="bg1">
              <a:alpha val="10000"/>
            </a:schemeClr>
          </a:solidFill>
          <a:ln>
            <a:noFill/>
          </a:ln>
          <a:effectLst/>
        </p:spPr>
        <p:txBody>
          <a:bodyPr wrap="none" anchor="ctr"/>
          <a:lstStyle/>
          <a:p>
            <a:endParaRPr lang="en-US" sz="4900">
              <a:latin typeface="Open Sans Light" panose="020B0306030504020204" pitchFamily="34" charset="0"/>
            </a:endParaRPr>
          </a:p>
        </p:txBody>
      </p:sp>
      <p:sp>
        <p:nvSpPr>
          <p:cNvPr id="163" name="Freeform 14">
            <a:extLst>
              <a:ext uri="{FF2B5EF4-FFF2-40B4-BE49-F238E27FC236}">
                <a16:creationId xmlns:a16="http://schemas.microsoft.com/office/drawing/2014/main" id="{1D778B1C-5737-49DF-AC42-B1826ECA8281}"/>
              </a:ext>
            </a:extLst>
          </p:cNvPr>
          <p:cNvSpPr>
            <a:spLocks noChangeArrowheads="1"/>
          </p:cNvSpPr>
          <p:nvPr/>
        </p:nvSpPr>
        <p:spPr bwMode="auto">
          <a:xfrm>
            <a:off x="7763887" y="1965716"/>
            <a:ext cx="2771097" cy="716803"/>
          </a:xfrm>
          <a:custGeom>
            <a:avLst/>
            <a:gdLst>
              <a:gd name="T0" fmla="*/ 0 w 5992"/>
              <a:gd name="T1" fmla="*/ 1543 h 1544"/>
              <a:gd name="T2" fmla="*/ 5991 w 5992"/>
              <a:gd name="T3" fmla="*/ 0 h 1544"/>
              <a:gd name="T4" fmla="*/ 891 w 5992"/>
              <a:gd name="T5" fmla="*/ 0 h 1544"/>
              <a:gd name="T6" fmla="*/ 0 w 5992"/>
              <a:gd name="T7" fmla="*/ 1543 h 1544"/>
            </a:gdLst>
            <a:ahLst/>
            <a:cxnLst>
              <a:cxn ang="0">
                <a:pos x="T0" y="T1"/>
              </a:cxn>
              <a:cxn ang="0">
                <a:pos x="T2" y="T3"/>
              </a:cxn>
              <a:cxn ang="0">
                <a:pos x="T4" y="T5"/>
              </a:cxn>
              <a:cxn ang="0">
                <a:pos x="T6" y="T7"/>
              </a:cxn>
            </a:cxnLst>
            <a:rect l="0" t="0" r="r" b="b"/>
            <a:pathLst>
              <a:path w="5992" h="1544">
                <a:moveTo>
                  <a:pt x="0" y="1543"/>
                </a:moveTo>
                <a:lnTo>
                  <a:pt x="5991" y="0"/>
                </a:lnTo>
                <a:lnTo>
                  <a:pt x="891" y="0"/>
                </a:lnTo>
                <a:lnTo>
                  <a:pt x="0" y="1543"/>
                </a:lnTo>
              </a:path>
            </a:pathLst>
          </a:custGeom>
          <a:solidFill>
            <a:schemeClr val="bg1">
              <a:alpha val="10000"/>
            </a:schemeClr>
          </a:solidFill>
          <a:ln>
            <a:noFill/>
          </a:ln>
          <a:effectLst/>
        </p:spPr>
        <p:txBody>
          <a:bodyPr wrap="none" anchor="ctr"/>
          <a:lstStyle/>
          <a:p>
            <a:endParaRPr lang="en-US" sz="4900">
              <a:latin typeface="Open Sans Light" panose="020B0306030504020204" pitchFamily="34" charset="0"/>
            </a:endParaRPr>
          </a:p>
        </p:txBody>
      </p:sp>
      <p:sp>
        <p:nvSpPr>
          <p:cNvPr id="165" name="Freeform 15">
            <a:extLst>
              <a:ext uri="{FF2B5EF4-FFF2-40B4-BE49-F238E27FC236}">
                <a16:creationId xmlns:a16="http://schemas.microsoft.com/office/drawing/2014/main" id="{904963AC-7540-49A6-A081-AE0E0ED64F85}"/>
              </a:ext>
            </a:extLst>
          </p:cNvPr>
          <p:cNvSpPr>
            <a:spLocks noChangeArrowheads="1"/>
          </p:cNvSpPr>
          <p:nvPr/>
        </p:nvSpPr>
        <p:spPr bwMode="auto">
          <a:xfrm>
            <a:off x="6361188" y="3834451"/>
            <a:ext cx="2771097" cy="716803"/>
          </a:xfrm>
          <a:custGeom>
            <a:avLst/>
            <a:gdLst>
              <a:gd name="T0" fmla="*/ 5991 w 5992"/>
              <a:gd name="T1" fmla="*/ 1544 h 1545"/>
              <a:gd name="T2" fmla="*/ 0 w 5992"/>
              <a:gd name="T3" fmla="*/ 0 h 1545"/>
              <a:gd name="T4" fmla="*/ 5100 w 5992"/>
              <a:gd name="T5" fmla="*/ 0 h 1545"/>
              <a:gd name="T6" fmla="*/ 5991 w 5992"/>
              <a:gd name="T7" fmla="*/ 1544 h 1545"/>
            </a:gdLst>
            <a:ahLst/>
            <a:cxnLst>
              <a:cxn ang="0">
                <a:pos x="T0" y="T1"/>
              </a:cxn>
              <a:cxn ang="0">
                <a:pos x="T2" y="T3"/>
              </a:cxn>
              <a:cxn ang="0">
                <a:pos x="T4" y="T5"/>
              </a:cxn>
              <a:cxn ang="0">
                <a:pos x="T6" y="T7"/>
              </a:cxn>
            </a:cxnLst>
            <a:rect l="0" t="0" r="r" b="b"/>
            <a:pathLst>
              <a:path w="5992" h="1545">
                <a:moveTo>
                  <a:pt x="5991" y="1544"/>
                </a:moveTo>
                <a:lnTo>
                  <a:pt x="0" y="0"/>
                </a:lnTo>
                <a:lnTo>
                  <a:pt x="5100" y="0"/>
                </a:lnTo>
                <a:lnTo>
                  <a:pt x="5991" y="1544"/>
                </a:lnTo>
              </a:path>
            </a:pathLst>
          </a:custGeom>
          <a:solidFill>
            <a:schemeClr val="bg1">
              <a:alpha val="10000"/>
            </a:schemeClr>
          </a:solidFill>
          <a:ln>
            <a:noFill/>
          </a:ln>
          <a:effectLst/>
        </p:spPr>
        <p:txBody>
          <a:bodyPr wrap="none" anchor="ctr"/>
          <a:lstStyle/>
          <a:p>
            <a:endParaRPr lang="en-US" sz="4900">
              <a:latin typeface="Open Sans Light" panose="020B0306030504020204" pitchFamily="34" charset="0"/>
            </a:endParaRPr>
          </a:p>
        </p:txBody>
      </p:sp>
      <p:sp>
        <p:nvSpPr>
          <p:cNvPr id="167" name="Freeform 16">
            <a:extLst>
              <a:ext uri="{FF2B5EF4-FFF2-40B4-BE49-F238E27FC236}">
                <a16:creationId xmlns:a16="http://schemas.microsoft.com/office/drawing/2014/main" id="{57E866EB-A317-4EE1-8FA5-33A55392F0DD}"/>
              </a:ext>
            </a:extLst>
          </p:cNvPr>
          <p:cNvSpPr>
            <a:spLocks noChangeArrowheads="1"/>
          </p:cNvSpPr>
          <p:nvPr/>
        </p:nvSpPr>
        <p:spPr bwMode="auto">
          <a:xfrm>
            <a:off x="5811012" y="3834451"/>
            <a:ext cx="2771097" cy="716803"/>
          </a:xfrm>
          <a:custGeom>
            <a:avLst/>
            <a:gdLst>
              <a:gd name="T0" fmla="*/ 0 w 5992"/>
              <a:gd name="T1" fmla="*/ 1544 h 1545"/>
              <a:gd name="T2" fmla="*/ 5991 w 5992"/>
              <a:gd name="T3" fmla="*/ 0 h 1545"/>
              <a:gd name="T4" fmla="*/ 891 w 5992"/>
              <a:gd name="T5" fmla="*/ 0 h 1545"/>
              <a:gd name="T6" fmla="*/ 0 w 5992"/>
              <a:gd name="T7" fmla="*/ 1544 h 1545"/>
            </a:gdLst>
            <a:ahLst/>
            <a:cxnLst>
              <a:cxn ang="0">
                <a:pos x="T0" y="T1"/>
              </a:cxn>
              <a:cxn ang="0">
                <a:pos x="T2" y="T3"/>
              </a:cxn>
              <a:cxn ang="0">
                <a:pos x="T4" y="T5"/>
              </a:cxn>
              <a:cxn ang="0">
                <a:pos x="T6" y="T7"/>
              </a:cxn>
            </a:cxnLst>
            <a:rect l="0" t="0" r="r" b="b"/>
            <a:pathLst>
              <a:path w="5992" h="1545">
                <a:moveTo>
                  <a:pt x="0" y="1544"/>
                </a:moveTo>
                <a:lnTo>
                  <a:pt x="5991" y="0"/>
                </a:lnTo>
                <a:lnTo>
                  <a:pt x="891" y="0"/>
                </a:lnTo>
                <a:lnTo>
                  <a:pt x="0" y="1544"/>
                </a:lnTo>
              </a:path>
            </a:pathLst>
          </a:custGeom>
          <a:solidFill>
            <a:schemeClr val="bg1">
              <a:alpha val="10000"/>
            </a:schemeClr>
          </a:solidFill>
          <a:ln>
            <a:noFill/>
          </a:ln>
          <a:effectLst/>
        </p:spPr>
        <p:txBody>
          <a:bodyPr wrap="none" anchor="ctr"/>
          <a:lstStyle/>
          <a:p>
            <a:endParaRPr lang="en-US" sz="4900">
              <a:latin typeface="Open Sans Light" panose="020B0306030504020204" pitchFamily="34" charset="0"/>
            </a:endParaRPr>
          </a:p>
        </p:txBody>
      </p:sp>
      <p:sp>
        <p:nvSpPr>
          <p:cNvPr id="169" name="Freeform 17">
            <a:extLst>
              <a:ext uri="{FF2B5EF4-FFF2-40B4-BE49-F238E27FC236}">
                <a16:creationId xmlns:a16="http://schemas.microsoft.com/office/drawing/2014/main" id="{E31094C8-7F65-49CB-9764-16BA93677BFB}"/>
              </a:ext>
            </a:extLst>
          </p:cNvPr>
          <p:cNvSpPr>
            <a:spLocks noChangeArrowheads="1"/>
          </p:cNvSpPr>
          <p:nvPr/>
        </p:nvSpPr>
        <p:spPr bwMode="auto">
          <a:xfrm>
            <a:off x="1734978" y="5177034"/>
            <a:ext cx="2771097" cy="716803"/>
          </a:xfrm>
          <a:custGeom>
            <a:avLst/>
            <a:gdLst>
              <a:gd name="T0" fmla="*/ 0 w 5992"/>
              <a:gd name="T1" fmla="*/ 0 h 1544"/>
              <a:gd name="T2" fmla="*/ 5991 w 5992"/>
              <a:gd name="T3" fmla="*/ 1543 h 1544"/>
              <a:gd name="T4" fmla="*/ 891 w 5992"/>
              <a:gd name="T5" fmla="*/ 1543 h 1544"/>
              <a:gd name="T6" fmla="*/ 0 w 5992"/>
              <a:gd name="T7" fmla="*/ 0 h 1544"/>
            </a:gdLst>
            <a:ahLst/>
            <a:cxnLst>
              <a:cxn ang="0">
                <a:pos x="T0" y="T1"/>
              </a:cxn>
              <a:cxn ang="0">
                <a:pos x="T2" y="T3"/>
              </a:cxn>
              <a:cxn ang="0">
                <a:pos x="T4" y="T5"/>
              </a:cxn>
              <a:cxn ang="0">
                <a:pos x="T6" y="T7"/>
              </a:cxn>
            </a:cxnLst>
            <a:rect l="0" t="0" r="r" b="b"/>
            <a:pathLst>
              <a:path w="5992" h="1544">
                <a:moveTo>
                  <a:pt x="0" y="0"/>
                </a:moveTo>
                <a:lnTo>
                  <a:pt x="5991" y="1543"/>
                </a:lnTo>
                <a:lnTo>
                  <a:pt x="891" y="1543"/>
                </a:lnTo>
                <a:lnTo>
                  <a:pt x="0" y="0"/>
                </a:lnTo>
              </a:path>
            </a:pathLst>
          </a:custGeom>
          <a:solidFill>
            <a:schemeClr val="bg1">
              <a:alpha val="10000"/>
            </a:schemeClr>
          </a:solidFill>
          <a:ln>
            <a:noFill/>
          </a:ln>
          <a:effectLst/>
        </p:spPr>
        <p:txBody>
          <a:bodyPr wrap="none" anchor="ctr"/>
          <a:lstStyle/>
          <a:p>
            <a:endParaRPr lang="en-US" sz="4900">
              <a:latin typeface="Open Sans Light" panose="020B0306030504020204" pitchFamily="34" charset="0"/>
            </a:endParaRPr>
          </a:p>
        </p:txBody>
      </p:sp>
      <p:sp>
        <p:nvSpPr>
          <p:cNvPr id="173" name="Freeform 19">
            <a:extLst>
              <a:ext uri="{FF2B5EF4-FFF2-40B4-BE49-F238E27FC236}">
                <a16:creationId xmlns:a16="http://schemas.microsoft.com/office/drawing/2014/main" id="{6E3528C6-ED6A-4977-A7F9-BD0349F49E7E}"/>
              </a:ext>
            </a:extLst>
          </p:cNvPr>
          <p:cNvSpPr>
            <a:spLocks noChangeArrowheads="1"/>
          </p:cNvSpPr>
          <p:nvPr/>
        </p:nvSpPr>
        <p:spPr bwMode="auto">
          <a:xfrm>
            <a:off x="4020196" y="2701460"/>
            <a:ext cx="2771097" cy="716803"/>
          </a:xfrm>
          <a:custGeom>
            <a:avLst/>
            <a:gdLst>
              <a:gd name="T0" fmla="*/ 0 w 5992"/>
              <a:gd name="T1" fmla="*/ 0 h 1544"/>
              <a:gd name="T2" fmla="*/ 5991 w 5992"/>
              <a:gd name="T3" fmla="*/ 1543 h 1544"/>
              <a:gd name="T4" fmla="*/ 891 w 5992"/>
              <a:gd name="T5" fmla="*/ 1543 h 1544"/>
              <a:gd name="T6" fmla="*/ 0 w 5992"/>
              <a:gd name="T7" fmla="*/ 0 h 1544"/>
            </a:gdLst>
            <a:ahLst/>
            <a:cxnLst>
              <a:cxn ang="0">
                <a:pos x="T0" y="T1"/>
              </a:cxn>
              <a:cxn ang="0">
                <a:pos x="T2" y="T3"/>
              </a:cxn>
              <a:cxn ang="0">
                <a:pos x="T4" y="T5"/>
              </a:cxn>
              <a:cxn ang="0">
                <a:pos x="T6" y="T7"/>
              </a:cxn>
            </a:cxnLst>
            <a:rect l="0" t="0" r="r" b="b"/>
            <a:pathLst>
              <a:path w="5992" h="1544">
                <a:moveTo>
                  <a:pt x="0" y="0"/>
                </a:moveTo>
                <a:lnTo>
                  <a:pt x="5991" y="1543"/>
                </a:lnTo>
                <a:lnTo>
                  <a:pt x="891" y="1543"/>
                </a:lnTo>
                <a:lnTo>
                  <a:pt x="0" y="0"/>
                </a:lnTo>
              </a:path>
            </a:pathLst>
          </a:custGeom>
          <a:solidFill>
            <a:schemeClr val="bg1">
              <a:alpha val="10000"/>
            </a:schemeClr>
          </a:solidFill>
          <a:ln>
            <a:noFill/>
          </a:ln>
          <a:effectLst/>
        </p:spPr>
        <p:txBody>
          <a:bodyPr wrap="none" anchor="ctr"/>
          <a:lstStyle/>
          <a:p>
            <a:endParaRPr lang="en-US" sz="4900">
              <a:latin typeface="Open Sans Light" panose="020B0306030504020204" pitchFamily="34" charset="0"/>
            </a:endParaRPr>
          </a:p>
        </p:txBody>
      </p:sp>
      <p:sp>
        <p:nvSpPr>
          <p:cNvPr id="177" name="Freeform 21">
            <a:extLst>
              <a:ext uri="{FF2B5EF4-FFF2-40B4-BE49-F238E27FC236}">
                <a16:creationId xmlns:a16="http://schemas.microsoft.com/office/drawing/2014/main" id="{50B73ECE-DC95-43CC-AC87-C199CF4EBC44}"/>
              </a:ext>
            </a:extLst>
          </p:cNvPr>
          <p:cNvSpPr>
            <a:spLocks noChangeArrowheads="1"/>
          </p:cNvSpPr>
          <p:nvPr/>
        </p:nvSpPr>
        <p:spPr bwMode="auto">
          <a:xfrm>
            <a:off x="5811012" y="4561622"/>
            <a:ext cx="2771097" cy="716803"/>
          </a:xfrm>
          <a:custGeom>
            <a:avLst/>
            <a:gdLst>
              <a:gd name="T0" fmla="*/ 0 w 5992"/>
              <a:gd name="T1" fmla="*/ 0 h 1544"/>
              <a:gd name="T2" fmla="*/ 5991 w 5992"/>
              <a:gd name="T3" fmla="*/ 1543 h 1544"/>
              <a:gd name="T4" fmla="*/ 891 w 5992"/>
              <a:gd name="T5" fmla="*/ 1543 h 1544"/>
              <a:gd name="T6" fmla="*/ 0 w 5992"/>
              <a:gd name="T7" fmla="*/ 0 h 1544"/>
            </a:gdLst>
            <a:ahLst/>
            <a:cxnLst>
              <a:cxn ang="0">
                <a:pos x="T0" y="T1"/>
              </a:cxn>
              <a:cxn ang="0">
                <a:pos x="T2" y="T3"/>
              </a:cxn>
              <a:cxn ang="0">
                <a:pos x="T4" y="T5"/>
              </a:cxn>
              <a:cxn ang="0">
                <a:pos x="T6" y="T7"/>
              </a:cxn>
            </a:cxnLst>
            <a:rect l="0" t="0" r="r" b="b"/>
            <a:pathLst>
              <a:path w="5992" h="1544">
                <a:moveTo>
                  <a:pt x="0" y="0"/>
                </a:moveTo>
                <a:lnTo>
                  <a:pt x="5991" y="1543"/>
                </a:lnTo>
                <a:lnTo>
                  <a:pt x="891" y="1543"/>
                </a:lnTo>
                <a:lnTo>
                  <a:pt x="0" y="0"/>
                </a:lnTo>
              </a:path>
            </a:pathLst>
          </a:custGeom>
          <a:solidFill>
            <a:schemeClr val="bg1">
              <a:alpha val="10000"/>
            </a:schemeClr>
          </a:solidFill>
          <a:ln>
            <a:noFill/>
          </a:ln>
          <a:effectLst/>
        </p:spPr>
        <p:txBody>
          <a:bodyPr wrap="none" anchor="ctr"/>
          <a:lstStyle/>
          <a:p>
            <a:endParaRPr lang="en-US" sz="4900">
              <a:latin typeface="Open Sans Light" panose="020B0306030504020204" pitchFamily="34" charset="0"/>
            </a:endParaRPr>
          </a:p>
        </p:txBody>
      </p:sp>
      <p:sp>
        <p:nvSpPr>
          <p:cNvPr id="179" name="Freeform 22">
            <a:extLst>
              <a:ext uri="{FF2B5EF4-FFF2-40B4-BE49-F238E27FC236}">
                <a16:creationId xmlns:a16="http://schemas.microsoft.com/office/drawing/2014/main" id="{6BD9AC3D-14ED-4C14-83D2-C86283910140}"/>
              </a:ext>
            </a:extLst>
          </p:cNvPr>
          <p:cNvSpPr>
            <a:spLocks noChangeArrowheads="1"/>
          </p:cNvSpPr>
          <p:nvPr/>
        </p:nvSpPr>
        <p:spPr bwMode="auto">
          <a:xfrm>
            <a:off x="6336821" y="4530521"/>
            <a:ext cx="2771097" cy="716803"/>
          </a:xfrm>
          <a:custGeom>
            <a:avLst/>
            <a:gdLst>
              <a:gd name="T0" fmla="*/ 5991 w 5992"/>
              <a:gd name="T1" fmla="*/ 0 h 1544"/>
              <a:gd name="T2" fmla="*/ 0 w 5992"/>
              <a:gd name="T3" fmla="*/ 1543 h 1544"/>
              <a:gd name="T4" fmla="*/ 5100 w 5992"/>
              <a:gd name="T5" fmla="*/ 1543 h 1544"/>
              <a:gd name="T6" fmla="*/ 5991 w 5992"/>
              <a:gd name="T7" fmla="*/ 0 h 1544"/>
            </a:gdLst>
            <a:ahLst/>
            <a:cxnLst>
              <a:cxn ang="0">
                <a:pos x="T0" y="T1"/>
              </a:cxn>
              <a:cxn ang="0">
                <a:pos x="T2" y="T3"/>
              </a:cxn>
              <a:cxn ang="0">
                <a:pos x="T4" y="T5"/>
              </a:cxn>
              <a:cxn ang="0">
                <a:pos x="T6" y="T7"/>
              </a:cxn>
            </a:cxnLst>
            <a:rect l="0" t="0" r="r" b="b"/>
            <a:pathLst>
              <a:path w="5992" h="1544">
                <a:moveTo>
                  <a:pt x="5991" y="0"/>
                </a:moveTo>
                <a:lnTo>
                  <a:pt x="0" y="1543"/>
                </a:lnTo>
                <a:lnTo>
                  <a:pt x="5100" y="1543"/>
                </a:lnTo>
                <a:lnTo>
                  <a:pt x="5991" y="0"/>
                </a:lnTo>
              </a:path>
            </a:pathLst>
          </a:custGeom>
          <a:solidFill>
            <a:schemeClr val="bg1">
              <a:alpha val="10000"/>
            </a:schemeClr>
          </a:solidFill>
          <a:ln>
            <a:noFill/>
          </a:ln>
          <a:effectLst/>
        </p:spPr>
        <p:txBody>
          <a:bodyPr wrap="none" anchor="ctr"/>
          <a:lstStyle/>
          <a:p>
            <a:endParaRPr lang="en-US" sz="4900">
              <a:latin typeface="Open Sans Light" panose="020B0306030504020204" pitchFamily="34" charset="0"/>
            </a:endParaRPr>
          </a:p>
        </p:txBody>
      </p:sp>
      <p:sp>
        <p:nvSpPr>
          <p:cNvPr id="205" name="Freeform 4">
            <a:extLst>
              <a:ext uri="{FF2B5EF4-FFF2-40B4-BE49-F238E27FC236}">
                <a16:creationId xmlns:a16="http://schemas.microsoft.com/office/drawing/2014/main" id="{8EE65C59-D915-4BB9-B3AE-16EAF1BE51C9}"/>
              </a:ext>
            </a:extLst>
          </p:cNvPr>
          <p:cNvSpPr>
            <a:spLocks noChangeArrowheads="1"/>
          </p:cNvSpPr>
          <p:nvPr/>
        </p:nvSpPr>
        <p:spPr bwMode="auto">
          <a:xfrm>
            <a:off x="2077848" y="3791923"/>
            <a:ext cx="3182989" cy="1433608"/>
          </a:xfrm>
          <a:custGeom>
            <a:avLst/>
            <a:gdLst>
              <a:gd name="T0" fmla="*/ 891 w 6883"/>
              <a:gd name="T1" fmla="*/ 3088 h 3089"/>
              <a:gd name="T2" fmla="*/ 0 w 6883"/>
              <a:gd name="T3" fmla="*/ 1544 h 3089"/>
              <a:gd name="T4" fmla="*/ 891 w 6883"/>
              <a:gd name="T5" fmla="*/ 0 h 3089"/>
              <a:gd name="T6" fmla="*/ 5991 w 6883"/>
              <a:gd name="T7" fmla="*/ 0 h 3089"/>
              <a:gd name="T8" fmla="*/ 6882 w 6883"/>
              <a:gd name="T9" fmla="*/ 1544 h 3089"/>
              <a:gd name="T10" fmla="*/ 5991 w 6883"/>
              <a:gd name="T11" fmla="*/ 3088 h 3089"/>
              <a:gd name="T12" fmla="*/ 891 w 6883"/>
              <a:gd name="T13" fmla="*/ 3088 h 3089"/>
            </a:gdLst>
            <a:ahLst/>
            <a:cxnLst>
              <a:cxn ang="0">
                <a:pos x="T0" y="T1"/>
              </a:cxn>
              <a:cxn ang="0">
                <a:pos x="T2" y="T3"/>
              </a:cxn>
              <a:cxn ang="0">
                <a:pos x="T4" y="T5"/>
              </a:cxn>
              <a:cxn ang="0">
                <a:pos x="T6" y="T7"/>
              </a:cxn>
              <a:cxn ang="0">
                <a:pos x="T8" y="T9"/>
              </a:cxn>
              <a:cxn ang="0">
                <a:pos x="T10" y="T11"/>
              </a:cxn>
              <a:cxn ang="0">
                <a:pos x="T12" y="T13"/>
              </a:cxn>
            </a:cxnLst>
            <a:rect l="0" t="0" r="r" b="b"/>
            <a:pathLst>
              <a:path w="6883" h="3089">
                <a:moveTo>
                  <a:pt x="891" y="3088"/>
                </a:moveTo>
                <a:lnTo>
                  <a:pt x="0" y="1544"/>
                </a:lnTo>
                <a:lnTo>
                  <a:pt x="891" y="0"/>
                </a:lnTo>
                <a:lnTo>
                  <a:pt x="5991" y="0"/>
                </a:lnTo>
                <a:lnTo>
                  <a:pt x="6882" y="1544"/>
                </a:lnTo>
                <a:lnTo>
                  <a:pt x="5991" y="3088"/>
                </a:lnTo>
                <a:lnTo>
                  <a:pt x="891" y="3088"/>
                </a:lnTo>
              </a:path>
            </a:pathLst>
          </a:custGeom>
          <a:solidFill>
            <a:srgbClr val="48098D"/>
          </a:solidFill>
          <a:ln>
            <a:noFill/>
          </a:ln>
          <a:effectLst/>
        </p:spPr>
        <p:txBody>
          <a:bodyPr wrap="none" anchor="ctr"/>
          <a:lstStyle/>
          <a:p>
            <a:endParaRPr lang="en-US" sz="4900">
              <a:latin typeface="Open Sans Light" panose="020B0306030504020204" pitchFamily="34" charset="0"/>
            </a:endParaRPr>
          </a:p>
        </p:txBody>
      </p:sp>
      <p:sp>
        <p:nvSpPr>
          <p:cNvPr id="207" name="Freeform 15">
            <a:extLst>
              <a:ext uri="{FF2B5EF4-FFF2-40B4-BE49-F238E27FC236}">
                <a16:creationId xmlns:a16="http://schemas.microsoft.com/office/drawing/2014/main" id="{E96B13CC-62F4-419A-82D9-82EC081C3615}"/>
              </a:ext>
            </a:extLst>
          </p:cNvPr>
          <p:cNvSpPr>
            <a:spLocks noChangeArrowheads="1"/>
          </p:cNvSpPr>
          <p:nvPr/>
        </p:nvSpPr>
        <p:spPr bwMode="auto">
          <a:xfrm>
            <a:off x="2628023" y="3813718"/>
            <a:ext cx="2771097" cy="716803"/>
          </a:xfrm>
          <a:custGeom>
            <a:avLst/>
            <a:gdLst>
              <a:gd name="T0" fmla="*/ 5991 w 5992"/>
              <a:gd name="T1" fmla="*/ 1544 h 1545"/>
              <a:gd name="T2" fmla="*/ 0 w 5992"/>
              <a:gd name="T3" fmla="*/ 0 h 1545"/>
              <a:gd name="T4" fmla="*/ 5100 w 5992"/>
              <a:gd name="T5" fmla="*/ 0 h 1545"/>
              <a:gd name="T6" fmla="*/ 5991 w 5992"/>
              <a:gd name="T7" fmla="*/ 1544 h 1545"/>
            </a:gdLst>
            <a:ahLst/>
            <a:cxnLst>
              <a:cxn ang="0">
                <a:pos x="T0" y="T1"/>
              </a:cxn>
              <a:cxn ang="0">
                <a:pos x="T2" y="T3"/>
              </a:cxn>
              <a:cxn ang="0">
                <a:pos x="T4" y="T5"/>
              </a:cxn>
              <a:cxn ang="0">
                <a:pos x="T6" y="T7"/>
              </a:cxn>
            </a:cxnLst>
            <a:rect l="0" t="0" r="r" b="b"/>
            <a:pathLst>
              <a:path w="5992" h="1545">
                <a:moveTo>
                  <a:pt x="5991" y="1544"/>
                </a:moveTo>
                <a:lnTo>
                  <a:pt x="0" y="0"/>
                </a:lnTo>
                <a:lnTo>
                  <a:pt x="5100" y="0"/>
                </a:lnTo>
                <a:lnTo>
                  <a:pt x="5991" y="1544"/>
                </a:lnTo>
              </a:path>
            </a:pathLst>
          </a:custGeom>
          <a:solidFill>
            <a:schemeClr val="bg1">
              <a:alpha val="10000"/>
            </a:schemeClr>
          </a:solidFill>
          <a:ln>
            <a:noFill/>
          </a:ln>
          <a:effectLst/>
        </p:spPr>
        <p:txBody>
          <a:bodyPr wrap="none" anchor="ctr"/>
          <a:lstStyle/>
          <a:p>
            <a:endParaRPr lang="en-US" sz="4900">
              <a:latin typeface="Open Sans Light" panose="020B0306030504020204" pitchFamily="34" charset="0"/>
            </a:endParaRPr>
          </a:p>
        </p:txBody>
      </p:sp>
      <p:sp>
        <p:nvSpPr>
          <p:cNvPr id="209" name="Freeform 16">
            <a:extLst>
              <a:ext uri="{FF2B5EF4-FFF2-40B4-BE49-F238E27FC236}">
                <a16:creationId xmlns:a16="http://schemas.microsoft.com/office/drawing/2014/main" id="{67F726D2-EC70-4F5F-8C27-41A81249CB23}"/>
              </a:ext>
            </a:extLst>
          </p:cNvPr>
          <p:cNvSpPr>
            <a:spLocks noChangeArrowheads="1"/>
          </p:cNvSpPr>
          <p:nvPr/>
        </p:nvSpPr>
        <p:spPr bwMode="auto">
          <a:xfrm>
            <a:off x="2077847" y="3813718"/>
            <a:ext cx="2771097" cy="716803"/>
          </a:xfrm>
          <a:custGeom>
            <a:avLst/>
            <a:gdLst>
              <a:gd name="T0" fmla="*/ 0 w 5992"/>
              <a:gd name="T1" fmla="*/ 1544 h 1545"/>
              <a:gd name="T2" fmla="*/ 5991 w 5992"/>
              <a:gd name="T3" fmla="*/ 0 h 1545"/>
              <a:gd name="T4" fmla="*/ 891 w 5992"/>
              <a:gd name="T5" fmla="*/ 0 h 1545"/>
              <a:gd name="T6" fmla="*/ 0 w 5992"/>
              <a:gd name="T7" fmla="*/ 1544 h 1545"/>
            </a:gdLst>
            <a:ahLst/>
            <a:cxnLst>
              <a:cxn ang="0">
                <a:pos x="T0" y="T1"/>
              </a:cxn>
              <a:cxn ang="0">
                <a:pos x="T2" y="T3"/>
              </a:cxn>
              <a:cxn ang="0">
                <a:pos x="T4" y="T5"/>
              </a:cxn>
              <a:cxn ang="0">
                <a:pos x="T6" y="T7"/>
              </a:cxn>
            </a:cxnLst>
            <a:rect l="0" t="0" r="r" b="b"/>
            <a:pathLst>
              <a:path w="5992" h="1545">
                <a:moveTo>
                  <a:pt x="0" y="1544"/>
                </a:moveTo>
                <a:lnTo>
                  <a:pt x="5991" y="0"/>
                </a:lnTo>
                <a:lnTo>
                  <a:pt x="891" y="0"/>
                </a:lnTo>
                <a:lnTo>
                  <a:pt x="0" y="1544"/>
                </a:lnTo>
              </a:path>
            </a:pathLst>
          </a:custGeom>
          <a:solidFill>
            <a:schemeClr val="bg1">
              <a:alpha val="10000"/>
            </a:schemeClr>
          </a:solidFill>
          <a:ln>
            <a:noFill/>
          </a:ln>
          <a:effectLst/>
        </p:spPr>
        <p:txBody>
          <a:bodyPr wrap="none" anchor="ctr"/>
          <a:lstStyle/>
          <a:p>
            <a:endParaRPr lang="en-US" sz="4900">
              <a:latin typeface="Open Sans Light" panose="020B0306030504020204" pitchFamily="34" charset="0"/>
            </a:endParaRPr>
          </a:p>
        </p:txBody>
      </p:sp>
      <p:sp>
        <p:nvSpPr>
          <p:cNvPr id="211" name="Freeform 21">
            <a:extLst>
              <a:ext uri="{FF2B5EF4-FFF2-40B4-BE49-F238E27FC236}">
                <a16:creationId xmlns:a16="http://schemas.microsoft.com/office/drawing/2014/main" id="{D1414D75-B449-4707-99A0-34579D34170A}"/>
              </a:ext>
            </a:extLst>
          </p:cNvPr>
          <p:cNvSpPr>
            <a:spLocks noChangeArrowheads="1"/>
          </p:cNvSpPr>
          <p:nvPr/>
        </p:nvSpPr>
        <p:spPr bwMode="auto">
          <a:xfrm>
            <a:off x="2112358" y="4563859"/>
            <a:ext cx="2771097" cy="716803"/>
          </a:xfrm>
          <a:custGeom>
            <a:avLst/>
            <a:gdLst>
              <a:gd name="T0" fmla="*/ 0 w 5992"/>
              <a:gd name="T1" fmla="*/ 0 h 1544"/>
              <a:gd name="T2" fmla="*/ 5991 w 5992"/>
              <a:gd name="T3" fmla="*/ 1543 h 1544"/>
              <a:gd name="T4" fmla="*/ 891 w 5992"/>
              <a:gd name="T5" fmla="*/ 1543 h 1544"/>
              <a:gd name="T6" fmla="*/ 0 w 5992"/>
              <a:gd name="T7" fmla="*/ 0 h 1544"/>
            </a:gdLst>
            <a:ahLst/>
            <a:cxnLst>
              <a:cxn ang="0">
                <a:pos x="T0" y="T1"/>
              </a:cxn>
              <a:cxn ang="0">
                <a:pos x="T2" y="T3"/>
              </a:cxn>
              <a:cxn ang="0">
                <a:pos x="T4" y="T5"/>
              </a:cxn>
              <a:cxn ang="0">
                <a:pos x="T6" y="T7"/>
              </a:cxn>
            </a:cxnLst>
            <a:rect l="0" t="0" r="r" b="b"/>
            <a:pathLst>
              <a:path w="5992" h="1544">
                <a:moveTo>
                  <a:pt x="0" y="0"/>
                </a:moveTo>
                <a:lnTo>
                  <a:pt x="5991" y="1543"/>
                </a:lnTo>
                <a:lnTo>
                  <a:pt x="891" y="1543"/>
                </a:lnTo>
                <a:lnTo>
                  <a:pt x="0" y="0"/>
                </a:lnTo>
              </a:path>
            </a:pathLst>
          </a:custGeom>
          <a:solidFill>
            <a:schemeClr val="bg1">
              <a:alpha val="10000"/>
            </a:schemeClr>
          </a:solidFill>
          <a:ln>
            <a:noFill/>
          </a:ln>
          <a:effectLst/>
        </p:spPr>
        <p:txBody>
          <a:bodyPr wrap="none" anchor="ctr"/>
          <a:lstStyle/>
          <a:p>
            <a:endParaRPr lang="en-US" sz="4900">
              <a:latin typeface="Open Sans Light" panose="020B0306030504020204" pitchFamily="34" charset="0"/>
            </a:endParaRPr>
          </a:p>
        </p:txBody>
      </p:sp>
      <p:sp>
        <p:nvSpPr>
          <p:cNvPr id="213" name="Freeform 22">
            <a:extLst>
              <a:ext uri="{FF2B5EF4-FFF2-40B4-BE49-F238E27FC236}">
                <a16:creationId xmlns:a16="http://schemas.microsoft.com/office/drawing/2014/main" id="{24F8DA96-3AB7-4E0A-BBF7-B3F421D75A34}"/>
              </a:ext>
            </a:extLst>
          </p:cNvPr>
          <p:cNvSpPr>
            <a:spLocks noChangeArrowheads="1"/>
          </p:cNvSpPr>
          <p:nvPr/>
        </p:nvSpPr>
        <p:spPr bwMode="auto">
          <a:xfrm>
            <a:off x="2455228" y="4582161"/>
            <a:ext cx="2771097" cy="716803"/>
          </a:xfrm>
          <a:custGeom>
            <a:avLst/>
            <a:gdLst>
              <a:gd name="T0" fmla="*/ 5991 w 5992"/>
              <a:gd name="T1" fmla="*/ 0 h 1544"/>
              <a:gd name="T2" fmla="*/ 0 w 5992"/>
              <a:gd name="T3" fmla="*/ 1543 h 1544"/>
              <a:gd name="T4" fmla="*/ 5100 w 5992"/>
              <a:gd name="T5" fmla="*/ 1543 h 1544"/>
              <a:gd name="T6" fmla="*/ 5991 w 5992"/>
              <a:gd name="T7" fmla="*/ 0 h 1544"/>
            </a:gdLst>
            <a:ahLst/>
            <a:cxnLst>
              <a:cxn ang="0">
                <a:pos x="T0" y="T1"/>
              </a:cxn>
              <a:cxn ang="0">
                <a:pos x="T2" y="T3"/>
              </a:cxn>
              <a:cxn ang="0">
                <a:pos x="T4" y="T5"/>
              </a:cxn>
              <a:cxn ang="0">
                <a:pos x="T6" y="T7"/>
              </a:cxn>
            </a:cxnLst>
            <a:rect l="0" t="0" r="r" b="b"/>
            <a:pathLst>
              <a:path w="5992" h="1544">
                <a:moveTo>
                  <a:pt x="5991" y="0"/>
                </a:moveTo>
                <a:lnTo>
                  <a:pt x="0" y="1543"/>
                </a:lnTo>
                <a:lnTo>
                  <a:pt x="5100" y="1543"/>
                </a:lnTo>
                <a:lnTo>
                  <a:pt x="5991" y="0"/>
                </a:lnTo>
              </a:path>
            </a:pathLst>
          </a:custGeom>
          <a:solidFill>
            <a:schemeClr val="bg1">
              <a:alpha val="10000"/>
            </a:schemeClr>
          </a:solidFill>
          <a:ln>
            <a:noFill/>
          </a:ln>
          <a:effectLst/>
        </p:spPr>
        <p:txBody>
          <a:bodyPr wrap="none" anchor="ctr"/>
          <a:lstStyle/>
          <a:p>
            <a:endParaRPr lang="en-US" sz="4900">
              <a:latin typeface="Open Sans Light" panose="020B0306030504020204" pitchFamily="34" charset="0"/>
            </a:endParaRPr>
          </a:p>
        </p:txBody>
      </p:sp>
      <p:sp>
        <p:nvSpPr>
          <p:cNvPr id="215" name="Freeform 22">
            <a:extLst>
              <a:ext uri="{FF2B5EF4-FFF2-40B4-BE49-F238E27FC236}">
                <a16:creationId xmlns:a16="http://schemas.microsoft.com/office/drawing/2014/main" id="{B257E84E-0D25-44A8-BD41-4B6B766685F9}"/>
              </a:ext>
            </a:extLst>
          </p:cNvPr>
          <p:cNvSpPr>
            <a:spLocks noChangeArrowheads="1"/>
          </p:cNvSpPr>
          <p:nvPr/>
        </p:nvSpPr>
        <p:spPr bwMode="auto">
          <a:xfrm>
            <a:off x="4685507" y="2719237"/>
            <a:ext cx="2771097" cy="716803"/>
          </a:xfrm>
          <a:custGeom>
            <a:avLst/>
            <a:gdLst>
              <a:gd name="T0" fmla="*/ 5991 w 5992"/>
              <a:gd name="T1" fmla="*/ 0 h 1544"/>
              <a:gd name="T2" fmla="*/ 0 w 5992"/>
              <a:gd name="T3" fmla="*/ 1543 h 1544"/>
              <a:gd name="T4" fmla="*/ 5100 w 5992"/>
              <a:gd name="T5" fmla="*/ 1543 h 1544"/>
              <a:gd name="T6" fmla="*/ 5991 w 5992"/>
              <a:gd name="T7" fmla="*/ 0 h 1544"/>
            </a:gdLst>
            <a:ahLst/>
            <a:cxnLst>
              <a:cxn ang="0">
                <a:pos x="T0" y="T1"/>
              </a:cxn>
              <a:cxn ang="0">
                <a:pos x="T2" y="T3"/>
              </a:cxn>
              <a:cxn ang="0">
                <a:pos x="T4" y="T5"/>
              </a:cxn>
              <a:cxn ang="0">
                <a:pos x="T6" y="T7"/>
              </a:cxn>
            </a:cxnLst>
            <a:rect l="0" t="0" r="r" b="b"/>
            <a:pathLst>
              <a:path w="5992" h="1544">
                <a:moveTo>
                  <a:pt x="5991" y="0"/>
                </a:moveTo>
                <a:lnTo>
                  <a:pt x="0" y="1543"/>
                </a:lnTo>
                <a:lnTo>
                  <a:pt x="5100" y="1543"/>
                </a:lnTo>
                <a:lnTo>
                  <a:pt x="5991" y="0"/>
                </a:lnTo>
              </a:path>
            </a:pathLst>
          </a:custGeom>
          <a:solidFill>
            <a:schemeClr val="bg1">
              <a:alpha val="10000"/>
            </a:schemeClr>
          </a:solidFill>
          <a:ln>
            <a:noFill/>
          </a:ln>
          <a:effectLst/>
        </p:spPr>
        <p:txBody>
          <a:bodyPr wrap="none" anchor="ctr"/>
          <a:lstStyle/>
          <a:p>
            <a:endParaRPr lang="en-US" sz="4900">
              <a:latin typeface="Open Sans Light" panose="020B0306030504020204" pitchFamily="34" charset="0"/>
            </a:endParaRPr>
          </a:p>
        </p:txBody>
      </p:sp>
      <p:sp>
        <p:nvSpPr>
          <p:cNvPr id="217" name="Freeform 21">
            <a:extLst>
              <a:ext uri="{FF2B5EF4-FFF2-40B4-BE49-F238E27FC236}">
                <a16:creationId xmlns:a16="http://schemas.microsoft.com/office/drawing/2014/main" id="{5993D42D-41F7-420F-83FE-714E7F1B763A}"/>
              </a:ext>
            </a:extLst>
          </p:cNvPr>
          <p:cNvSpPr>
            <a:spLocks noChangeArrowheads="1"/>
          </p:cNvSpPr>
          <p:nvPr/>
        </p:nvSpPr>
        <p:spPr bwMode="auto">
          <a:xfrm>
            <a:off x="7763887" y="2712196"/>
            <a:ext cx="2771097" cy="716803"/>
          </a:xfrm>
          <a:custGeom>
            <a:avLst/>
            <a:gdLst>
              <a:gd name="T0" fmla="*/ 0 w 5992"/>
              <a:gd name="T1" fmla="*/ 0 h 1544"/>
              <a:gd name="T2" fmla="*/ 5991 w 5992"/>
              <a:gd name="T3" fmla="*/ 1543 h 1544"/>
              <a:gd name="T4" fmla="*/ 891 w 5992"/>
              <a:gd name="T5" fmla="*/ 1543 h 1544"/>
              <a:gd name="T6" fmla="*/ 0 w 5992"/>
              <a:gd name="T7" fmla="*/ 0 h 1544"/>
            </a:gdLst>
            <a:ahLst/>
            <a:cxnLst>
              <a:cxn ang="0">
                <a:pos x="T0" y="T1"/>
              </a:cxn>
              <a:cxn ang="0">
                <a:pos x="T2" y="T3"/>
              </a:cxn>
              <a:cxn ang="0">
                <a:pos x="T4" y="T5"/>
              </a:cxn>
              <a:cxn ang="0">
                <a:pos x="T6" y="T7"/>
              </a:cxn>
            </a:cxnLst>
            <a:rect l="0" t="0" r="r" b="b"/>
            <a:pathLst>
              <a:path w="5992" h="1544">
                <a:moveTo>
                  <a:pt x="0" y="0"/>
                </a:moveTo>
                <a:lnTo>
                  <a:pt x="5991" y="1543"/>
                </a:lnTo>
                <a:lnTo>
                  <a:pt x="891" y="1543"/>
                </a:lnTo>
                <a:lnTo>
                  <a:pt x="0" y="0"/>
                </a:lnTo>
              </a:path>
            </a:pathLst>
          </a:custGeom>
          <a:solidFill>
            <a:schemeClr val="bg1">
              <a:alpha val="10000"/>
            </a:schemeClr>
          </a:solidFill>
          <a:ln>
            <a:noFill/>
          </a:ln>
          <a:effectLst/>
        </p:spPr>
        <p:txBody>
          <a:bodyPr wrap="none" anchor="ctr"/>
          <a:lstStyle/>
          <a:p>
            <a:endParaRPr lang="en-US" sz="4900">
              <a:latin typeface="Open Sans Light" panose="020B0306030504020204" pitchFamily="34" charset="0"/>
            </a:endParaRPr>
          </a:p>
        </p:txBody>
      </p:sp>
      <p:sp>
        <p:nvSpPr>
          <p:cNvPr id="219" name="Freeform 22">
            <a:extLst>
              <a:ext uri="{FF2B5EF4-FFF2-40B4-BE49-F238E27FC236}">
                <a16:creationId xmlns:a16="http://schemas.microsoft.com/office/drawing/2014/main" id="{9D6BAA1A-AC6A-4226-952E-392E9C8F18E9}"/>
              </a:ext>
            </a:extLst>
          </p:cNvPr>
          <p:cNvSpPr>
            <a:spLocks noChangeArrowheads="1"/>
          </p:cNvSpPr>
          <p:nvPr/>
        </p:nvSpPr>
        <p:spPr bwMode="auto">
          <a:xfrm>
            <a:off x="8217298" y="2665097"/>
            <a:ext cx="2771097" cy="716803"/>
          </a:xfrm>
          <a:custGeom>
            <a:avLst/>
            <a:gdLst>
              <a:gd name="T0" fmla="*/ 5991 w 5992"/>
              <a:gd name="T1" fmla="*/ 0 h 1544"/>
              <a:gd name="T2" fmla="*/ 0 w 5992"/>
              <a:gd name="T3" fmla="*/ 1543 h 1544"/>
              <a:gd name="T4" fmla="*/ 5100 w 5992"/>
              <a:gd name="T5" fmla="*/ 1543 h 1544"/>
              <a:gd name="T6" fmla="*/ 5991 w 5992"/>
              <a:gd name="T7" fmla="*/ 0 h 1544"/>
            </a:gdLst>
            <a:ahLst/>
            <a:cxnLst>
              <a:cxn ang="0">
                <a:pos x="T0" y="T1"/>
              </a:cxn>
              <a:cxn ang="0">
                <a:pos x="T2" y="T3"/>
              </a:cxn>
              <a:cxn ang="0">
                <a:pos x="T4" y="T5"/>
              </a:cxn>
              <a:cxn ang="0">
                <a:pos x="T6" y="T7"/>
              </a:cxn>
            </a:cxnLst>
            <a:rect l="0" t="0" r="r" b="b"/>
            <a:pathLst>
              <a:path w="5992" h="1544">
                <a:moveTo>
                  <a:pt x="5991" y="0"/>
                </a:moveTo>
                <a:lnTo>
                  <a:pt x="0" y="1543"/>
                </a:lnTo>
                <a:lnTo>
                  <a:pt x="5100" y="1543"/>
                </a:lnTo>
                <a:lnTo>
                  <a:pt x="5991" y="0"/>
                </a:lnTo>
              </a:path>
            </a:pathLst>
          </a:custGeom>
          <a:solidFill>
            <a:schemeClr val="bg1">
              <a:alpha val="10000"/>
            </a:schemeClr>
          </a:solidFill>
          <a:ln>
            <a:noFill/>
          </a:ln>
          <a:effectLst/>
        </p:spPr>
        <p:txBody>
          <a:bodyPr wrap="none" anchor="ctr"/>
          <a:lstStyle/>
          <a:p>
            <a:endParaRPr lang="en-US" sz="4900">
              <a:latin typeface="Open Sans Light" panose="020B0306030504020204" pitchFamily="34" charset="0"/>
            </a:endParaRPr>
          </a:p>
        </p:txBody>
      </p:sp>
      <p:sp>
        <p:nvSpPr>
          <p:cNvPr id="222" name="CuadroTexto 221">
            <a:extLst>
              <a:ext uri="{FF2B5EF4-FFF2-40B4-BE49-F238E27FC236}">
                <a16:creationId xmlns:a16="http://schemas.microsoft.com/office/drawing/2014/main" id="{61C4A67E-4FE7-436A-8119-8EECA6874152}"/>
              </a:ext>
            </a:extLst>
          </p:cNvPr>
          <p:cNvSpPr txBox="1"/>
          <p:nvPr/>
        </p:nvSpPr>
        <p:spPr>
          <a:xfrm>
            <a:off x="1174417" y="2389077"/>
            <a:ext cx="1960658" cy="707886"/>
          </a:xfrm>
          <a:prstGeom prst="rect">
            <a:avLst/>
          </a:prstGeom>
          <a:noFill/>
        </p:spPr>
        <p:txBody>
          <a:bodyPr wrap="square" rtlCol="0">
            <a:spAutoFit/>
          </a:bodyPr>
          <a:lstStyle/>
          <a:p>
            <a:pPr algn="ctr"/>
            <a:r>
              <a:rPr lang="es-CR" sz="2000" b="1">
                <a:solidFill>
                  <a:schemeClr val="bg1"/>
                </a:solidFill>
                <a:latin typeface="Segoe UI Light" panose="020B0502040204020203" pitchFamily="34" charset="0"/>
                <a:cs typeface="Segoe UI Light" panose="020B0502040204020203" pitchFamily="34" charset="0"/>
              </a:rPr>
              <a:t>Ambiente de control</a:t>
            </a:r>
          </a:p>
        </p:txBody>
      </p:sp>
      <p:sp>
        <p:nvSpPr>
          <p:cNvPr id="224" name="CuadroTexto 223">
            <a:extLst>
              <a:ext uri="{FF2B5EF4-FFF2-40B4-BE49-F238E27FC236}">
                <a16:creationId xmlns:a16="http://schemas.microsoft.com/office/drawing/2014/main" id="{FD50C3C3-4456-4D8B-82AA-4626EB4BF11B}"/>
              </a:ext>
            </a:extLst>
          </p:cNvPr>
          <p:cNvSpPr txBox="1"/>
          <p:nvPr/>
        </p:nvSpPr>
        <p:spPr>
          <a:xfrm>
            <a:off x="4662855" y="2390291"/>
            <a:ext cx="1960658" cy="707886"/>
          </a:xfrm>
          <a:prstGeom prst="rect">
            <a:avLst/>
          </a:prstGeom>
          <a:noFill/>
        </p:spPr>
        <p:txBody>
          <a:bodyPr wrap="square" rtlCol="0">
            <a:spAutoFit/>
          </a:bodyPr>
          <a:lstStyle/>
          <a:p>
            <a:pPr algn="ctr"/>
            <a:r>
              <a:rPr lang="es-CR" sz="2000" b="1">
                <a:solidFill>
                  <a:schemeClr val="bg1"/>
                </a:solidFill>
                <a:latin typeface="Segoe UI Light" panose="020B0502040204020203" pitchFamily="34" charset="0"/>
                <a:cs typeface="Segoe UI Light" panose="020B0502040204020203" pitchFamily="34" charset="0"/>
              </a:rPr>
              <a:t>Valoración de riesgo</a:t>
            </a:r>
          </a:p>
        </p:txBody>
      </p:sp>
      <p:sp>
        <p:nvSpPr>
          <p:cNvPr id="226" name="CuadroTexto 225">
            <a:extLst>
              <a:ext uri="{FF2B5EF4-FFF2-40B4-BE49-F238E27FC236}">
                <a16:creationId xmlns:a16="http://schemas.microsoft.com/office/drawing/2014/main" id="{39C77FB2-8346-476F-A600-8D5FAC9CCEBB}"/>
              </a:ext>
            </a:extLst>
          </p:cNvPr>
          <p:cNvSpPr txBox="1"/>
          <p:nvPr/>
        </p:nvSpPr>
        <p:spPr>
          <a:xfrm>
            <a:off x="8375053" y="2366676"/>
            <a:ext cx="1960658" cy="707886"/>
          </a:xfrm>
          <a:prstGeom prst="rect">
            <a:avLst/>
          </a:prstGeom>
          <a:noFill/>
        </p:spPr>
        <p:txBody>
          <a:bodyPr wrap="square" rtlCol="0">
            <a:spAutoFit/>
          </a:bodyPr>
          <a:lstStyle/>
          <a:p>
            <a:pPr algn="ctr"/>
            <a:r>
              <a:rPr lang="es-CR" sz="2000" b="1">
                <a:solidFill>
                  <a:schemeClr val="bg1"/>
                </a:solidFill>
                <a:latin typeface="Segoe UI Light" panose="020B0502040204020203" pitchFamily="34" charset="0"/>
                <a:cs typeface="Segoe UI Light" panose="020B0502040204020203" pitchFamily="34" charset="0"/>
              </a:rPr>
              <a:t>Actividades de control</a:t>
            </a:r>
          </a:p>
        </p:txBody>
      </p:sp>
      <p:sp>
        <p:nvSpPr>
          <p:cNvPr id="228" name="CuadroTexto 227">
            <a:extLst>
              <a:ext uri="{FF2B5EF4-FFF2-40B4-BE49-F238E27FC236}">
                <a16:creationId xmlns:a16="http://schemas.microsoft.com/office/drawing/2014/main" id="{7EC16398-8A6F-41F7-95DF-AA426D5CF657}"/>
              </a:ext>
            </a:extLst>
          </p:cNvPr>
          <p:cNvSpPr txBox="1"/>
          <p:nvPr/>
        </p:nvSpPr>
        <p:spPr>
          <a:xfrm>
            <a:off x="2733221" y="4168533"/>
            <a:ext cx="1960658" cy="707886"/>
          </a:xfrm>
          <a:prstGeom prst="rect">
            <a:avLst/>
          </a:prstGeom>
          <a:noFill/>
        </p:spPr>
        <p:txBody>
          <a:bodyPr wrap="square" rtlCol="0">
            <a:spAutoFit/>
          </a:bodyPr>
          <a:lstStyle/>
          <a:p>
            <a:pPr algn="ctr"/>
            <a:r>
              <a:rPr lang="es-CR" sz="2000" b="1">
                <a:solidFill>
                  <a:schemeClr val="bg1"/>
                </a:solidFill>
                <a:latin typeface="Segoe UI Light" panose="020B0502040204020203" pitchFamily="34" charset="0"/>
                <a:cs typeface="Segoe UI Light" panose="020B0502040204020203" pitchFamily="34" charset="0"/>
              </a:rPr>
              <a:t>Sistema de información</a:t>
            </a:r>
          </a:p>
        </p:txBody>
      </p:sp>
      <p:sp>
        <p:nvSpPr>
          <p:cNvPr id="230" name="CuadroTexto 229">
            <a:extLst>
              <a:ext uri="{FF2B5EF4-FFF2-40B4-BE49-F238E27FC236}">
                <a16:creationId xmlns:a16="http://schemas.microsoft.com/office/drawing/2014/main" id="{0BDCBF61-129C-4438-975B-D5DFF98DDD98}"/>
              </a:ext>
            </a:extLst>
          </p:cNvPr>
          <p:cNvSpPr txBox="1"/>
          <p:nvPr/>
        </p:nvSpPr>
        <p:spPr>
          <a:xfrm>
            <a:off x="6388834" y="4326337"/>
            <a:ext cx="1960658" cy="400110"/>
          </a:xfrm>
          <a:prstGeom prst="rect">
            <a:avLst/>
          </a:prstGeom>
          <a:noFill/>
        </p:spPr>
        <p:txBody>
          <a:bodyPr wrap="square" rtlCol="0">
            <a:spAutoFit/>
          </a:bodyPr>
          <a:lstStyle/>
          <a:p>
            <a:pPr algn="ctr"/>
            <a:r>
              <a:rPr lang="es-CR" sz="2000" b="1">
                <a:solidFill>
                  <a:schemeClr val="bg1"/>
                </a:solidFill>
                <a:latin typeface="Segoe UI Light" panose="020B0502040204020203" pitchFamily="34" charset="0"/>
                <a:cs typeface="Segoe UI Light" panose="020B0502040204020203" pitchFamily="34" charset="0"/>
              </a:rPr>
              <a:t>Seguimiento</a:t>
            </a:r>
          </a:p>
        </p:txBody>
      </p:sp>
      <p:sp>
        <p:nvSpPr>
          <p:cNvPr id="234" name="CuadroTexto 233">
            <a:extLst>
              <a:ext uri="{FF2B5EF4-FFF2-40B4-BE49-F238E27FC236}">
                <a16:creationId xmlns:a16="http://schemas.microsoft.com/office/drawing/2014/main" id="{3EAACD70-090C-4CB3-BD1D-C1920542BFAC}"/>
              </a:ext>
            </a:extLst>
          </p:cNvPr>
          <p:cNvSpPr txBox="1"/>
          <p:nvPr/>
        </p:nvSpPr>
        <p:spPr>
          <a:xfrm>
            <a:off x="1008424" y="5881233"/>
            <a:ext cx="8666012" cy="923330"/>
          </a:xfrm>
          <a:prstGeom prst="rect">
            <a:avLst/>
          </a:prstGeom>
          <a:noFill/>
        </p:spPr>
        <p:txBody>
          <a:bodyPr wrap="square">
            <a:spAutoFit/>
          </a:bodyPr>
          <a:lstStyle/>
          <a:p>
            <a:r>
              <a:rPr lang="es-ES" dirty="0">
                <a:latin typeface="Sagona ExtraLight" panose="02020303050505020204" pitchFamily="18" charset="0"/>
              </a:rPr>
              <a:t>Cada pregunta del formulario requiere ser respondida en cuanto a los criterios de evaluación, </a:t>
            </a:r>
            <a:r>
              <a:rPr lang="es-ES" u="sng" dirty="0">
                <a:latin typeface="Sagona ExtraLight" panose="02020303050505020204" pitchFamily="18" charset="0"/>
              </a:rPr>
              <a:t>(siempre, casi siempre, a veces, nunca), </a:t>
            </a:r>
            <a:r>
              <a:rPr lang="es-ES" dirty="0">
                <a:latin typeface="Sagona ExtraLight" panose="02020303050505020204" pitchFamily="18" charset="0"/>
              </a:rPr>
              <a:t>si se cumple o no la norma deberá indicarlo las actividades vigentes.</a:t>
            </a:r>
            <a:endParaRPr lang="es-CR" dirty="0">
              <a:latin typeface="Sagona ExtraLight" panose="02020303050505020204" pitchFamily="18" charset="0"/>
            </a:endParaRPr>
          </a:p>
        </p:txBody>
      </p:sp>
    </p:spTree>
    <p:extLst>
      <p:ext uri="{BB962C8B-B14F-4D97-AF65-F5344CB8AC3E}">
        <p14:creationId xmlns:p14="http://schemas.microsoft.com/office/powerpoint/2010/main" val="35891599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Marcador de posición de imagen 7" descr="Un grupo de personas que ponen manos en una pila ">
            <a:extLst>
              <a:ext uri="{FF2B5EF4-FFF2-40B4-BE49-F238E27FC236}">
                <a16:creationId xmlns:a16="http://schemas.microsoft.com/office/drawing/2014/main" id="{F052F1AC-BE37-2941-839E-B43E10537AD8}"/>
              </a:ext>
            </a:extLst>
          </p:cNvPr>
          <p:cNvPicPr>
            <a:picLocks noGrp="1" noChangeAspect="1"/>
          </p:cNvPicPr>
          <p:nvPr>
            <p:ph type="pic" sz="quarter" idx="10"/>
          </p:nvPr>
        </p:nvPicPr>
        <p:blipFill>
          <a:blip r:embed="rId3" cstate="screen">
            <a:duotone>
              <a:prstClr val="black"/>
              <a:schemeClr val="accent3">
                <a:tint val="45000"/>
                <a:satMod val="400000"/>
              </a:schemeClr>
            </a:duotone>
            <a:alphaModFix amt="70000"/>
            <a:extLst>
              <a:ext uri="{28A0092B-C50C-407E-A947-70E740481C1C}">
                <a14:useLocalDpi xmlns:a14="http://schemas.microsoft.com/office/drawing/2010/main"/>
              </a:ext>
            </a:extLst>
          </a:blip>
          <a:srcRect/>
          <a:stretch>
            <a:fillRect/>
          </a:stretch>
        </p:blipFill>
        <p:spPr/>
      </p:pic>
      <p:sp>
        <p:nvSpPr>
          <p:cNvPr id="21" name="Título 20">
            <a:extLst>
              <a:ext uri="{FF2B5EF4-FFF2-40B4-BE49-F238E27FC236}">
                <a16:creationId xmlns:a16="http://schemas.microsoft.com/office/drawing/2014/main" id="{B3E69B71-5849-7541-ADEA-D19838B3CF0C}"/>
              </a:ext>
            </a:extLst>
          </p:cNvPr>
          <p:cNvSpPr>
            <a:spLocks noGrp="1"/>
          </p:cNvSpPr>
          <p:nvPr>
            <p:ph type="ctrTitle"/>
          </p:nvPr>
        </p:nvSpPr>
        <p:spPr>
          <a:xfrm>
            <a:off x="1524000" y="339644"/>
            <a:ext cx="8850086" cy="2806512"/>
          </a:xfrm>
        </p:spPr>
        <p:txBody>
          <a:bodyPr rtlCol="0"/>
          <a:lstStyle/>
          <a:p>
            <a:pPr rtl="0"/>
            <a:r>
              <a:rPr lang="es-ES" dirty="0"/>
              <a:t>Sistema de autoevaluación </a:t>
            </a:r>
            <a:r>
              <a:rPr lang="es-ES" b="1" dirty="0"/>
              <a:t>PAI</a:t>
            </a:r>
          </a:p>
        </p:txBody>
      </p:sp>
      <p:sp>
        <p:nvSpPr>
          <p:cNvPr id="5" name="CuadroTexto 4">
            <a:extLst>
              <a:ext uri="{FF2B5EF4-FFF2-40B4-BE49-F238E27FC236}">
                <a16:creationId xmlns:a16="http://schemas.microsoft.com/office/drawing/2014/main" id="{B6A688C8-E18D-43A1-A8D1-1F6FCEBB3706}"/>
              </a:ext>
            </a:extLst>
          </p:cNvPr>
          <p:cNvSpPr txBox="1"/>
          <p:nvPr/>
        </p:nvSpPr>
        <p:spPr>
          <a:xfrm>
            <a:off x="4191000" y="2945235"/>
            <a:ext cx="6096000" cy="369332"/>
          </a:xfrm>
          <a:prstGeom prst="rect">
            <a:avLst/>
          </a:prstGeom>
          <a:noFill/>
        </p:spPr>
        <p:txBody>
          <a:bodyPr wrap="square">
            <a:spAutoFit/>
          </a:bodyPr>
          <a:lstStyle/>
          <a:p>
            <a:r>
              <a:rPr lang="es-CR" dirty="0"/>
              <a:t>http://sjooijdapl09v:8019/Home/Login.aspx</a:t>
            </a:r>
          </a:p>
        </p:txBody>
      </p:sp>
    </p:spTree>
    <p:extLst>
      <p:ext uri="{BB962C8B-B14F-4D97-AF65-F5344CB8AC3E}">
        <p14:creationId xmlns:p14="http://schemas.microsoft.com/office/powerpoint/2010/main" val="21678234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hidden="1">
            <a:extLst>
              <a:ext uri="{FF2B5EF4-FFF2-40B4-BE49-F238E27FC236}">
                <a16:creationId xmlns:a16="http://schemas.microsoft.com/office/drawing/2014/main" id="{FD439DD0-579B-4A38-94AC-4A7CC453CC47}"/>
              </a:ext>
            </a:extLst>
          </p:cNvPr>
          <p:cNvSpPr>
            <a:spLocks noGrp="1"/>
          </p:cNvSpPr>
          <p:nvPr>
            <p:ph type="title"/>
          </p:nvPr>
        </p:nvSpPr>
        <p:spPr/>
        <p:txBody>
          <a:bodyPr rtlCol="0"/>
          <a:lstStyle/>
          <a:p>
            <a:pPr rtl="0"/>
            <a:r>
              <a:rPr lang="es"/>
              <a:t>Título de diapositiva 29</a:t>
            </a:r>
          </a:p>
        </p:txBody>
      </p:sp>
      <p:pic>
        <p:nvPicPr>
          <p:cNvPr id="7" name="Marcador de posición de imagen 6">
            <a:extLst>
              <a:ext uri="{FF2B5EF4-FFF2-40B4-BE49-F238E27FC236}">
                <a16:creationId xmlns:a16="http://schemas.microsoft.com/office/drawing/2014/main" id="{429C0506-266B-49F6-8B7A-95C78CE0540C}"/>
              </a:ext>
            </a:extLst>
          </p:cNvPr>
          <p:cNvPicPr>
            <a:picLocks noGrp="1" noChangeAspect="1"/>
          </p:cNvPicPr>
          <p:nvPr>
            <p:ph type="pic" sz="quarter" idx="10"/>
          </p:nvPr>
        </p:nvPicPr>
        <p:blipFill>
          <a:blip r:embed="rId3">
            <a:alphaModFix amt="20000"/>
          </a:blip>
          <a:srcRect l="2976" r="2976"/>
          <a:stretch>
            <a:fillRect/>
          </a:stretch>
        </p:blipFill>
        <p:spPr>
          <a:xfrm>
            <a:off x="1134320" y="-10373"/>
            <a:ext cx="11057680" cy="6858000"/>
          </a:xfrm>
          <a:prstGeom prst="rect">
            <a:avLst/>
          </a:prstGeom>
        </p:spPr>
      </p:pic>
      <p:sp>
        <p:nvSpPr>
          <p:cNvPr id="8" name="Título 2">
            <a:extLst>
              <a:ext uri="{FF2B5EF4-FFF2-40B4-BE49-F238E27FC236}">
                <a16:creationId xmlns:a16="http://schemas.microsoft.com/office/drawing/2014/main" id="{2D4F1712-6D77-49E9-B320-602145A8BF6F}"/>
              </a:ext>
            </a:extLst>
          </p:cNvPr>
          <p:cNvSpPr txBox="1">
            <a:spLocks/>
          </p:cNvSpPr>
          <p:nvPr/>
        </p:nvSpPr>
        <p:spPr>
          <a:xfrm>
            <a:off x="1457071" y="1333575"/>
            <a:ext cx="9428641" cy="12302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4500" cap="all" dirty="0">
                <a:solidFill>
                  <a:schemeClr val="bg1"/>
                </a:solidFill>
                <a:latin typeface="Sagona ExtraLight" panose="02020303050505020204" pitchFamily="18" charset="0"/>
              </a:rPr>
              <a:t>GESTIÓN DE LOS PERMISOS</a:t>
            </a:r>
          </a:p>
        </p:txBody>
      </p:sp>
      <p:cxnSp>
        <p:nvCxnSpPr>
          <p:cNvPr id="5" name="Conector recto 4">
            <a:extLst>
              <a:ext uri="{FF2B5EF4-FFF2-40B4-BE49-F238E27FC236}">
                <a16:creationId xmlns:a16="http://schemas.microsoft.com/office/drawing/2014/main" id="{E8110F04-E9E5-47F1-BFAA-922E2B02059D}"/>
              </a:ext>
            </a:extLst>
          </p:cNvPr>
          <p:cNvCxnSpPr>
            <a:cxnSpLocks/>
          </p:cNvCxnSpPr>
          <p:nvPr/>
        </p:nvCxnSpPr>
        <p:spPr>
          <a:xfrm>
            <a:off x="1134319" y="-43031"/>
            <a:ext cx="0" cy="6901034"/>
          </a:xfrm>
          <a:prstGeom prst="line">
            <a:avLst/>
          </a:prstGeom>
          <a:ln w="57150">
            <a:solidFill>
              <a:srgbClr val="FFCC00"/>
            </a:solidFill>
          </a:ln>
        </p:spPr>
        <p:style>
          <a:lnRef idx="1">
            <a:schemeClr val="accent1"/>
          </a:lnRef>
          <a:fillRef idx="0">
            <a:schemeClr val="accent1"/>
          </a:fillRef>
          <a:effectRef idx="0">
            <a:schemeClr val="accent1"/>
          </a:effectRef>
          <a:fontRef idx="minor">
            <a:schemeClr val="tx1"/>
          </a:fontRef>
        </p:style>
      </p:cxnSp>
      <p:sp>
        <p:nvSpPr>
          <p:cNvPr id="6" name="Marcador de texto 5">
            <a:extLst>
              <a:ext uri="{FF2B5EF4-FFF2-40B4-BE49-F238E27FC236}">
                <a16:creationId xmlns:a16="http://schemas.microsoft.com/office/drawing/2014/main" id="{ECFB7911-98A6-453D-8442-48DB781F20A6}"/>
              </a:ext>
            </a:extLst>
          </p:cNvPr>
          <p:cNvSpPr txBox="1">
            <a:spLocks/>
          </p:cNvSpPr>
          <p:nvPr/>
        </p:nvSpPr>
        <p:spPr>
          <a:xfrm>
            <a:off x="1649819" y="3063967"/>
            <a:ext cx="4618864" cy="1230229"/>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2000" dirty="0">
                <a:solidFill>
                  <a:srgbClr val="FFFFFF"/>
                </a:solidFill>
                <a:latin typeface="Sagona ExtraLight" panose="02020303050505020204" pitchFamily="18" charset="0"/>
              </a:rPr>
              <a:t>Sistema de Valoración de Riesgos (SEVRI)</a:t>
            </a:r>
          </a:p>
          <a:p>
            <a:r>
              <a:rPr lang="es-ES" sz="2000" dirty="0">
                <a:solidFill>
                  <a:srgbClr val="FFFFFF"/>
                </a:solidFill>
                <a:latin typeface="Sagona ExtraLight" panose="02020303050505020204" pitchFamily="18" charset="0"/>
              </a:rPr>
              <a:t>PAI</a:t>
            </a:r>
          </a:p>
        </p:txBody>
      </p:sp>
    </p:spTree>
    <p:extLst>
      <p:ext uri="{BB962C8B-B14F-4D97-AF65-F5344CB8AC3E}">
        <p14:creationId xmlns:p14="http://schemas.microsoft.com/office/powerpoint/2010/main" val="30474335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 name="Título 21">
            <a:extLst>
              <a:ext uri="{FF2B5EF4-FFF2-40B4-BE49-F238E27FC236}">
                <a16:creationId xmlns:a16="http://schemas.microsoft.com/office/drawing/2014/main" id="{E93AABDC-C3FD-F345-990B-6E2D88310423}"/>
              </a:ext>
            </a:extLst>
          </p:cNvPr>
          <p:cNvSpPr>
            <a:spLocks noGrp="1"/>
          </p:cNvSpPr>
          <p:nvPr>
            <p:ph type="ctrTitle"/>
          </p:nvPr>
        </p:nvSpPr>
        <p:spPr>
          <a:xfrm>
            <a:off x="392623" y="339645"/>
            <a:ext cx="11369068" cy="1002552"/>
          </a:xfrm>
        </p:spPr>
        <p:txBody>
          <a:bodyPr rtlCol="0" anchor="b">
            <a:normAutofit/>
          </a:bodyPr>
          <a:lstStyle/>
          <a:p>
            <a:pPr rtl="0"/>
            <a:r>
              <a:rPr lang="es-ES"/>
              <a:t>PERFILES sevri</a:t>
            </a:r>
          </a:p>
        </p:txBody>
      </p:sp>
      <p:sp>
        <p:nvSpPr>
          <p:cNvPr id="12" name="Freeform 1">
            <a:extLst>
              <a:ext uri="{FF2B5EF4-FFF2-40B4-BE49-F238E27FC236}">
                <a16:creationId xmlns:a16="http://schemas.microsoft.com/office/drawing/2014/main" id="{3CF040CF-934D-4082-B080-0497DE988D60}"/>
              </a:ext>
            </a:extLst>
          </p:cNvPr>
          <p:cNvSpPr>
            <a:spLocks noChangeArrowheads="1"/>
          </p:cNvSpPr>
          <p:nvPr/>
        </p:nvSpPr>
        <p:spPr bwMode="auto">
          <a:xfrm>
            <a:off x="2014949" y="1693445"/>
            <a:ext cx="381581" cy="591729"/>
          </a:xfrm>
          <a:custGeom>
            <a:avLst/>
            <a:gdLst>
              <a:gd name="T0" fmla="*/ 1217 w 1218"/>
              <a:gd name="T1" fmla="*/ 1885 h 1886"/>
              <a:gd name="T2" fmla="*/ 359 w 1218"/>
              <a:gd name="T3" fmla="*/ 1815 h 1886"/>
              <a:gd name="T4" fmla="*/ 0 w 1218"/>
              <a:gd name="T5" fmla="*/ 1786 h 1886"/>
              <a:gd name="T6" fmla="*/ 549 w 1218"/>
              <a:gd name="T7" fmla="*/ 0 h 1886"/>
              <a:gd name="T8" fmla="*/ 1217 w 1218"/>
              <a:gd name="T9" fmla="*/ 1885 h 1886"/>
            </a:gdLst>
            <a:ahLst/>
            <a:cxnLst>
              <a:cxn ang="0">
                <a:pos x="T0" y="T1"/>
              </a:cxn>
              <a:cxn ang="0">
                <a:pos x="T2" y="T3"/>
              </a:cxn>
              <a:cxn ang="0">
                <a:pos x="T4" y="T5"/>
              </a:cxn>
              <a:cxn ang="0">
                <a:pos x="T6" y="T7"/>
              </a:cxn>
              <a:cxn ang="0">
                <a:pos x="T8" y="T9"/>
              </a:cxn>
            </a:cxnLst>
            <a:rect l="0" t="0" r="r" b="b"/>
            <a:pathLst>
              <a:path w="1218" h="1886">
                <a:moveTo>
                  <a:pt x="1217" y="1885"/>
                </a:moveTo>
                <a:lnTo>
                  <a:pt x="359" y="1815"/>
                </a:lnTo>
                <a:lnTo>
                  <a:pt x="0" y="1786"/>
                </a:lnTo>
                <a:lnTo>
                  <a:pt x="549" y="0"/>
                </a:lnTo>
                <a:lnTo>
                  <a:pt x="1217" y="1885"/>
                </a:lnTo>
              </a:path>
            </a:pathLst>
          </a:custGeom>
          <a:solidFill>
            <a:schemeClr val="accent3">
              <a:lumMod val="50000"/>
            </a:schemeClr>
          </a:solidFill>
          <a:ln>
            <a:noFill/>
          </a:ln>
          <a:effectLst/>
        </p:spPr>
        <p:txBody>
          <a:bodyPr wrap="none" anchor="ctr"/>
          <a:lstStyle/>
          <a:p>
            <a:endParaRPr lang="en-US" sz="6532">
              <a:latin typeface="Open Sans Light" panose="020B0306030504020204" pitchFamily="34" charset="0"/>
            </a:endParaRPr>
          </a:p>
        </p:txBody>
      </p:sp>
      <p:sp>
        <p:nvSpPr>
          <p:cNvPr id="13" name="Freeform 2">
            <a:extLst>
              <a:ext uri="{FF2B5EF4-FFF2-40B4-BE49-F238E27FC236}">
                <a16:creationId xmlns:a16="http://schemas.microsoft.com/office/drawing/2014/main" id="{5B9C15DB-B3C4-4078-8711-50B6FEF7028E}"/>
              </a:ext>
            </a:extLst>
          </p:cNvPr>
          <p:cNvSpPr>
            <a:spLocks noChangeArrowheads="1"/>
          </p:cNvSpPr>
          <p:nvPr/>
        </p:nvSpPr>
        <p:spPr bwMode="auto">
          <a:xfrm>
            <a:off x="1863817" y="1982634"/>
            <a:ext cx="3857302" cy="1443625"/>
          </a:xfrm>
          <a:prstGeom prst="roundRect">
            <a:avLst>
              <a:gd name="adj" fmla="val 11399"/>
            </a:avLst>
          </a:prstGeom>
          <a:solidFill>
            <a:schemeClr val="bg1">
              <a:lumMod val="95000"/>
            </a:schemeClr>
          </a:solidFill>
          <a:ln>
            <a:noFill/>
          </a:ln>
          <a:effectLst/>
        </p:spPr>
        <p:txBody>
          <a:bodyPr wrap="none" anchor="ctr"/>
          <a:lstStyle/>
          <a:p>
            <a:endParaRPr lang="en-US" sz="6532">
              <a:latin typeface="Open Sans Light" panose="020B0306030504020204" pitchFamily="34" charset="0"/>
            </a:endParaRPr>
          </a:p>
        </p:txBody>
      </p:sp>
      <p:sp>
        <p:nvSpPr>
          <p:cNvPr id="14" name="Freeform 3">
            <a:extLst>
              <a:ext uri="{FF2B5EF4-FFF2-40B4-BE49-F238E27FC236}">
                <a16:creationId xmlns:a16="http://schemas.microsoft.com/office/drawing/2014/main" id="{72362A90-1742-49FB-AE79-0200E4C9983F}"/>
              </a:ext>
            </a:extLst>
          </p:cNvPr>
          <p:cNvSpPr>
            <a:spLocks noChangeArrowheads="1"/>
          </p:cNvSpPr>
          <p:nvPr/>
        </p:nvSpPr>
        <p:spPr bwMode="auto">
          <a:xfrm>
            <a:off x="2192462" y="1686703"/>
            <a:ext cx="3298756" cy="982992"/>
          </a:xfrm>
          <a:custGeom>
            <a:avLst/>
            <a:gdLst>
              <a:gd name="T0" fmla="*/ 5404 w 10523"/>
              <a:gd name="T1" fmla="*/ 3134 h 3135"/>
              <a:gd name="T2" fmla="*/ 278 w 10523"/>
              <a:gd name="T3" fmla="*/ 2298 h 3135"/>
              <a:gd name="T4" fmla="*/ 0 w 10523"/>
              <a:gd name="T5" fmla="*/ 1973 h 3135"/>
              <a:gd name="T6" fmla="*/ 0 w 10523"/>
              <a:gd name="T7" fmla="*/ 0 h 3135"/>
              <a:gd name="T8" fmla="*/ 10192 w 10523"/>
              <a:gd name="T9" fmla="*/ 0 h 3135"/>
              <a:gd name="T10" fmla="*/ 10522 w 10523"/>
              <a:gd name="T11" fmla="*/ 330 h 3135"/>
              <a:gd name="T12" fmla="*/ 10522 w 10523"/>
              <a:gd name="T13" fmla="*/ 1976 h 3135"/>
              <a:gd name="T14" fmla="*/ 10249 w 10523"/>
              <a:gd name="T15" fmla="*/ 2301 h 3135"/>
              <a:gd name="T16" fmla="*/ 5514 w 10523"/>
              <a:gd name="T17" fmla="*/ 3133 h 3135"/>
              <a:gd name="T18" fmla="*/ 5508 w 10523"/>
              <a:gd name="T19" fmla="*/ 3134 h 3135"/>
              <a:gd name="T20" fmla="*/ 5404 w 10523"/>
              <a:gd name="T21" fmla="*/ 3134 h 3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523" h="3135">
                <a:moveTo>
                  <a:pt x="5404" y="3134"/>
                </a:moveTo>
                <a:lnTo>
                  <a:pt x="278" y="2298"/>
                </a:lnTo>
                <a:cubicBezTo>
                  <a:pt x="118" y="2272"/>
                  <a:pt x="0" y="2134"/>
                  <a:pt x="0" y="1973"/>
                </a:cubicBezTo>
                <a:lnTo>
                  <a:pt x="0" y="0"/>
                </a:lnTo>
                <a:lnTo>
                  <a:pt x="10192" y="0"/>
                </a:lnTo>
                <a:cubicBezTo>
                  <a:pt x="10374" y="0"/>
                  <a:pt x="10522" y="148"/>
                  <a:pt x="10522" y="330"/>
                </a:cubicBezTo>
                <a:lnTo>
                  <a:pt x="10522" y="1976"/>
                </a:lnTo>
                <a:cubicBezTo>
                  <a:pt x="10522" y="2136"/>
                  <a:pt x="10407" y="2273"/>
                  <a:pt x="10249" y="2301"/>
                </a:cubicBezTo>
                <a:lnTo>
                  <a:pt x="5514" y="3133"/>
                </a:lnTo>
                <a:cubicBezTo>
                  <a:pt x="5512" y="3133"/>
                  <a:pt x="5510" y="3133"/>
                  <a:pt x="5508" y="3134"/>
                </a:cubicBezTo>
                <a:lnTo>
                  <a:pt x="5404" y="3134"/>
                </a:lnTo>
              </a:path>
            </a:pathLst>
          </a:custGeom>
          <a:solidFill>
            <a:schemeClr val="accent3"/>
          </a:solidFill>
          <a:ln>
            <a:noFill/>
          </a:ln>
          <a:effectLst/>
        </p:spPr>
        <p:txBody>
          <a:bodyPr wrap="none" anchor="ctr"/>
          <a:lstStyle/>
          <a:p>
            <a:endParaRPr lang="en-US" sz="6532">
              <a:latin typeface="Open Sans Light" panose="020B0306030504020204" pitchFamily="34" charset="0"/>
            </a:endParaRPr>
          </a:p>
        </p:txBody>
      </p:sp>
      <p:sp>
        <p:nvSpPr>
          <p:cNvPr id="15" name="TextBox 17">
            <a:extLst>
              <a:ext uri="{FF2B5EF4-FFF2-40B4-BE49-F238E27FC236}">
                <a16:creationId xmlns:a16="http://schemas.microsoft.com/office/drawing/2014/main" id="{2F6D910F-BD39-4C37-B8B9-4235651D85A4}"/>
              </a:ext>
            </a:extLst>
          </p:cNvPr>
          <p:cNvSpPr txBox="1"/>
          <p:nvPr/>
        </p:nvSpPr>
        <p:spPr>
          <a:xfrm>
            <a:off x="3320521" y="1852422"/>
            <a:ext cx="1916525" cy="406267"/>
          </a:xfrm>
          <a:prstGeom prst="rect">
            <a:avLst/>
          </a:prstGeom>
          <a:noFill/>
        </p:spPr>
        <p:txBody>
          <a:bodyPr wrap="square" rtlCol="0" anchor="b" anchorCtr="0">
            <a:spAutoFit/>
          </a:bodyPr>
          <a:lstStyle/>
          <a:p>
            <a:r>
              <a:rPr lang="en-US" sz="1600" b="1" err="1">
                <a:solidFill>
                  <a:schemeClr val="bg1"/>
                </a:solidFill>
                <a:latin typeface="Sagona ExtraLight" panose="02020303050505020204" pitchFamily="18" charset="0"/>
              </a:rPr>
              <a:t>Administrador</a:t>
            </a:r>
            <a:endParaRPr lang="en-US" sz="1600" b="1">
              <a:solidFill>
                <a:schemeClr val="bg1"/>
              </a:solidFill>
              <a:latin typeface="Sagona ExtraLight" panose="02020303050505020204" pitchFamily="18" charset="0"/>
            </a:endParaRPr>
          </a:p>
        </p:txBody>
      </p:sp>
      <p:sp>
        <p:nvSpPr>
          <p:cNvPr id="23" name="Freeform 1">
            <a:extLst>
              <a:ext uri="{FF2B5EF4-FFF2-40B4-BE49-F238E27FC236}">
                <a16:creationId xmlns:a16="http://schemas.microsoft.com/office/drawing/2014/main" id="{1ABF633C-CFB2-49F8-9FB3-FB88CED70886}"/>
              </a:ext>
            </a:extLst>
          </p:cNvPr>
          <p:cNvSpPr>
            <a:spLocks noChangeArrowheads="1"/>
          </p:cNvSpPr>
          <p:nvPr/>
        </p:nvSpPr>
        <p:spPr bwMode="auto">
          <a:xfrm>
            <a:off x="6538252" y="1728837"/>
            <a:ext cx="381580" cy="591731"/>
          </a:xfrm>
          <a:custGeom>
            <a:avLst/>
            <a:gdLst>
              <a:gd name="T0" fmla="*/ 1217 w 1218"/>
              <a:gd name="T1" fmla="*/ 1885 h 1886"/>
              <a:gd name="T2" fmla="*/ 359 w 1218"/>
              <a:gd name="T3" fmla="*/ 1815 h 1886"/>
              <a:gd name="T4" fmla="*/ 0 w 1218"/>
              <a:gd name="T5" fmla="*/ 1786 h 1886"/>
              <a:gd name="T6" fmla="*/ 549 w 1218"/>
              <a:gd name="T7" fmla="*/ 0 h 1886"/>
              <a:gd name="T8" fmla="*/ 1217 w 1218"/>
              <a:gd name="T9" fmla="*/ 1885 h 1886"/>
            </a:gdLst>
            <a:ahLst/>
            <a:cxnLst>
              <a:cxn ang="0">
                <a:pos x="T0" y="T1"/>
              </a:cxn>
              <a:cxn ang="0">
                <a:pos x="T2" y="T3"/>
              </a:cxn>
              <a:cxn ang="0">
                <a:pos x="T4" y="T5"/>
              </a:cxn>
              <a:cxn ang="0">
                <a:pos x="T6" y="T7"/>
              </a:cxn>
              <a:cxn ang="0">
                <a:pos x="T8" y="T9"/>
              </a:cxn>
            </a:cxnLst>
            <a:rect l="0" t="0" r="r" b="b"/>
            <a:pathLst>
              <a:path w="1218" h="1886">
                <a:moveTo>
                  <a:pt x="1217" y="1885"/>
                </a:moveTo>
                <a:lnTo>
                  <a:pt x="359" y="1815"/>
                </a:lnTo>
                <a:lnTo>
                  <a:pt x="0" y="1786"/>
                </a:lnTo>
                <a:lnTo>
                  <a:pt x="549" y="0"/>
                </a:lnTo>
                <a:lnTo>
                  <a:pt x="1217" y="1885"/>
                </a:lnTo>
              </a:path>
            </a:pathLst>
          </a:custGeom>
          <a:solidFill>
            <a:srgbClr val="967200"/>
          </a:solidFill>
          <a:ln>
            <a:noFill/>
          </a:ln>
          <a:effectLst/>
        </p:spPr>
        <p:txBody>
          <a:bodyPr wrap="none" anchor="ctr"/>
          <a:lstStyle/>
          <a:p>
            <a:endParaRPr lang="en-US" sz="6532">
              <a:latin typeface="Open Sans Light" panose="020B0306030504020204" pitchFamily="34" charset="0"/>
            </a:endParaRPr>
          </a:p>
        </p:txBody>
      </p:sp>
      <p:sp>
        <p:nvSpPr>
          <p:cNvPr id="24" name="Freeform 2">
            <a:extLst>
              <a:ext uri="{FF2B5EF4-FFF2-40B4-BE49-F238E27FC236}">
                <a16:creationId xmlns:a16="http://schemas.microsoft.com/office/drawing/2014/main" id="{D35EB468-01FE-413B-8240-2A6B145A7486}"/>
              </a:ext>
            </a:extLst>
          </p:cNvPr>
          <p:cNvSpPr>
            <a:spLocks noChangeArrowheads="1"/>
          </p:cNvSpPr>
          <p:nvPr/>
        </p:nvSpPr>
        <p:spPr bwMode="auto">
          <a:xfrm>
            <a:off x="6376524" y="2013750"/>
            <a:ext cx="3857302" cy="1443625"/>
          </a:xfrm>
          <a:prstGeom prst="roundRect">
            <a:avLst>
              <a:gd name="adj" fmla="val 11399"/>
            </a:avLst>
          </a:prstGeom>
          <a:solidFill>
            <a:schemeClr val="bg1">
              <a:lumMod val="95000"/>
            </a:schemeClr>
          </a:solidFill>
          <a:ln>
            <a:noFill/>
          </a:ln>
          <a:effectLst/>
        </p:spPr>
        <p:txBody>
          <a:bodyPr wrap="none" anchor="ctr"/>
          <a:lstStyle/>
          <a:p>
            <a:endParaRPr lang="en-US" sz="6532">
              <a:latin typeface="Open Sans Light" panose="020B0306030504020204" pitchFamily="34" charset="0"/>
            </a:endParaRPr>
          </a:p>
        </p:txBody>
      </p:sp>
      <p:sp>
        <p:nvSpPr>
          <p:cNvPr id="25" name="Freeform 3">
            <a:extLst>
              <a:ext uri="{FF2B5EF4-FFF2-40B4-BE49-F238E27FC236}">
                <a16:creationId xmlns:a16="http://schemas.microsoft.com/office/drawing/2014/main" id="{CE5759E9-C0A8-4891-AA48-A1A273FC0EA6}"/>
              </a:ext>
            </a:extLst>
          </p:cNvPr>
          <p:cNvSpPr>
            <a:spLocks noChangeArrowheads="1"/>
          </p:cNvSpPr>
          <p:nvPr/>
        </p:nvSpPr>
        <p:spPr bwMode="auto">
          <a:xfrm>
            <a:off x="6708961" y="1715172"/>
            <a:ext cx="3298756" cy="982991"/>
          </a:xfrm>
          <a:custGeom>
            <a:avLst/>
            <a:gdLst>
              <a:gd name="T0" fmla="*/ 5404 w 10523"/>
              <a:gd name="T1" fmla="*/ 3134 h 3135"/>
              <a:gd name="T2" fmla="*/ 278 w 10523"/>
              <a:gd name="T3" fmla="*/ 2298 h 3135"/>
              <a:gd name="T4" fmla="*/ 0 w 10523"/>
              <a:gd name="T5" fmla="*/ 1973 h 3135"/>
              <a:gd name="T6" fmla="*/ 0 w 10523"/>
              <a:gd name="T7" fmla="*/ 0 h 3135"/>
              <a:gd name="T8" fmla="*/ 10192 w 10523"/>
              <a:gd name="T9" fmla="*/ 0 h 3135"/>
              <a:gd name="T10" fmla="*/ 10522 w 10523"/>
              <a:gd name="T11" fmla="*/ 330 h 3135"/>
              <a:gd name="T12" fmla="*/ 10522 w 10523"/>
              <a:gd name="T13" fmla="*/ 1976 h 3135"/>
              <a:gd name="T14" fmla="*/ 10249 w 10523"/>
              <a:gd name="T15" fmla="*/ 2301 h 3135"/>
              <a:gd name="T16" fmla="*/ 5514 w 10523"/>
              <a:gd name="T17" fmla="*/ 3133 h 3135"/>
              <a:gd name="T18" fmla="*/ 5508 w 10523"/>
              <a:gd name="T19" fmla="*/ 3134 h 3135"/>
              <a:gd name="T20" fmla="*/ 5404 w 10523"/>
              <a:gd name="T21" fmla="*/ 3134 h 3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523" h="3135">
                <a:moveTo>
                  <a:pt x="5404" y="3134"/>
                </a:moveTo>
                <a:lnTo>
                  <a:pt x="278" y="2298"/>
                </a:lnTo>
                <a:cubicBezTo>
                  <a:pt x="118" y="2272"/>
                  <a:pt x="0" y="2134"/>
                  <a:pt x="0" y="1973"/>
                </a:cubicBezTo>
                <a:lnTo>
                  <a:pt x="0" y="0"/>
                </a:lnTo>
                <a:lnTo>
                  <a:pt x="10192" y="0"/>
                </a:lnTo>
                <a:cubicBezTo>
                  <a:pt x="10374" y="0"/>
                  <a:pt x="10522" y="148"/>
                  <a:pt x="10522" y="330"/>
                </a:cubicBezTo>
                <a:lnTo>
                  <a:pt x="10522" y="1976"/>
                </a:lnTo>
                <a:cubicBezTo>
                  <a:pt x="10522" y="2136"/>
                  <a:pt x="10407" y="2273"/>
                  <a:pt x="10249" y="2301"/>
                </a:cubicBezTo>
                <a:lnTo>
                  <a:pt x="5514" y="3133"/>
                </a:lnTo>
                <a:cubicBezTo>
                  <a:pt x="5512" y="3133"/>
                  <a:pt x="5510" y="3133"/>
                  <a:pt x="5508" y="3134"/>
                </a:cubicBezTo>
                <a:lnTo>
                  <a:pt x="5404" y="3134"/>
                </a:lnTo>
              </a:path>
            </a:pathLst>
          </a:custGeom>
          <a:solidFill>
            <a:srgbClr val="FFC000"/>
          </a:solidFill>
          <a:ln>
            <a:noFill/>
          </a:ln>
          <a:effectLst/>
        </p:spPr>
        <p:txBody>
          <a:bodyPr wrap="none" anchor="ctr"/>
          <a:lstStyle/>
          <a:p>
            <a:endParaRPr lang="en-US" sz="6532">
              <a:latin typeface="Open Sans Light" panose="020B0306030504020204" pitchFamily="34" charset="0"/>
            </a:endParaRPr>
          </a:p>
        </p:txBody>
      </p:sp>
      <p:sp>
        <p:nvSpPr>
          <p:cNvPr id="26" name="TextBox 17">
            <a:extLst>
              <a:ext uri="{FF2B5EF4-FFF2-40B4-BE49-F238E27FC236}">
                <a16:creationId xmlns:a16="http://schemas.microsoft.com/office/drawing/2014/main" id="{0CEB19A4-BB01-406C-A00B-91215166829B}"/>
              </a:ext>
            </a:extLst>
          </p:cNvPr>
          <p:cNvSpPr txBox="1"/>
          <p:nvPr/>
        </p:nvSpPr>
        <p:spPr>
          <a:xfrm>
            <a:off x="8082700" y="2006621"/>
            <a:ext cx="2008858" cy="406265"/>
          </a:xfrm>
          <a:prstGeom prst="rect">
            <a:avLst/>
          </a:prstGeom>
          <a:noFill/>
        </p:spPr>
        <p:txBody>
          <a:bodyPr wrap="none" rtlCol="0" anchor="b" anchorCtr="0">
            <a:spAutoFit/>
          </a:bodyPr>
          <a:lstStyle/>
          <a:p>
            <a:r>
              <a:rPr lang="en-US" sz="1600" b="1" err="1">
                <a:solidFill>
                  <a:schemeClr val="bg1"/>
                </a:solidFill>
                <a:latin typeface="Sagona ExtraLight" panose="02020303050505020204" pitchFamily="18" charset="0"/>
              </a:rPr>
              <a:t>Usuario</a:t>
            </a:r>
            <a:r>
              <a:rPr lang="en-US" sz="1600" b="1">
                <a:solidFill>
                  <a:schemeClr val="bg1"/>
                </a:solidFill>
                <a:latin typeface="Sagona ExtraLight" panose="02020303050505020204" pitchFamily="18" charset="0"/>
              </a:rPr>
              <a:t> general</a:t>
            </a:r>
          </a:p>
        </p:txBody>
      </p:sp>
      <p:sp>
        <p:nvSpPr>
          <p:cNvPr id="27" name="Shape 2617">
            <a:extLst>
              <a:ext uri="{FF2B5EF4-FFF2-40B4-BE49-F238E27FC236}">
                <a16:creationId xmlns:a16="http://schemas.microsoft.com/office/drawing/2014/main" id="{A4FA9357-5AF8-4BA5-9835-DFAE496F2C57}"/>
              </a:ext>
            </a:extLst>
          </p:cNvPr>
          <p:cNvSpPr>
            <a:spLocks noChangeAspect="1"/>
          </p:cNvSpPr>
          <p:nvPr/>
        </p:nvSpPr>
        <p:spPr>
          <a:xfrm>
            <a:off x="7382511" y="1846735"/>
            <a:ext cx="708162" cy="579476"/>
          </a:xfrm>
          <a:custGeom>
            <a:avLst/>
            <a:gdLst/>
            <a:ahLst/>
            <a:cxnLst>
              <a:cxn ang="0">
                <a:pos x="wd2" y="hd2"/>
              </a:cxn>
              <a:cxn ang="5400000">
                <a:pos x="wd2" y="hd2"/>
              </a:cxn>
              <a:cxn ang="10800000">
                <a:pos x="wd2" y="hd2"/>
              </a:cxn>
              <a:cxn ang="16200000">
                <a:pos x="wd2" y="hd2"/>
              </a:cxn>
            </a:cxnLst>
            <a:rect l="0" t="0" r="r" b="b"/>
            <a:pathLst>
              <a:path w="21600" h="21600" extrusionOk="0">
                <a:moveTo>
                  <a:pt x="4457" y="20400"/>
                </a:moveTo>
                <a:cubicBezTo>
                  <a:pt x="4686" y="18711"/>
                  <a:pt x="5897" y="18036"/>
                  <a:pt x="7134" y="17493"/>
                </a:cubicBezTo>
                <a:lnTo>
                  <a:pt x="7173" y="17477"/>
                </a:lnTo>
                <a:cubicBezTo>
                  <a:pt x="8055" y="17190"/>
                  <a:pt x="9626" y="16039"/>
                  <a:pt x="9626" y="13569"/>
                </a:cubicBezTo>
                <a:cubicBezTo>
                  <a:pt x="9626" y="11474"/>
                  <a:pt x="8932" y="10452"/>
                  <a:pt x="8558" y="9902"/>
                </a:cubicBezTo>
                <a:cubicBezTo>
                  <a:pt x="8484" y="9791"/>
                  <a:pt x="8394" y="9649"/>
                  <a:pt x="8414" y="9680"/>
                </a:cubicBezTo>
                <a:cubicBezTo>
                  <a:pt x="8384" y="9599"/>
                  <a:pt x="8237" y="9129"/>
                  <a:pt x="8449" y="8035"/>
                </a:cubicBezTo>
                <a:cubicBezTo>
                  <a:pt x="8549" y="7522"/>
                  <a:pt x="8380" y="7241"/>
                  <a:pt x="8380" y="7241"/>
                </a:cubicBezTo>
                <a:cubicBezTo>
                  <a:pt x="8112" y="6505"/>
                  <a:pt x="7614" y="5133"/>
                  <a:pt x="7988" y="4025"/>
                </a:cubicBezTo>
                <a:cubicBezTo>
                  <a:pt x="8490" y="2492"/>
                  <a:pt x="8935" y="2190"/>
                  <a:pt x="9741" y="1747"/>
                </a:cubicBezTo>
                <a:cubicBezTo>
                  <a:pt x="9788" y="1721"/>
                  <a:pt x="9834" y="1691"/>
                  <a:pt x="9877" y="1657"/>
                </a:cubicBezTo>
                <a:cubicBezTo>
                  <a:pt x="10029" y="1535"/>
                  <a:pt x="10674" y="1200"/>
                  <a:pt x="11403" y="1200"/>
                </a:cubicBezTo>
                <a:cubicBezTo>
                  <a:pt x="11768" y="1200"/>
                  <a:pt x="12075" y="1285"/>
                  <a:pt x="12318" y="1454"/>
                </a:cubicBezTo>
                <a:cubicBezTo>
                  <a:pt x="12610" y="1655"/>
                  <a:pt x="12890" y="2039"/>
                  <a:pt x="13313" y="3271"/>
                </a:cubicBezTo>
                <a:cubicBezTo>
                  <a:pt x="14101" y="5469"/>
                  <a:pt x="13602" y="6698"/>
                  <a:pt x="13350" y="7124"/>
                </a:cubicBezTo>
                <a:cubicBezTo>
                  <a:pt x="13183" y="7407"/>
                  <a:pt x="13126" y="7764"/>
                  <a:pt x="13191" y="8102"/>
                </a:cubicBezTo>
                <a:cubicBezTo>
                  <a:pt x="13386" y="9109"/>
                  <a:pt x="13260" y="9534"/>
                  <a:pt x="13227" y="9619"/>
                </a:cubicBezTo>
                <a:cubicBezTo>
                  <a:pt x="13219" y="9631"/>
                  <a:pt x="13101" y="9814"/>
                  <a:pt x="13041" y="9902"/>
                </a:cubicBezTo>
                <a:cubicBezTo>
                  <a:pt x="12668" y="10452"/>
                  <a:pt x="11973" y="11474"/>
                  <a:pt x="11973" y="13569"/>
                </a:cubicBezTo>
                <a:cubicBezTo>
                  <a:pt x="11973" y="16039"/>
                  <a:pt x="13545" y="17190"/>
                  <a:pt x="14427" y="17477"/>
                </a:cubicBezTo>
                <a:lnTo>
                  <a:pt x="14466" y="17493"/>
                </a:lnTo>
                <a:cubicBezTo>
                  <a:pt x="15703" y="18036"/>
                  <a:pt x="16914" y="18711"/>
                  <a:pt x="17143" y="20400"/>
                </a:cubicBezTo>
                <a:cubicBezTo>
                  <a:pt x="17143" y="20400"/>
                  <a:pt x="4457" y="20400"/>
                  <a:pt x="4457" y="20400"/>
                </a:cubicBezTo>
                <a:close/>
                <a:moveTo>
                  <a:pt x="14715" y="16328"/>
                </a:moveTo>
                <a:cubicBezTo>
                  <a:pt x="14715" y="16328"/>
                  <a:pt x="12955" y="15815"/>
                  <a:pt x="12955" y="13569"/>
                </a:cubicBezTo>
                <a:cubicBezTo>
                  <a:pt x="12955" y="11596"/>
                  <a:pt x="13678" y="10901"/>
                  <a:pt x="13957" y="10421"/>
                </a:cubicBezTo>
                <a:cubicBezTo>
                  <a:pt x="13957" y="10421"/>
                  <a:pt x="14531" y="9807"/>
                  <a:pt x="14146" y="7826"/>
                </a:cubicBezTo>
                <a:cubicBezTo>
                  <a:pt x="14787" y="6740"/>
                  <a:pt x="14995" y="4972"/>
                  <a:pt x="14211" y="2789"/>
                </a:cubicBezTo>
                <a:cubicBezTo>
                  <a:pt x="13774" y="1514"/>
                  <a:pt x="13389" y="815"/>
                  <a:pt x="12801" y="409"/>
                </a:cubicBezTo>
                <a:cubicBezTo>
                  <a:pt x="12370" y="110"/>
                  <a:pt x="11880" y="0"/>
                  <a:pt x="11403" y="0"/>
                </a:cubicBezTo>
                <a:cubicBezTo>
                  <a:pt x="10516" y="0"/>
                  <a:pt x="9675" y="384"/>
                  <a:pt x="9339" y="653"/>
                </a:cubicBezTo>
                <a:cubicBezTo>
                  <a:pt x="8357" y="1192"/>
                  <a:pt x="7697" y="1688"/>
                  <a:pt x="7077" y="3579"/>
                </a:cubicBezTo>
                <a:cubicBezTo>
                  <a:pt x="6540" y="5168"/>
                  <a:pt x="7179" y="6892"/>
                  <a:pt x="7494" y="7758"/>
                </a:cubicBezTo>
                <a:cubicBezTo>
                  <a:pt x="7110" y="9740"/>
                  <a:pt x="7642" y="10421"/>
                  <a:pt x="7642" y="10421"/>
                </a:cubicBezTo>
                <a:cubicBezTo>
                  <a:pt x="7922" y="10901"/>
                  <a:pt x="8644" y="11596"/>
                  <a:pt x="8644" y="13569"/>
                </a:cubicBezTo>
                <a:cubicBezTo>
                  <a:pt x="8644" y="15815"/>
                  <a:pt x="6885" y="16328"/>
                  <a:pt x="6885" y="16328"/>
                </a:cubicBezTo>
                <a:cubicBezTo>
                  <a:pt x="5768" y="16819"/>
                  <a:pt x="3436" y="17760"/>
                  <a:pt x="3436" y="21000"/>
                </a:cubicBezTo>
                <a:cubicBezTo>
                  <a:pt x="3436" y="21000"/>
                  <a:pt x="3436" y="21600"/>
                  <a:pt x="3927" y="21600"/>
                </a:cubicBezTo>
                <a:lnTo>
                  <a:pt x="17673" y="21600"/>
                </a:lnTo>
                <a:cubicBezTo>
                  <a:pt x="18164" y="21600"/>
                  <a:pt x="18164" y="21000"/>
                  <a:pt x="18164" y="21000"/>
                </a:cubicBezTo>
                <a:cubicBezTo>
                  <a:pt x="18164" y="17760"/>
                  <a:pt x="15832" y="16819"/>
                  <a:pt x="14715" y="16328"/>
                </a:cubicBezTo>
                <a:moveTo>
                  <a:pt x="19516" y="15006"/>
                </a:moveTo>
                <a:cubicBezTo>
                  <a:pt x="19516" y="15006"/>
                  <a:pt x="18416" y="14701"/>
                  <a:pt x="18416" y="12954"/>
                </a:cubicBezTo>
                <a:cubicBezTo>
                  <a:pt x="18416" y="11419"/>
                  <a:pt x="18794" y="10879"/>
                  <a:pt x="19017" y="10506"/>
                </a:cubicBezTo>
                <a:cubicBezTo>
                  <a:pt x="19017" y="10506"/>
                  <a:pt x="19443" y="9975"/>
                  <a:pt x="19136" y="8435"/>
                </a:cubicBezTo>
                <a:cubicBezTo>
                  <a:pt x="19388" y="7760"/>
                  <a:pt x="19900" y="6419"/>
                  <a:pt x="19470" y="5184"/>
                </a:cubicBezTo>
                <a:cubicBezTo>
                  <a:pt x="18974" y="3714"/>
                  <a:pt x="18645" y="3327"/>
                  <a:pt x="17860" y="2908"/>
                </a:cubicBezTo>
                <a:cubicBezTo>
                  <a:pt x="17591" y="2699"/>
                  <a:pt x="16918" y="2400"/>
                  <a:pt x="16208" y="2400"/>
                </a:cubicBezTo>
                <a:cubicBezTo>
                  <a:pt x="15873" y="2400"/>
                  <a:pt x="15531" y="2473"/>
                  <a:pt x="15218" y="2647"/>
                </a:cubicBezTo>
                <a:cubicBezTo>
                  <a:pt x="15343" y="3035"/>
                  <a:pt x="15449" y="3420"/>
                  <a:pt x="15525" y="3799"/>
                </a:cubicBezTo>
                <a:cubicBezTo>
                  <a:pt x="15537" y="3790"/>
                  <a:pt x="15550" y="3779"/>
                  <a:pt x="15563" y="3770"/>
                </a:cubicBezTo>
                <a:cubicBezTo>
                  <a:pt x="15730" y="3657"/>
                  <a:pt x="15948" y="3600"/>
                  <a:pt x="16208" y="3600"/>
                </a:cubicBezTo>
                <a:cubicBezTo>
                  <a:pt x="16716" y="3600"/>
                  <a:pt x="17211" y="3825"/>
                  <a:pt x="17332" y="3919"/>
                </a:cubicBezTo>
                <a:cubicBezTo>
                  <a:pt x="17375" y="3953"/>
                  <a:pt x="17421" y="3983"/>
                  <a:pt x="17467" y="4008"/>
                </a:cubicBezTo>
                <a:cubicBezTo>
                  <a:pt x="17950" y="4265"/>
                  <a:pt x="18131" y="4362"/>
                  <a:pt x="18562" y="5641"/>
                </a:cubicBezTo>
                <a:cubicBezTo>
                  <a:pt x="18822" y="6387"/>
                  <a:pt x="18452" y="7378"/>
                  <a:pt x="18253" y="7911"/>
                </a:cubicBezTo>
                <a:cubicBezTo>
                  <a:pt x="18161" y="8156"/>
                  <a:pt x="18130" y="8457"/>
                  <a:pt x="18182" y="8718"/>
                </a:cubicBezTo>
                <a:cubicBezTo>
                  <a:pt x="18316" y="9392"/>
                  <a:pt x="18254" y="9706"/>
                  <a:pt x="18232" y="9784"/>
                </a:cubicBezTo>
                <a:cubicBezTo>
                  <a:pt x="18230" y="9788"/>
                  <a:pt x="18227" y="9793"/>
                  <a:pt x="18224" y="9798"/>
                </a:cubicBezTo>
                <a:lnTo>
                  <a:pt x="18191" y="9853"/>
                </a:lnTo>
                <a:cubicBezTo>
                  <a:pt x="17926" y="10290"/>
                  <a:pt x="17434" y="11106"/>
                  <a:pt x="17434" y="12954"/>
                </a:cubicBezTo>
                <a:cubicBezTo>
                  <a:pt x="17434" y="15019"/>
                  <a:pt x="18570" y="15933"/>
                  <a:pt x="19229" y="16155"/>
                </a:cubicBezTo>
                <a:cubicBezTo>
                  <a:pt x="19856" y="16429"/>
                  <a:pt x="20435" y="16859"/>
                  <a:pt x="20582" y="17999"/>
                </a:cubicBezTo>
                <a:lnTo>
                  <a:pt x="18459" y="18000"/>
                </a:lnTo>
                <a:cubicBezTo>
                  <a:pt x="18647" y="18353"/>
                  <a:pt x="18802" y="18755"/>
                  <a:pt x="18920" y="19200"/>
                </a:cubicBezTo>
                <a:lnTo>
                  <a:pt x="21109" y="19199"/>
                </a:lnTo>
                <a:cubicBezTo>
                  <a:pt x="21600" y="19199"/>
                  <a:pt x="21600" y="18599"/>
                  <a:pt x="21600" y="18599"/>
                </a:cubicBezTo>
                <a:cubicBezTo>
                  <a:pt x="21600" y="16199"/>
                  <a:pt x="20410" y="15388"/>
                  <a:pt x="19516" y="15006"/>
                </a:cubicBezTo>
                <a:moveTo>
                  <a:pt x="2371" y="16155"/>
                </a:moveTo>
                <a:cubicBezTo>
                  <a:pt x="3030" y="15933"/>
                  <a:pt x="4166" y="15019"/>
                  <a:pt x="4166" y="12954"/>
                </a:cubicBezTo>
                <a:cubicBezTo>
                  <a:pt x="4166" y="11106"/>
                  <a:pt x="3673" y="10290"/>
                  <a:pt x="3409" y="9853"/>
                </a:cubicBezTo>
                <a:lnTo>
                  <a:pt x="3376" y="9798"/>
                </a:lnTo>
                <a:cubicBezTo>
                  <a:pt x="3373" y="9793"/>
                  <a:pt x="3370" y="9788"/>
                  <a:pt x="3367" y="9784"/>
                </a:cubicBezTo>
                <a:cubicBezTo>
                  <a:pt x="3346" y="9706"/>
                  <a:pt x="3283" y="9392"/>
                  <a:pt x="3418" y="8718"/>
                </a:cubicBezTo>
                <a:cubicBezTo>
                  <a:pt x="3470" y="8457"/>
                  <a:pt x="3439" y="8156"/>
                  <a:pt x="3347" y="7911"/>
                </a:cubicBezTo>
                <a:cubicBezTo>
                  <a:pt x="3148" y="7378"/>
                  <a:pt x="2778" y="6387"/>
                  <a:pt x="3038" y="5641"/>
                </a:cubicBezTo>
                <a:cubicBezTo>
                  <a:pt x="3469" y="4362"/>
                  <a:pt x="3649" y="4265"/>
                  <a:pt x="4133" y="4008"/>
                </a:cubicBezTo>
                <a:cubicBezTo>
                  <a:pt x="4180" y="3983"/>
                  <a:pt x="4225" y="3953"/>
                  <a:pt x="4268" y="3919"/>
                </a:cubicBezTo>
                <a:cubicBezTo>
                  <a:pt x="4389" y="3825"/>
                  <a:pt x="4884" y="3600"/>
                  <a:pt x="5392" y="3600"/>
                </a:cubicBezTo>
                <a:cubicBezTo>
                  <a:pt x="5636" y="3600"/>
                  <a:pt x="5839" y="3655"/>
                  <a:pt x="6002" y="3755"/>
                </a:cubicBezTo>
                <a:cubicBezTo>
                  <a:pt x="6045" y="3548"/>
                  <a:pt x="6096" y="3341"/>
                  <a:pt x="6165" y="3134"/>
                </a:cubicBezTo>
                <a:cubicBezTo>
                  <a:pt x="6225" y="2950"/>
                  <a:pt x="6289" y="2793"/>
                  <a:pt x="6351" y="2630"/>
                </a:cubicBezTo>
                <a:cubicBezTo>
                  <a:pt x="6046" y="2468"/>
                  <a:pt x="5716" y="2400"/>
                  <a:pt x="5392" y="2400"/>
                </a:cubicBezTo>
                <a:cubicBezTo>
                  <a:pt x="4682" y="2400"/>
                  <a:pt x="4009" y="2699"/>
                  <a:pt x="3740" y="2908"/>
                </a:cubicBezTo>
                <a:cubicBezTo>
                  <a:pt x="2955" y="3327"/>
                  <a:pt x="2625" y="3714"/>
                  <a:pt x="2130" y="5184"/>
                </a:cubicBezTo>
                <a:cubicBezTo>
                  <a:pt x="1700" y="6419"/>
                  <a:pt x="2212" y="7760"/>
                  <a:pt x="2464" y="8435"/>
                </a:cubicBezTo>
                <a:cubicBezTo>
                  <a:pt x="2156" y="9975"/>
                  <a:pt x="2583" y="10506"/>
                  <a:pt x="2583" y="10506"/>
                </a:cubicBezTo>
                <a:cubicBezTo>
                  <a:pt x="2806" y="10879"/>
                  <a:pt x="3185" y="11419"/>
                  <a:pt x="3185" y="12954"/>
                </a:cubicBezTo>
                <a:cubicBezTo>
                  <a:pt x="3185" y="14701"/>
                  <a:pt x="2084" y="15006"/>
                  <a:pt x="2084" y="15006"/>
                </a:cubicBezTo>
                <a:cubicBezTo>
                  <a:pt x="1191" y="15388"/>
                  <a:pt x="0" y="16199"/>
                  <a:pt x="0" y="18599"/>
                </a:cubicBezTo>
                <a:cubicBezTo>
                  <a:pt x="0" y="18599"/>
                  <a:pt x="0" y="19199"/>
                  <a:pt x="491" y="19199"/>
                </a:cubicBezTo>
                <a:lnTo>
                  <a:pt x="2680" y="19200"/>
                </a:lnTo>
                <a:cubicBezTo>
                  <a:pt x="2798" y="18755"/>
                  <a:pt x="2952" y="18353"/>
                  <a:pt x="3141" y="18000"/>
                </a:cubicBezTo>
                <a:lnTo>
                  <a:pt x="1018" y="17999"/>
                </a:lnTo>
                <a:cubicBezTo>
                  <a:pt x="1165" y="16859"/>
                  <a:pt x="1744" y="16429"/>
                  <a:pt x="2371" y="16155"/>
                </a:cubicBezTo>
              </a:path>
            </a:pathLst>
          </a:custGeom>
          <a:solidFill>
            <a:schemeClr val="bg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b="1">
              <a:latin typeface="Open Sans Semibold" charset="0"/>
              <a:ea typeface="Open Sans Semibold" charset="0"/>
              <a:cs typeface="Open Sans Semibold" charset="0"/>
            </a:endParaRPr>
          </a:p>
        </p:txBody>
      </p:sp>
      <p:sp>
        <p:nvSpPr>
          <p:cNvPr id="39" name="Freeform 151">
            <a:extLst>
              <a:ext uri="{FF2B5EF4-FFF2-40B4-BE49-F238E27FC236}">
                <a16:creationId xmlns:a16="http://schemas.microsoft.com/office/drawing/2014/main" id="{1FBAAFA2-B9D0-4233-B850-1CB43970654F}"/>
              </a:ext>
            </a:extLst>
          </p:cNvPr>
          <p:cNvSpPr>
            <a:spLocks noEditPoints="1"/>
          </p:cNvSpPr>
          <p:nvPr/>
        </p:nvSpPr>
        <p:spPr bwMode="auto">
          <a:xfrm>
            <a:off x="2586506" y="1805534"/>
            <a:ext cx="401131" cy="401134"/>
          </a:xfrm>
          <a:custGeom>
            <a:avLst/>
            <a:gdLst>
              <a:gd name="T0" fmla="*/ 88 w 176"/>
              <a:gd name="T1" fmla="*/ 0 h 176"/>
              <a:gd name="T2" fmla="*/ 0 w 176"/>
              <a:gd name="T3" fmla="*/ 88 h 176"/>
              <a:gd name="T4" fmla="*/ 88 w 176"/>
              <a:gd name="T5" fmla="*/ 176 h 176"/>
              <a:gd name="T6" fmla="*/ 176 w 176"/>
              <a:gd name="T7" fmla="*/ 88 h 176"/>
              <a:gd name="T8" fmla="*/ 88 w 176"/>
              <a:gd name="T9" fmla="*/ 0 h 176"/>
              <a:gd name="T10" fmla="*/ 88 w 176"/>
              <a:gd name="T11" fmla="*/ 168 h 176"/>
              <a:gd name="T12" fmla="*/ 36 w 176"/>
              <a:gd name="T13" fmla="*/ 149 h 176"/>
              <a:gd name="T14" fmla="*/ 64 w 176"/>
              <a:gd name="T15" fmla="*/ 131 h 176"/>
              <a:gd name="T16" fmla="*/ 77 w 176"/>
              <a:gd name="T17" fmla="*/ 102 h 176"/>
              <a:gd name="T18" fmla="*/ 73 w 176"/>
              <a:gd name="T19" fmla="*/ 95 h 176"/>
              <a:gd name="T20" fmla="*/ 64 w 176"/>
              <a:gd name="T21" fmla="*/ 59 h 176"/>
              <a:gd name="T22" fmla="*/ 84 w 176"/>
              <a:gd name="T23" fmla="*/ 35 h 176"/>
              <a:gd name="T24" fmla="*/ 96 w 176"/>
              <a:gd name="T25" fmla="*/ 33 h 176"/>
              <a:gd name="T26" fmla="*/ 100 w 176"/>
              <a:gd name="T27" fmla="*/ 32 h 176"/>
              <a:gd name="T28" fmla="*/ 116 w 176"/>
              <a:gd name="T29" fmla="*/ 60 h 176"/>
              <a:gd name="T30" fmla="*/ 108 w 176"/>
              <a:gd name="T31" fmla="*/ 94 h 176"/>
              <a:gd name="T32" fmla="*/ 104 w 176"/>
              <a:gd name="T33" fmla="*/ 102 h 176"/>
              <a:gd name="T34" fmla="*/ 102 w 176"/>
              <a:gd name="T35" fmla="*/ 117 h 176"/>
              <a:gd name="T36" fmla="*/ 120 w 176"/>
              <a:gd name="T37" fmla="*/ 133 h 176"/>
              <a:gd name="T38" fmla="*/ 141 w 176"/>
              <a:gd name="T39" fmla="*/ 148 h 176"/>
              <a:gd name="T40" fmla="*/ 88 w 176"/>
              <a:gd name="T41" fmla="*/ 168 h 176"/>
              <a:gd name="T42" fmla="*/ 146 w 176"/>
              <a:gd name="T43" fmla="*/ 143 h 176"/>
              <a:gd name="T44" fmla="*/ 123 w 176"/>
              <a:gd name="T45" fmla="*/ 126 h 176"/>
              <a:gd name="T46" fmla="*/ 110 w 176"/>
              <a:gd name="T47" fmla="*/ 115 h 176"/>
              <a:gd name="T48" fmla="*/ 111 w 176"/>
              <a:gd name="T49" fmla="*/ 105 h 176"/>
              <a:gd name="T50" fmla="*/ 115 w 176"/>
              <a:gd name="T51" fmla="*/ 98 h 176"/>
              <a:gd name="T52" fmla="*/ 124 w 176"/>
              <a:gd name="T53" fmla="*/ 60 h 176"/>
              <a:gd name="T54" fmla="*/ 100 w 176"/>
              <a:gd name="T55" fmla="*/ 24 h 176"/>
              <a:gd name="T56" fmla="*/ 93 w 176"/>
              <a:gd name="T57" fmla="*/ 25 h 176"/>
              <a:gd name="T58" fmla="*/ 84 w 176"/>
              <a:gd name="T59" fmla="*/ 27 h 176"/>
              <a:gd name="T60" fmla="*/ 56 w 176"/>
              <a:gd name="T61" fmla="*/ 59 h 176"/>
              <a:gd name="T62" fmla="*/ 66 w 176"/>
              <a:gd name="T63" fmla="*/ 99 h 176"/>
              <a:gd name="T64" fmla="*/ 69 w 176"/>
              <a:gd name="T65" fmla="*/ 105 h 176"/>
              <a:gd name="T66" fmla="*/ 61 w 176"/>
              <a:gd name="T67" fmla="*/ 124 h 176"/>
              <a:gd name="T68" fmla="*/ 30 w 176"/>
              <a:gd name="T69" fmla="*/ 143 h 176"/>
              <a:gd name="T70" fmla="*/ 8 w 176"/>
              <a:gd name="T71" fmla="*/ 88 h 176"/>
              <a:gd name="T72" fmla="*/ 88 w 176"/>
              <a:gd name="T73" fmla="*/ 8 h 176"/>
              <a:gd name="T74" fmla="*/ 168 w 176"/>
              <a:gd name="T75" fmla="*/ 88 h 176"/>
              <a:gd name="T76" fmla="*/ 146 w 176"/>
              <a:gd name="T77" fmla="*/ 143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6" h="176">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68" y="168"/>
                  <a:pt x="50" y="161"/>
                  <a:pt x="36" y="149"/>
                </a:cubicBezTo>
                <a:cubicBezTo>
                  <a:pt x="47" y="139"/>
                  <a:pt x="52" y="137"/>
                  <a:pt x="64" y="131"/>
                </a:cubicBezTo>
                <a:cubicBezTo>
                  <a:pt x="78" y="125"/>
                  <a:pt x="82" y="114"/>
                  <a:pt x="77" y="102"/>
                </a:cubicBezTo>
                <a:cubicBezTo>
                  <a:pt x="76" y="99"/>
                  <a:pt x="74" y="97"/>
                  <a:pt x="73" y="95"/>
                </a:cubicBezTo>
                <a:cubicBezTo>
                  <a:pt x="69" y="87"/>
                  <a:pt x="64" y="79"/>
                  <a:pt x="64" y="59"/>
                </a:cubicBezTo>
                <a:cubicBezTo>
                  <a:pt x="64" y="35"/>
                  <a:pt x="75" y="35"/>
                  <a:pt x="84" y="35"/>
                </a:cubicBezTo>
                <a:cubicBezTo>
                  <a:pt x="90" y="35"/>
                  <a:pt x="93" y="34"/>
                  <a:pt x="96" y="33"/>
                </a:cubicBezTo>
                <a:cubicBezTo>
                  <a:pt x="97" y="32"/>
                  <a:pt x="98" y="32"/>
                  <a:pt x="100" y="32"/>
                </a:cubicBezTo>
                <a:cubicBezTo>
                  <a:pt x="108" y="32"/>
                  <a:pt x="116" y="39"/>
                  <a:pt x="116" y="60"/>
                </a:cubicBezTo>
                <a:cubicBezTo>
                  <a:pt x="116" y="81"/>
                  <a:pt x="113" y="86"/>
                  <a:pt x="108" y="94"/>
                </a:cubicBezTo>
                <a:cubicBezTo>
                  <a:pt x="107" y="96"/>
                  <a:pt x="105" y="99"/>
                  <a:pt x="104" y="102"/>
                </a:cubicBezTo>
                <a:cubicBezTo>
                  <a:pt x="101" y="107"/>
                  <a:pt x="101" y="112"/>
                  <a:pt x="102" y="117"/>
                </a:cubicBezTo>
                <a:cubicBezTo>
                  <a:pt x="105" y="123"/>
                  <a:pt x="110" y="128"/>
                  <a:pt x="120" y="133"/>
                </a:cubicBezTo>
                <a:cubicBezTo>
                  <a:pt x="128" y="137"/>
                  <a:pt x="136" y="144"/>
                  <a:pt x="141" y="148"/>
                </a:cubicBezTo>
                <a:cubicBezTo>
                  <a:pt x="127" y="160"/>
                  <a:pt x="108" y="168"/>
                  <a:pt x="88" y="168"/>
                </a:cubicBezTo>
                <a:moveTo>
                  <a:pt x="146" y="143"/>
                </a:moveTo>
                <a:cubicBezTo>
                  <a:pt x="142" y="138"/>
                  <a:pt x="132" y="130"/>
                  <a:pt x="123" y="126"/>
                </a:cubicBezTo>
                <a:cubicBezTo>
                  <a:pt x="116" y="122"/>
                  <a:pt x="111" y="118"/>
                  <a:pt x="110" y="115"/>
                </a:cubicBezTo>
                <a:cubicBezTo>
                  <a:pt x="109" y="112"/>
                  <a:pt x="109" y="109"/>
                  <a:pt x="111" y="105"/>
                </a:cubicBezTo>
                <a:cubicBezTo>
                  <a:pt x="113" y="102"/>
                  <a:pt x="114" y="100"/>
                  <a:pt x="115" y="98"/>
                </a:cubicBezTo>
                <a:cubicBezTo>
                  <a:pt x="120" y="89"/>
                  <a:pt x="124" y="83"/>
                  <a:pt x="124" y="60"/>
                </a:cubicBezTo>
                <a:cubicBezTo>
                  <a:pt x="124" y="26"/>
                  <a:pt x="104" y="24"/>
                  <a:pt x="100" y="24"/>
                </a:cubicBezTo>
                <a:cubicBezTo>
                  <a:pt x="97" y="24"/>
                  <a:pt x="95" y="25"/>
                  <a:pt x="93" y="25"/>
                </a:cubicBezTo>
                <a:cubicBezTo>
                  <a:pt x="91" y="26"/>
                  <a:pt x="89" y="27"/>
                  <a:pt x="84" y="27"/>
                </a:cubicBezTo>
                <a:cubicBezTo>
                  <a:pt x="75" y="27"/>
                  <a:pt x="56" y="28"/>
                  <a:pt x="56" y="59"/>
                </a:cubicBezTo>
                <a:cubicBezTo>
                  <a:pt x="56" y="81"/>
                  <a:pt x="62" y="91"/>
                  <a:pt x="66" y="99"/>
                </a:cubicBezTo>
                <a:cubicBezTo>
                  <a:pt x="67" y="101"/>
                  <a:pt x="68" y="103"/>
                  <a:pt x="69" y="105"/>
                </a:cubicBezTo>
                <a:cubicBezTo>
                  <a:pt x="73" y="114"/>
                  <a:pt x="70" y="120"/>
                  <a:pt x="61" y="124"/>
                </a:cubicBezTo>
                <a:cubicBezTo>
                  <a:pt x="48" y="130"/>
                  <a:pt x="42" y="132"/>
                  <a:pt x="30" y="143"/>
                </a:cubicBezTo>
                <a:cubicBezTo>
                  <a:pt x="16" y="129"/>
                  <a:pt x="8" y="109"/>
                  <a:pt x="8" y="88"/>
                </a:cubicBezTo>
                <a:cubicBezTo>
                  <a:pt x="8" y="44"/>
                  <a:pt x="44" y="8"/>
                  <a:pt x="88" y="8"/>
                </a:cubicBezTo>
                <a:cubicBezTo>
                  <a:pt x="132" y="8"/>
                  <a:pt x="168" y="44"/>
                  <a:pt x="168" y="88"/>
                </a:cubicBezTo>
                <a:cubicBezTo>
                  <a:pt x="168" y="109"/>
                  <a:pt x="160" y="128"/>
                  <a:pt x="146" y="143"/>
                </a:cubicBezTo>
              </a:path>
            </a:pathLst>
          </a:custGeom>
          <a:solidFill>
            <a:srgbClr val="FFFFFF"/>
          </a:solidFill>
          <a:ln>
            <a:solidFill>
              <a:srgbClr val="FFFFFF"/>
            </a:solidFill>
          </a:ln>
        </p:spPr>
        <p:txBody>
          <a:bodyPr vert="horz" wrap="square" lIns="91440" tIns="45720" rIns="91440" bIns="45720" numCol="1" anchor="t" anchorCtr="0" compatLnSpc="1">
            <a:prstTxWarp prst="textNoShape">
              <a:avLst/>
            </a:prstTxWarp>
          </a:bodyPr>
          <a:lstStyle/>
          <a:p>
            <a:endParaRPr lang="en-US"/>
          </a:p>
        </p:txBody>
      </p:sp>
      <p:sp>
        <p:nvSpPr>
          <p:cNvPr id="41" name="Freeform 152">
            <a:extLst>
              <a:ext uri="{FF2B5EF4-FFF2-40B4-BE49-F238E27FC236}">
                <a16:creationId xmlns:a16="http://schemas.microsoft.com/office/drawing/2014/main" id="{91EED11C-7A3B-43F0-91CC-370DADD19B56}"/>
              </a:ext>
            </a:extLst>
          </p:cNvPr>
          <p:cNvSpPr>
            <a:spLocks noEditPoints="1"/>
          </p:cNvSpPr>
          <p:nvPr/>
        </p:nvSpPr>
        <p:spPr bwMode="auto">
          <a:xfrm>
            <a:off x="2890451" y="1870296"/>
            <a:ext cx="403077" cy="401134"/>
          </a:xfrm>
          <a:custGeom>
            <a:avLst/>
            <a:gdLst>
              <a:gd name="T0" fmla="*/ 88 w 176"/>
              <a:gd name="T1" fmla="*/ 0 h 176"/>
              <a:gd name="T2" fmla="*/ 0 w 176"/>
              <a:gd name="T3" fmla="*/ 88 h 176"/>
              <a:gd name="T4" fmla="*/ 88 w 176"/>
              <a:gd name="T5" fmla="*/ 176 h 176"/>
              <a:gd name="T6" fmla="*/ 176 w 176"/>
              <a:gd name="T7" fmla="*/ 88 h 176"/>
              <a:gd name="T8" fmla="*/ 88 w 176"/>
              <a:gd name="T9" fmla="*/ 0 h 176"/>
              <a:gd name="T10" fmla="*/ 88 w 176"/>
              <a:gd name="T11" fmla="*/ 168 h 176"/>
              <a:gd name="T12" fmla="*/ 38 w 176"/>
              <a:gd name="T13" fmla="*/ 151 h 176"/>
              <a:gd name="T14" fmla="*/ 64 w 176"/>
              <a:gd name="T15" fmla="*/ 133 h 176"/>
              <a:gd name="T16" fmla="*/ 74 w 176"/>
              <a:gd name="T17" fmla="*/ 124 h 176"/>
              <a:gd name="T18" fmla="*/ 71 w 176"/>
              <a:gd name="T19" fmla="*/ 116 h 176"/>
              <a:gd name="T20" fmla="*/ 67 w 176"/>
              <a:gd name="T21" fmla="*/ 115 h 176"/>
              <a:gd name="T22" fmla="*/ 50 w 176"/>
              <a:gd name="T23" fmla="*/ 112 h 176"/>
              <a:gd name="T24" fmla="*/ 56 w 176"/>
              <a:gd name="T25" fmla="*/ 72 h 176"/>
              <a:gd name="T26" fmla="*/ 90 w 176"/>
              <a:gd name="T27" fmla="*/ 32 h 176"/>
              <a:gd name="T28" fmla="*/ 120 w 176"/>
              <a:gd name="T29" fmla="*/ 74 h 176"/>
              <a:gd name="T30" fmla="*/ 126 w 176"/>
              <a:gd name="T31" fmla="*/ 111 h 176"/>
              <a:gd name="T32" fmla="*/ 107 w 176"/>
              <a:gd name="T33" fmla="*/ 114 h 176"/>
              <a:gd name="T34" fmla="*/ 103 w 176"/>
              <a:gd name="T35" fmla="*/ 116 h 176"/>
              <a:gd name="T36" fmla="*/ 111 w 176"/>
              <a:gd name="T37" fmla="*/ 132 h 176"/>
              <a:gd name="T38" fmla="*/ 137 w 176"/>
              <a:gd name="T39" fmla="*/ 151 h 176"/>
              <a:gd name="T40" fmla="*/ 88 w 176"/>
              <a:gd name="T41" fmla="*/ 168 h 176"/>
              <a:gd name="T42" fmla="*/ 143 w 176"/>
              <a:gd name="T43" fmla="*/ 146 h 176"/>
              <a:gd name="T44" fmla="*/ 115 w 176"/>
              <a:gd name="T45" fmla="*/ 125 h 176"/>
              <a:gd name="T46" fmla="*/ 111 w 176"/>
              <a:gd name="T47" fmla="*/ 122 h 176"/>
              <a:gd name="T48" fmla="*/ 135 w 176"/>
              <a:gd name="T49" fmla="*/ 116 h 176"/>
              <a:gd name="T50" fmla="*/ 137 w 176"/>
              <a:gd name="T51" fmla="*/ 112 h 176"/>
              <a:gd name="T52" fmla="*/ 135 w 176"/>
              <a:gd name="T53" fmla="*/ 109 h 176"/>
              <a:gd name="T54" fmla="*/ 128 w 176"/>
              <a:gd name="T55" fmla="*/ 74 h 176"/>
              <a:gd name="T56" fmla="*/ 90 w 176"/>
              <a:gd name="T57" fmla="*/ 24 h 176"/>
              <a:gd name="T58" fmla="*/ 48 w 176"/>
              <a:gd name="T59" fmla="*/ 72 h 176"/>
              <a:gd name="T60" fmla="*/ 42 w 176"/>
              <a:gd name="T61" fmla="*/ 109 h 176"/>
              <a:gd name="T62" fmla="*/ 39 w 176"/>
              <a:gd name="T63" fmla="*/ 112 h 176"/>
              <a:gd name="T64" fmla="*/ 41 w 176"/>
              <a:gd name="T65" fmla="*/ 116 h 176"/>
              <a:gd name="T66" fmla="*/ 66 w 176"/>
              <a:gd name="T67" fmla="*/ 123 h 176"/>
              <a:gd name="T68" fmla="*/ 62 w 176"/>
              <a:gd name="T69" fmla="*/ 125 h 176"/>
              <a:gd name="T70" fmla="*/ 32 w 176"/>
              <a:gd name="T71" fmla="*/ 145 h 176"/>
              <a:gd name="T72" fmla="*/ 8 w 176"/>
              <a:gd name="T73" fmla="*/ 88 h 176"/>
              <a:gd name="T74" fmla="*/ 88 w 176"/>
              <a:gd name="T75" fmla="*/ 8 h 176"/>
              <a:gd name="T76" fmla="*/ 168 w 176"/>
              <a:gd name="T77" fmla="*/ 88 h 176"/>
              <a:gd name="T78" fmla="*/ 143 w 176"/>
              <a:gd name="T79" fmla="*/ 14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6" h="176">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69" y="168"/>
                  <a:pt x="52" y="161"/>
                  <a:pt x="38" y="151"/>
                </a:cubicBezTo>
                <a:cubicBezTo>
                  <a:pt x="44" y="143"/>
                  <a:pt x="55" y="136"/>
                  <a:pt x="64" y="133"/>
                </a:cubicBezTo>
                <a:cubicBezTo>
                  <a:pt x="70" y="131"/>
                  <a:pt x="73" y="128"/>
                  <a:pt x="74" y="124"/>
                </a:cubicBezTo>
                <a:cubicBezTo>
                  <a:pt x="75" y="119"/>
                  <a:pt x="72" y="116"/>
                  <a:pt x="71" y="116"/>
                </a:cubicBezTo>
                <a:cubicBezTo>
                  <a:pt x="70" y="115"/>
                  <a:pt x="69" y="114"/>
                  <a:pt x="67" y="115"/>
                </a:cubicBezTo>
                <a:cubicBezTo>
                  <a:pt x="67" y="115"/>
                  <a:pt x="60" y="117"/>
                  <a:pt x="50" y="112"/>
                </a:cubicBezTo>
                <a:cubicBezTo>
                  <a:pt x="53" y="106"/>
                  <a:pt x="56" y="95"/>
                  <a:pt x="56" y="72"/>
                </a:cubicBezTo>
                <a:cubicBezTo>
                  <a:pt x="56" y="35"/>
                  <a:pt x="72" y="32"/>
                  <a:pt x="90" y="32"/>
                </a:cubicBezTo>
                <a:cubicBezTo>
                  <a:pt x="103" y="32"/>
                  <a:pt x="120" y="36"/>
                  <a:pt x="120" y="74"/>
                </a:cubicBezTo>
                <a:cubicBezTo>
                  <a:pt x="120" y="95"/>
                  <a:pt x="123" y="106"/>
                  <a:pt x="126" y="111"/>
                </a:cubicBezTo>
                <a:cubicBezTo>
                  <a:pt x="122" y="113"/>
                  <a:pt x="115" y="115"/>
                  <a:pt x="107" y="114"/>
                </a:cubicBezTo>
                <a:cubicBezTo>
                  <a:pt x="105" y="114"/>
                  <a:pt x="103" y="115"/>
                  <a:pt x="103" y="116"/>
                </a:cubicBezTo>
                <a:cubicBezTo>
                  <a:pt x="101" y="120"/>
                  <a:pt x="101" y="128"/>
                  <a:pt x="111" y="132"/>
                </a:cubicBezTo>
                <a:cubicBezTo>
                  <a:pt x="120" y="136"/>
                  <a:pt x="129" y="141"/>
                  <a:pt x="137" y="151"/>
                </a:cubicBezTo>
                <a:cubicBezTo>
                  <a:pt x="124" y="162"/>
                  <a:pt x="107" y="168"/>
                  <a:pt x="88" y="168"/>
                </a:cubicBezTo>
                <a:moveTo>
                  <a:pt x="143" y="146"/>
                </a:moveTo>
                <a:cubicBezTo>
                  <a:pt x="135" y="135"/>
                  <a:pt x="124" y="129"/>
                  <a:pt x="115" y="125"/>
                </a:cubicBezTo>
                <a:cubicBezTo>
                  <a:pt x="113" y="124"/>
                  <a:pt x="112" y="123"/>
                  <a:pt x="111" y="122"/>
                </a:cubicBezTo>
                <a:cubicBezTo>
                  <a:pt x="124" y="122"/>
                  <a:pt x="135" y="116"/>
                  <a:pt x="135" y="116"/>
                </a:cubicBezTo>
                <a:cubicBezTo>
                  <a:pt x="136" y="115"/>
                  <a:pt x="137" y="113"/>
                  <a:pt x="137" y="112"/>
                </a:cubicBezTo>
                <a:cubicBezTo>
                  <a:pt x="137" y="110"/>
                  <a:pt x="136" y="109"/>
                  <a:pt x="135" y="109"/>
                </a:cubicBezTo>
                <a:cubicBezTo>
                  <a:pt x="134" y="108"/>
                  <a:pt x="128" y="103"/>
                  <a:pt x="128" y="74"/>
                </a:cubicBezTo>
                <a:cubicBezTo>
                  <a:pt x="128" y="41"/>
                  <a:pt x="115" y="24"/>
                  <a:pt x="90" y="24"/>
                </a:cubicBezTo>
                <a:cubicBezTo>
                  <a:pt x="69" y="24"/>
                  <a:pt x="48" y="30"/>
                  <a:pt x="48" y="72"/>
                </a:cubicBezTo>
                <a:cubicBezTo>
                  <a:pt x="48" y="102"/>
                  <a:pt x="43" y="108"/>
                  <a:pt x="42" y="109"/>
                </a:cubicBezTo>
                <a:cubicBezTo>
                  <a:pt x="40" y="109"/>
                  <a:pt x="39" y="110"/>
                  <a:pt x="39" y="112"/>
                </a:cubicBezTo>
                <a:cubicBezTo>
                  <a:pt x="39" y="114"/>
                  <a:pt x="39" y="115"/>
                  <a:pt x="41" y="116"/>
                </a:cubicBezTo>
                <a:cubicBezTo>
                  <a:pt x="52" y="123"/>
                  <a:pt x="61" y="123"/>
                  <a:pt x="66" y="123"/>
                </a:cubicBezTo>
                <a:cubicBezTo>
                  <a:pt x="65" y="123"/>
                  <a:pt x="64" y="124"/>
                  <a:pt x="62" y="125"/>
                </a:cubicBezTo>
                <a:cubicBezTo>
                  <a:pt x="51" y="129"/>
                  <a:pt x="39" y="137"/>
                  <a:pt x="32" y="145"/>
                </a:cubicBezTo>
                <a:cubicBezTo>
                  <a:pt x="17" y="131"/>
                  <a:pt x="8" y="110"/>
                  <a:pt x="8" y="88"/>
                </a:cubicBezTo>
                <a:cubicBezTo>
                  <a:pt x="8" y="44"/>
                  <a:pt x="44" y="8"/>
                  <a:pt x="88" y="8"/>
                </a:cubicBezTo>
                <a:cubicBezTo>
                  <a:pt x="132" y="8"/>
                  <a:pt x="168" y="44"/>
                  <a:pt x="168" y="88"/>
                </a:cubicBezTo>
                <a:cubicBezTo>
                  <a:pt x="168" y="111"/>
                  <a:pt x="159" y="131"/>
                  <a:pt x="143" y="146"/>
                </a:cubicBezTo>
              </a:path>
            </a:pathLst>
          </a:custGeom>
          <a:solidFill>
            <a:srgbClr val="FFFFFF"/>
          </a:solidFill>
          <a:ln>
            <a:solidFill>
              <a:srgbClr val="FFFFFF"/>
            </a:solidFill>
          </a:ln>
        </p:spPr>
        <p:txBody>
          <a:bodyPr vert="horz" wrap="square" lIns="91440" tIns="45720" rIns="91440" bIns="45720" numCol="1" anchor="t" anchorCtr="0" compatLnSpc="1">
            <a:prstTxWarp prst="textNoShape">
              <a:avLst/>
            </a:prstTxWarp>
          </a:bodyPr>
          <a:lstStyle/>
          <a:p>
            <a:endParaRPr lang="en-US"/>
          </a:p>
        </p:txBody>
      </p:sp>
      <p:sp>
        <p:nvSpPr>
          <p:cNvPr id="43" name="CuadroTexto 42">
            <a:extLst>
              <a:ext uri="{FF2B5EF4-FFF2-40B4-BE49-F238E27FC236}">
                <a16:creationId xmlns:a16="http://schemas.microsoft.com/office/drawing/2014/main" id="{04DE259F-0CE2-4C2D-A711-2574AF3A0433}"/>
              </a:ext>
            </a:extLst>
          </p:cNvPr>
          <p:cNvSpPr txBox="1"/>
          <p:nvPr/>
        </p:nvSpPr>
        <p:spPr>
          <a:xfrm>
            <a:off x="1958174" y="2641583"/>
            <a:ext cx="3762945" cy="738664"/>
          </a:xfrm>
          <a:prstGeom prst="rect">
            <a:avLst/>
          </a:prstGeom>
          <a:noFill/>
        </p:spPr>
        <p:txBody>
          <a:bodyPr wrap="square">
            <a:spAutoFit/>
          </a:bodyPr>
          <a:lstStyle/>
          <a:p>
            <a:r>
              <a:rPr lang="es-CR" sz="1400">
                <a:latin typeface="Sagona ExtraLight" panose="02020303050505020204" pitchFamily="18" charset="0"/>
              </a:rPr>
              <a:t>Puede visualizar los SEVRI de </a:t>
            </a:r>
            <a:r>
              <a:rPr lang="es-CR" sz="1400" b="1">
                <a:latin typeface="Sagona ExtraLight" panose="02020303050505020204" pitchFamily="18" charset="0"/>
              </a:rPr>
              <a:t>todas las oficinas,</a:t>
            </a:r>
            <a:r>
              <a:rPr lang="es-CR" sz="1400">
                <a:latin typeface="Sagona ExtraLight" panose="02020303050505020204" pitchFamily="18" charset="0"/>
              </a:rPr>
              <a:t> configurar parámetros generales, ver reportes generales de todas las oficinas</a:t>
            </a:r>
          </a:p>
        </p:txBody>
      </p:sp>
      <p:sp>
        <p:nvSpPr>
          <p:cNvPr id="45" name="CuadroTexto 44">
            <a:extLst>
              <a:ext uri="{FF2B5EF4-FFF2-40B4-BE49-F238E27FC236}">
                <a16:creationId xmlns:a16="http://schemas.microsoft.com/office/drawing/2014/main" id="{A0808AD4-ED97-4AEB-93E4-B4B9B48785CE}"/>
              </a:ext>
            </a:extLst>
          </p:cNvPr>
          <p:cNvSpPr txBox="1"/>
          <p:nvPr/>
        </p:nvSpPr>
        <p:spPr>
          <a:xfrm>
            <a:off x="6568762" y="2668010"/>
            <a:ext cx="3596144" cy="738664"/>
          </a:xfrm>
          <a:prstGeom prst="rect">
            <a:avLst/>
          </a:prstGeom>
          <a:noFill/>
        </p:spPr>
        <p:txBody>
          <a:bodyPr wrap="square">
            <a:spAutoFit/>
          </a:bodyPr>
          <a:lstStyle/>
          <a:p>
            <a:r>
              <a:rPr lang="es-CR" sz="1400">
                <a:latin typeface="Sagona ExtraLight" panose="02020303050505020204" pitchFamily="18" charset="0"/>
              </a:rPr>
              <a:t>Asignado a las oficinas para </a:t>
            </a:r>
            <a:r>
              <a:rPr lang="es-CR" sz="1400" b="1">
                <a:latin typeface="Sagona ExtraLight" panose="02020303050505020204" pitchFamily="18" charset="0"/>
              </a:rPr>
              <a:t>completar y formular</a:t>
            </a:r>
            <a:r>
              <a:rPr lang="es-CR" sz="1400">
                <a:latin typeface="Sagona ExtraLight" panose="02020303050505020204" pitchFamily="18" charset="0"/>
              </a:rPr>
              <a:t> el SEVRI. Puede ver algunos reportes asociados a su oficina</a:t>
            </a:r>
            <a:r>
              <a:rPr lang="es-CR" sz="1200">
                <a:latin typeface="Sagona ExtraLight" panose="02020303050505020204" pitchFamily="18" charset="0"/>
              </a:rPr>
              <a:t>.</a:t>
            </a:r>
          </a:p>
        </p:txBody>
      </p:sp>
      <p:sp>
        <p:nvSpPr>
          <p:cNvPr id="47" name="Freeform 1">
            <a:extLst>
              <a:ext uri="{FF2B5EF4-FFF2-40B4-BE49-F238E27FC236}">
                <a16:creationId xmlns:a16="http://schemas.microsoft.com/office/drawing/2014/main" id="{80A660D8-9196-44C2-9132-4ED8F0EC18FA}"/>
              </a:ext>
            </a:extLst>
          </p:cNvPr>
          <p:cNvSpPr>
            <a:spLocks noChangeArrowheads="1"/>
          </p:cNvSpPr>
          <p:nvPr/>
        </p:nvSpPr>
        <p:spPr bwMode="auto">
          <a:xfrm>
            <a:off x="883077" y="4008679"/>
            <a:ext cx="317983" cy="493109"/>
          </a:xfrm>
          <a:custGeom>
            <a:avLst/>
            <a:gdLst>
              <a:gd name="T0" fmla="*/ 1217 w 1218"/>
              <a:gd name="T1" fmla="*/ 1885 h 1886"/>
              <a:gd name="T2" fmla="*/ 359 w 1218"/>
              <a:gd name="T3" fmla="*/ 1815 h 1886"/>
              <a:gd name="T4" fmla="*/ 0 w 1218"/>
              <a:gd name="T5" fmla="*/ 1786 h 1886"/>
              <a:gd name="T6" fmla="*/ 549 w 1218"/>
              <a:gd name="T7" fmla="*/ 0 h 1886"/>
              <a:gd name="T8" fmla="*/ 1217 w 1218"/>
              <a:gd name="T9" fmla="*/ 1885 h 1886"/>
            </a:gdLst>
            <a:ahLst/>
            <a:cxnLst>
              <a:cxn ang="0">
                <a:pos x="T0" y="T1"/>
              </a:cxn>
              <a:cxn ang="0">
                <a:pos x="T2" y="T3"/>
              </a:cxn>
              <a:cxn ang="0">
                <a:pos x="T4" y="T5"/>
              </a:cxn>
              <a:cxn ang="0">
                <a:pos x="T6" y="T7"/>
              </a:cxn>
              <a:cxn ang="0">
                <a:pos x="T8" y="T9"/>
              </a:cxn>
            </a:cxnLst>
            <a:rect l="0" t="0" r="r" b="b"/>
            <a:pathLst>
              <a:path w="1218" h="1886">
                <a:moveTo>
                  <a:pt x="1217" y="1885"/>
                </a:moveTo>
                <a:lnTo>
                  <a:pt x="359" y="1815"/>
                </a:lnTo>
                <a:lnTo>
                  <a:pt x="0" y="1786"/>
                </a:lnTo>
                <a:lnTo>
                  <a:pt x="549" y="0"/>
                </a:lnTo>
                <a:lnTo>
                  <a:pt x="1217" y="1885"/>
                </a:lnTo>
              </a:path>
            </a:pathLst>
          </a:custGeom>
          <a:solidFill>
            <a:srgbClr val="639729"/>
          </a:solidFill>
          <a:ln>
            <a:solidFill>
              <a:srgbClr val="639729"/>
            </a:solidFill>
          </a:ln>
          <a:effectLst/>
        </p:spPr>
        <p:txBody>
          <a:bodyPr wrap="none" anchor="ctr"/>
          <a:lstStyle/>
          <a:p>
            <a:endParaRPr lang="en-US" sz="6532">
              <a:latin typeface="Open Sans Light" panose="020B0306030504020204" pitchFamily="34" charset="0"/>
            </a:endParaRPr>
          </a:p>
        </p:txBody>
      </p:sp>
      <p:sp>
        <p:nvSpPr>
          <p:cNvPr id="49" name="Freeform 2">
            <a:extLst>
              <a:ext uri="{FF2B5EF4-FFF2-40B4-BE49-F238E27FC236}">
                <a16:creationId xmlns:a16="http://schemas.microsoft.com/office/drawing/2014/main" id="{E29FA0A5-8AC1-407D-895D-BB0A76FA7173}"/>
              </a:ext>
            </a:extLst>
          </p:cNvPr>
          <p:cNvSpPr>
            <a:spLocks noChangeArrowheads="1"/>
          </p:cNvSpPr>
          <p:nvPr/>
        </p:nvSpPr>
        <p:spPr bwMode="auto">
          <a:xfrm>
            <a:off x="692734" y="4309582"/>
            <a:ext cx="3214418" cy="1203021"/>
          </a:xfrm>
          <a:prstGeom prst="roundRect">
            <a:avLst>
              <a:gd name="adj" fmla="val 11399"/>
            </a:avLst>
          </a:prstGeom>
          <a:solidFill>
            <a:schemeClr val="bg1">
              <a:lumMod val="95000"/>
            </a:schemeClr>
          </a:solidFill>
          <a:ln>
            <a:noFill/>
          </a:ln>
          <a:effectLst/>
        </p:spPr>
        <p:txBody>
          <a:bodyPr wrap="none" anchor="ctr"/>
          <a:lstStyle/>
          <a:p>
            <a:endParaRPr lang="en-US" sz="6532">
              <a:latin typeface="Open Sans Light" panose="020B0306030504020204" pitchFamily="34" charset="0"/>
            </a:endParaRPr>
          </a:p>
        </p:txBody>
      </p:sp>
      <p:sp>
        <p:nvSpPr>
          <p:cNvPr id="51" name="Freeform 3">
            <a:extLst>
              <a:ext uri="{FF2B5EF4-FFF2-40B4-BE49-F238E27FC236}">
                <a16:creationId xmlns:a16="http://schemas.microsoft.com/office/drawing/2014/main" id="{331010CF-E021-4AB0-879C-4C4C3F1474C0}"/>
              </a:ext>
            </a:extLst>
          </p:cNvPr>
          <p:cNvSpPr>
            <a:spLocks noChangeArrowheads="1"/>
          </p:cNvSpPr>
          <p:nvPr/>
        </p:nvSpPr>
        <p:spPr bwMode="auto">
          <a:xfrm>
            <a:off x="1025172" y="4011004"/>
            <a:ext cx="2748963" cy="819159"/>
          </a:xfrm>
          <a:custGeom>
            <a:avLst/>
            <a:gdLst>
              <a:gd name="T0" fmla="*/ 5404 w 10523"/>
              <a:gd name="T1" fmla="*/ 3134 h 3135"/>
              <a:gd name="T2" fmla="*/ 278 w 10523"/>
              <a:gd name="T3" fmla="*/ 2298 h 3135"/>
              <a:gd name="T4" fmla="*/ 0 w 10523"/>
              <a:gd name="T5" fmla="*/ 1973 h 3135"/>
              <a:gd name="T6" fmla="*/ 0 w 10523"/>
              <a:gd name="T7" fmla="*/ 0 h 3135"/>
              <a:gd name="T8" fmla="*/ 10192 w 10523"/>
              <a:gd name="T9" fmla="*/ 0 h 3135"/>
              <a:gd name="T10" fmla="*/ 10522 w 10523"/>
              <a:gd name="T11" fmla="*/ 330 h 3135"/>
              <a:gd name="T12" fmla="*/ 10522 w 10523"/>
              <a:gd name="T13" fmla="*/ 1976 h 3135"/>
              <a:gd name="T14" fmla="*/ 10249 w 10523"/>
              <a:gd name="T15" fmla="*/ 2301 h 3135"/>
              <a:gd name="T16" fmla="*/ 5514 w 10523"/>
              <a:gd name="T17" fmla="*/ 3133 h 3135"/>
              <a:gd name="T18" fmla="*/ 5508 w 10523"/>
              <a:gd name="T19" fmla="*/ 3134 h 3135"/>
              <a:gd name="T20" fmla="*/ 5404 w 10523"/>
              <a:gd name="T21" fmla="*/ 3134 h 3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523" h="3135">
                <a:moveTo>
                  <a:pt x="5404" y="3134"/>
                </a:moveTo>
                <a:lnTo>
                  <a:pt x="278" y="2298"/>
                </a:lnTo>
                <a:cubicBezTo>
                  <a:pt x="118" y="2272"/>
                  <a:pt x="0" y="2134"/>
                  <a:pt x="0" y="1973"/>
                </a:cubicBezTo>
                <a:lnTo>
                  <a:pt x="0" y="0"/>
                </a:lnTo>
                <a:lnTo>
                  <a:pt x="10192" y="0"/>
                </a:lnTo>
                <a:cubicBezTo>
                  <a:pt x="10374" y="0"/>
                  <a:pt x="10522" y="148"/>
                  <a:pt x="10522" y="330"/>
                </a:cubicBezTo>
                <a:lnTo>
                  <a:pt x="10522" y="1976"/>
                </a:lnTo>
                <a:cubicBezTo>
                  <a:pt x="10522" y="2136"/>
                  <a:pt x="10407" y="2273"/>
                  <a:pt x="10249" y="2301"/>
                </a:cubicBezTo>
                <a:lnTo>
                  <a:pt x="5514" y="3133"/>
                </a:lnTo>
                <a:cubicBezTo>
                  <a:pt x="5512" y="3133"/>
                  <a:pt x="5510" y="3133"/>
                  <a:pt x="5508" y="3134"/>
                </a:cubicBezTo>
                <a:lnTo>
                  <a:pt x="5404" y="3134"/>
                </a:lnTo>
              </a:path>
            </a:pathLst>
          </a:custGeom>
          <a:solidFill>
            <a:srgbClr val="92D050"/>
          </a:solidFill>
          <a:ln>
            <a:solidFill>
              <a:srgbClr val="92D050"/>
            </a:solidFill>
          </a:ln>
          <a:effectLst/>
        </p:spPr>
        <p:txBody>
          <a:bodyPr wrap="none" anchor="ctr"/>
          <a:lstStyle/>
          <a:p>
            <a:endParaRPr lang="en-US" sz="6532">
              <a:latin typeface="Open Sans Light" panose="020B0306030504020204" pitchFamily="34" charset="0"/>
            </a:endParaRPr>
          </a:p>
        </p:txBody>
      </p:sp>
      <p:sp>
        <p:nvSpPr>
          <p:cNvPr id="53" name="TextBox 17">
            <a:extLst>
              <a:ext uri="{FF2B5EF4-FFF2-40B4-BE49-F238E27FC236}">
                <a16:creationId xmlns:a16="http://schemas.microsoft.com/office/drawing/2014/main" id="{D09C1725-6DE9-441F-8468-41B0298F72F8}"/>
              </a:ext>
            </a:extLst>
          </p:cNvPr>
          <p:cNvSpPr txBox="1"/>
          <p:nvPr/>
        </p:nvSpPr>
        <p:spPr>
          <a:xfrm>
            <a:off x="1291701" y="4206428"/>
            <a:ext cx="2394310" cy="338554"/>
          </a:xfrm>
          <a:prstGeom prst="rect">
            <a:avLst/>
          </a:prstGeom>
          <a:noFill/>
        </p:spPr>
        <p:txBody>
          <a:bodyPr wrap="none" rtlCol="0" anchor="b" anchorCtr="0">
            <a:spAutoFit/>
          </a:bodyPr>
          <a:lstStyle/>
          <a:p>
            <a:r>
              <a:rPr lang="en-US" sz="1600" b="1" err="1">
                <a:solidFill>
                  <a:schemeClr val="bg1"/>
                </a:solidFill>
                <a:latin typeface="Sagona ExtraLight" panose="02020303050505020204" pitchFamily="18" charset="0"/>
                <a:ea typeface="League Spartan" charset="0"/>
                <a:cs typeface="Poppins SemiBold" pitchFamily="2" charset="77"/>
              </a:rPr>
              <a:t>Ajustar</a:t>
            </a:r>
            <a:r>
              <a:rPr lang="en-US" sz="1600" b="1">
                <a:solidFill>
                  <a:schemeClr val="bg1"/>
                </a:solidFill>
                <a:latin typeface="Sagona ExtraLight" panose="02020303050505020204" pitchFamily="18" charset="0"/>
                <a:ea typeface="League Spartan" charset="0"/>
                <a:cs typeface="Poppins SemiBold" pitchFamily="2" charset="77"/>
              </a:rPr>
              <a:t> </a:t>
            </a:r>
            <a:r>
              <a:rPr lang="en-US" sz="1600" b="1" err="1">
                <a:solidFill>
                  <a:schemeClr val="bg1"/>
                </a:solidFill>
                <a:latin typeface="Sagona ExtraLight" panose="02020303050505020204" pitchFamily="18" charset="0"/>
                <a:ea typeface="League Spartan" charset="0"/>
                <a:cs typeface="Poppins SemiBold" pitchFamily="2" charset="77"/>
              </a:rPr>
              <a:t>fuera</a:t>
            </a:r>
            <a:r>
              <a:rPr lang="en-US" sz="1600" b="1">
                <a:solidFill>
                  <a:schemeClr val="bg1"/>
                </a:solidFill>
                <a:latin typeface="Sagona ExtraLight" panose="02020303050505020204" pitchFamily="18" charset="0"/>
                <a:ea typeface="League Spartan" charset="0"/>
                <a:cs typeface="Poppins SemiBold" pitchFamily="2" charset="77"/>
              </a:rPr>
              <a:t> de </a:t>
            </a:r>
            <a:r>
              <a:rPr lang="en-US" sz="1600" b="1" err="1">
                <a:solidFill>
                  <a:schemeClr val="bg1"/>
                </a:solidFill>
                <a:latin typeface="Sagona ExtraLight" panose="02020303050505020204" pitchFamily="18" charset="0"/>
                <a:ea typeface="League Spartan" charset="0"/>
                <a:cs typeface="Poppins SemiBold" pitchFamily="2" charset="77"/>
              </a:rPr>
              <a:t>tiempo</a:t>
            </a:r>
            <a:endParaRPr lang="en-US" sz="3200" b="1">
              <a:solidFill>
                <a:schemeClr val="bg1"/>
              </a:solidFill>
              <a:latin typeface="Sagona ExtraLight" panose="02020303050505020204" pitchFamily="18" charset="0"/>
              <a:ea typeface="League Spartan" charset="0"/>
              <a:cs typeface="Poppins SemiBold" pitchFamily="2" charset="77"/>
            </a:endParaRPr>
          </a:p>
        </p:txBody>
      </p:sp>
      <p:sp>
        <p:nvSpPr>
          <p:cNvPr id="57" name="CuadroTexto 56">
            <a:extLst>
              <a:ext uri="{FF2B5EF4-FFF2-40B4-BE49-F238E27FC236}">
                <a16:creationId xmlns:a16="http://schemas.microsoft.com/office/drawing/2014/main" id="{A5972267-7DE3-4CB3-81B3-D9D14678D8B2}"/>
              </a:ext>
            </a:extLst>
          </p:cNvPr>
          <p:cNvSpPr txBox="1"/>
          <p:nvPr/>
        </p:nvSpPr>
        <p:spPr>
          <a:xfrm>
            <a:off x="834829" y="4826606"/>
            <a:ext cx="2996787" cy="738664"/>
          </a:xfrm>
          <a:prstGeom prst="rect">
            <a:avLst/>
          </a:prstGeom>
          <a:noFill/>
        </p:spPr>
        <p:txBody>
          <a:bodyPr wrap="square">
            <a:spAutoFit/>
          </a:bodyPr>
          <a:lstStyle/>
          <a:p>
            <a:r>
              <a:rPr lang="es-ES" sz="1400">
                <a:latin typeface="Sagona ExtraLight" panose="02020303050505020204" pitchFamily="18" charset="0"/>
              </a:rPr>
              <a:t>Permite cambiar el SERVI aunque se encuentre </a:t>
            </a:r>
            <a:r>
              <a:rPr lang="es-ES" sz="1400" b="1">
                <a:latin typeface="Sagona ExtraLight" panose="02020303050505020204" pitchFamily="18" charset="0"/>
              </a:rPr>
              <a:t>fuera del tiempo </a:t>
            </a:r>
            <a:r>
              <a:rPr lang="es-ES" sz="1400">
                <a:latin typeface="Sagona ExtraLight" panose="02020303050505020204" pitchFamily="18" charset="0"/>
              </a:rPr>
              <a:t>estipulado</a:t>
            </a:r>
            <a:endParaRPr lang="es-CR" sz="1400">
              <a:latin typeface="Sagona ExtraLight" panose="02020303050505020204" pitchFamily="18" charset="0"/>
            </a:endParaRPr>
          </a:p>
        </p:txBody>
      </p:sp>
      <p:sp>
        <p:nvSpPr>
          <p:cNvPr id="59" name="Freeform 1">
            <a:extLst>
              <a:ext uri="{FF2B5EF4-FFF2-40B4-BE49-F238E27FC236}">
                <a16:creationId xmlns:a16="http://schemas.microsoft.com/office/drawing/2014/main" id="{D8933665-88E0-4263-9D66-0CD8799F35B7}"/>
              </a:ext>
            </a:extLst>
          </p:cNvPr>
          <p:cNvSpPr>
            <a:spLocks noChangeArrowheads="1"/>
          </p:cNvSpPr>
          <p:nvPr/>
        </p:nvSpPr>
        <p:spPr bwMode="auto">
          <a:xfrm>
            <a:off x="4429933" y="4008679"/>
            <a:ext cx="317983" cy="493109"/>
          </a:xfrm>
          <a:custGeom>
            <a:avLst/>
            <a:gdLst>
              <a:gd name="T0" fmla="*/ 1217 w 1218"/>
              <a:gd name="T1" fmla="*/ 1885 h 1886"/>
              <a:gd name="T2" fmla="*/ 359 w 1218"/>
              <a:gd name="T3" fmla="*/ 1815 h 1886"/>
              <a:gd name="T4" fmla="*/ 0 w 1218"/>
              <a:gd name="T5" fmla="*/ 1786 h 1886"/>
              <a:gd name="T6" fmla="*/ 549 w 1218"/>
              <a:gd name="T7" fmla="*/ 0 h 1886"/>
              <a:gd name="T8" fmla="*/ 1217 w 1218"/>
              <a:gd name="T9" fmla="*/ 1885 h 1886"/>
            </a:gdLst>
            <a:ahLst/>
            <a:cxnLst>
              <a:cxn ang="0">
                <a:pos x="T0" y="T1"/>
              </a:cxn>
              <a:cxn ang="0">
                <a:pos x="T2" y="T3"/>
              </a:cxn>
              <a:cxn ang="0">
                <a:pos x="T4" y="T5"/>
              </a:cxn>
              <a:cxn ang="0">
                <a:pos x="T6" y="T7"/>
              </a:cxn>
              <a:cxn ang="0">
                <a:pos x="T8" y="T9"/>
              </a:cxn>
            </a:cxnLst>
            <a:rect l="0" t="0" r="r" b="b"/>
            <a:pathLst>
              <a:path w="1218" h="1886">
                <a:moveTo>
                  <a:pt x="1217" y="1885"/>
                </a:moveTo>
                <a:lnTo>
                  <a:pt x="359" y="1815"/>
                </a:lnTo>
                <a:lnTo>
                  <a:pt x="0" y="1786"/>
                </a:lnTo>
                <a:lnTo>
                  <a:pt x="549" y="0"/>
                </a:lnTo>
                <a:lnTo>
                  <a:pt x="1217" y="1885"/>
                </a:lnTo>
              </a:path>
            </a:pathLst>
          </a:custGeom>
          <a:solidFill>
            <a:srgbClr val="00698E"/>
          </a:solidFill>
          <a:ln>
            <a:solidFill>
              <a:srgbClr val="00698E"/>
            </a:solidFill>
          </a:ln>
          <a:effectLst/>
        </p:spPr>
        <p:txBody>
          <a:bodyPr wrap="none" anchor="ctr"/>
          <a:lstStyle/>
          <a:p>
            <a:endParaRPr lang="en-US" sz="6532">
              <a:latin typeface="Open Sans Light" panose="020B0306030504020204" pitchFamily="34" charset="0"/>
            </a:endParaRPr>
          </a:p>
        </p:txBody>
      </p:sp>
      <p:sp>
        <p:nvSpPr>
          <p:cNvPr id="61" name="Freeform 2">
            <a:extLst>
              <a:ext uri="{FF2B5EF4-FFF2-40B4-BE49-F238E27FC236}">
                <a16:creationId xmlns:a16="http://schemas.microsoft.com/office/drawing/2014/main" id="{EA76A101-0682-4300-B48C-147E5AF8DD40}"/>
              </a:ext>
            </a:extLst>
          </p:cNvPr>
          <p:cNvSpPr>
            <a:spLocks noChangeArrowheads="1"/>
          </p:cNvSpPr>
          <p:nvPr/>
        </p:nvSpPr>
        <p:spPr bwMode="auto">
          <a:xfrm>
            <a:off x="4239590" y="4309582"/>
            <a:ext cx="3214418" cy="1203021"/>
          </a:xfrm>
          <a:prstGeom prst="roundRect">
            <a:avLst>
              <a:gd name="adj" fmla="val 11399"/>
            </a:avLst>
          </a:prstGeom>
          <a:solidFill>
            <a:schemeClr val="bg1">
              <a:lumMod val="95000"/>
            </a:schemeClr>
          </a:solidFill>
          <a:ln>
            <a:noFill/>
          </a:ln>
          <a:effectLst/>
        </p:spPr>
        <p:txBody>
          <a:bodyPr wrap="none" anchor="ctr"/>
          <a:lstStyle/>
          <a:p>
            <a:endParaRPr lang="en-US" sz="6532">
              <a:latin typeface="Open Sans Light" panose="020B0306030504020204" pitchFamily="34" charset="0"/>
            </a:endParaRPr>
          </a:p>
        </p:txBody>
      </p:sp>
      <p:sp>
        <p:nvSpPr>
          <p:cNvPr id="63" name="Freeform 3">
            <a:extLst>
              <a:ext uri="{FF2B5EF4-FFF2-40B4-BE49-F238E27FC236}">
                <a16:creationId xmlns:a16="http://schemas.microsoft.com/office/drawing/2014/main" id="{18CC122C-163B-4A38-A04E-056DD8E5A976}"/>
              </a:ext>
            </a:extLst>
          </p:cNvPr>
          <p:cNvSpPr>
            <a:spLocks noChangeArrowheads="1"/>
          </p:cNvSpPr>
          <p:nvPr/>
        </p:nvSpPr>
        <p:spPr bwMode="auto">
          <a:xfrm>
            <a:off x="4581132" y="4007447"/>
            <a:ext cx="2748963" cy="819159"/>
          </a:xfrm>
          <a:custGeom>
            <a:avLst/>
            <a:gdLst>
              <a:gd name="T0" fmla="*/ 5404 w 10523"/>
              <a:gd name="T1" fmla="*/ 3134 h 3135"/>
              <a:gd name="T2" fmla="*/ 278 w 10523"/>
              <a:gd name="T3" fmla="*/ 2298 h 3135"/>
              <a:gd name="T4" fmla="*/ 0 w 10523"/>
              <a:gd name="T5" fmla="*/ 1973 h 3135"/>
              <a:gd name="T6" fmla="*/ 0 w 10523"/>
              <a:gd name="T7" fmla="*/ 0 h 3135"/>
              <a:gd name="T8" fmla="*/ 10192 w 10523"/>
              <a:gd name="T9" fmla="*/ 0 h 3135"/>
              <a:gd name="T10" fmla="*/ 10522 w 10523"/>
              <a:gd name="T11" fmla="*/ 330 h 3135"/>
              <a:gd name="T12" fmla="*/ 10522 w 10523"/>
              <a:gd name="T13" fmla="*/ 1976 h 3135"/>
              <a:gd name="T14" fmla="*/ 10249 w 10523"/>
              <a:gd name="T15" fmla="*/ 2301 h 3135"/>
              <a:gd name="T16" fmla="*/ 5514 w 10523"/>
              <a:gd name="T17" fmla="*/ 3133 h 3135"/>
              <a:gd name="T18" fmla="*/ 5508 w 10523"/>
              <a:gd name="T19" fmla="*/ 3134 h 3135"/>
              <a:gd name="T20" fmla="*/ 5404 w 10523"/>
              <a:gd name="T21" fmla="*/ 3134 h 3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523" h="3135">
                <a:moveTo>
                  <a:pt x="5404" y="3134"/>
                </a:moveTo>
                <a:lnTo>
                  <a:pt x="278" y="2298"/>
                </a:lnTo>
                <a:cubicBezTo>
                  <a:pt x="118" y="2272"/>
                  <a:pt x="0" y="2134"/>
                  <a:pt x="0" y="1973"/>
                </a:cubicBezTo>
                <a:lnTo>
                  <a:pt x="0" y="0"/>
                </a:lnTo>
                <a:lnTo>
                  <a:pt x="10192" y="0"/>
                </a:lnTo>
                <a:cubicBezTo>
                  <a:pt x="10374" y="0"/>
                  <a:pt x="10522" y="148"/>
                  <a:pt x="10522" y="330"/>
                </a:cubicBezTo>
                <a:lnTo>
                  <a:pt x="10522" y="1976"/>
                </a:lnTo>
                <a:cubicBezTo>
                  <a:pt x="10522" y="2136"/>
                  <a:pt x="10407" y="2273"/>
                  <a:pt x="10249" y="2301"/>
                </a:cubicBezTo>
                <a:lnTo>
                  <a:pt x="5514" y="3133"/>
                </a:lnTo>
                <a:cubicBezTo>
                  <a:pt x="5512" y="3133"/>
                  <a:pt x="5510" y="3133"/>
                  <a:pt x="5508" y="3134"/>
                </a:cubicBezTo>
                <a:lnTo>
                  <a:pt x="5404" y="3134"/>
                </a:lnTo>
              </a:path>
            </a:pathLst>
          </a:custGeom>
          <a:solidFill>
            <a:srgbClr val="00B0F0"/>
          </a:solidFill>
          <a:ln>
            <a:solidFill>
              <a:srgbClr val="00B0F0"/>
            </a:solidFill>
          </a:ln>
          <a:effectLst/>
        </p:spPr>
        <p:txBody>
          <a:bodyPr wrap="none" anchor="ctr"/>
          <a:lstStyle/>
          <a:p>
            <a:endParaRPr lang="en-US" sz="6532">
              <a:latin typeface="Open Sans Light" panose="020B0306030504020204" pitchFamily="34" charset="0"/>
            </a:endParaRPr>
          </a:p>
        </p:txBody>
      </p:sp>
      <p:sp>
        <p:nvSpPr>
          <p:cNvPr id="65" name="TextBox 17">
            <a:extLst>
              <a:ext uri="{FF2B5EF4-FFF2-40B4-BE49-F238E27FC236}">
                <a16:creationId xmlns:a16="http://schemas.microsoft.com/office/drawing/2014/main" id="{FAC2C95A-A96B-4E7F-B427-2B1A5DBB4C04}"/>
              </a:ext>
            </a:extLst>
          </p:cNvPr>
          <p:cNvSpPr txBox="1"/>
          <p:nvPr/>
        </p:nvSpPr>
        <p:spPr>
          <a:xfrm>
            <a:off x="5287918" y="4195680"/>
            <a:ext cx="1657505" cy="338554"/>
          </a:xfrm>
          <a:prstGeom prst="rect">
            <a:avLst/>
          </a:prstGeom>
          <a:noFill/>
        </p:spPr>
        <p:txBody>
          <a:bodyPr wrap="none" rtlCol="0" anchor="b" anchorCtr="0">
            <a:spAutoFit/>
          </a:bodyPr>
          <a:lstStyle/>
          <a:p>
            <a:r>
              <a:rPr lang="en-US" sz="1600" b="1" err="1">
                <a:solidFill>
                  <a:schemeClr val="bg1"/>
                </a:solidFill>
                <a:latin typeface="Sagona ExtraLight" panose="02020303050505020204" pitchFamily="18" charset="0"/>
              </a:rPr>
              <a:t>Revisión</a:t>
            </a:r>
            <a:r>
              <a:rPr lang="en-US" sz="1600" b="1">
                <a:solidFill>
                  <a:schemeClr val="bg1"/>
                </a:solidFill>
                <a:latin typeface="Sagona ExtraLight" panose="02020303050505020204" pitchFamily="18" charset="0"/>
              </a:rPr>
              <a:t> SEVRI</a:t>
            </a:r>
          </a:p>
        </p:txBody>
      </p:sp>
      <p:sp>
        <p:nvSpPr>
          <p:cNvPr id="69" name="CuadroTexto 68">
            <a:extLst>
              <a:ext uri="{FF2B5EF4-FFF2-40B4-BE49-F238E27FC236}">
                <a16:creationId xmlns:a16="http://schemas.microsoft.com/office/drawing/2014/main" id="{915B3163-D24E-4CDF-9E6A-5941A1B0B61C}"/>
              </a:ext>
            </a:extLst>
          </p:cNvPr>
          <p:cNvSpPr txBox="1"/>
          <p:nvPr/>
        </p:nvSpPr>
        <p:spPr>
          <a:xfrm>
            <a:off x="4457221" y="4953403"/>
            <a:ext cx="2996787" cy="523220"/>
          </a:xfrm>
          <a:prstGeom prst="rect">
            <a:avLst/>
          </a:prstGeom>
          <a:noFill/>
        </p:spPr>
        <p:txBody>
          <a:bodyPr wrap="square">
            <a:spAutoFit/>
          </a:bodyPr>
          <a:lstStyle/>
          <a:p>
            <a:r>
              <a:rPr lang="es-ES" sz="1400">
                <a:latin typeface="Sagona ExtraLight" panose="02020303050505020204" pitchFamily="18" charset="0"/>
              </a:rPr>
              <a:t>Permite </a:t>
            </a:r>
            <a:r>
              <a:rPr lang="es-ES" sz="1400" b="1">
                <a:latin typeface="Sagona ExtraLight" panose="02020303050505020204" pitchFamily="18" charset="0"/>
              </a:rPr>
              <a:t>revisar</a:t>
            </a:r>
            <a:r>
              <a:rPr lang="es-ES" sz="1400">
                <a:latin typeface="Sagona ExtraLight" panose="02020303050505020204" pitchFamily="18" charset="0"/>
              </a:rPr>
              <a:t> el SEVRI de la oficina</a:t>
            </a:r>
            <a:endParaRPr lang="es-CR" sz="1100">
              <a:latin typeface="Sagona ExtraLight" panose="02020303050505020204" pitchFamily="18" charset="0"/>
            </a:endParaRPr>
          </a:p>
        </p:txBody>
      </p:sp>
      <p:sp>
        <p:nvSpPr>
          <p:cNvPr id="71" name="Freeform 1">
            <a:extLst>
              <a:ext uri="{FF2B5EF4-FFF2-40B4-BE49-F238E27FC236}">
                <a16:creationId xmlns:a16="http://schemas.microsoft.com/office/drawing/2014/main" id="{9AAE0FC2-B9B0-4D9A-B2BC-D673E09287FC}"/>
              </a:ext>
            </a:extLst>
          </p:cNvPr>
          <p:cNvSpPr>
            <a:spLocks noChangeArrowheads="1"/>
          </p:cNvSpPr>
          <p:nvPr/>
        </p:nvSpPr>
        <p:spPr bwMode="auto">
          <a:xfrm>
            <a:off x="8333096" y="4008679"/>
            <a:ext cx="317983" cy="493109"/>
          </a:xfrm>
          <a:custGeom>
            <a:avLst/>
            <a:gdLst>
              <a:gd name="T0" fmla="*/ 1217 w 1218"/>
              <a:gd name="T1" fmla="*/ 1885 h 1886"/>
              <a:gd name="T2" fmla="*/ 359 w 1218"/>
              <a:gd name="T3" fmla="*/ 1815 h 1886"/>
              <a:gd name="T4" fmla="*/ 0 w 1218"/>
              <a:gd name="T5" fmla="*/ 1786 h 1886"/>
              <a:gd name="T6" fmla="*/ 549 w 1218"/>
              <a:gd name="T7" fmla="*/ 0 h 1886"/>
              <a:gd name="T8" fmla="*/ 1217 w 1218"/>
              <a:gd name="T9" fmla="*/ 1885 h 1886"/>
            </a:gdLst>
            <a:ahLst/>
            <a:cxnLst>
              <a:cxn ang="0">
                <a:pos x="T0" y="T1"/>
              </a:cxn>
              <a:cxn ang="0">
                <a:pos x="T2" y="T3"/>
              </a:cxn>
              <a:cxn ang="0">
                <a:pos x="T4" y="T5"/>
              </a:cxn>
              <a:cxn ang="0">
                <a:pos x="T6" y="T7"/>
              </a:cxn>
              <a:cxn ang="0">
                <a:pos x="T8" y="T9"/>
              </a:cxn>
            </a:cxnLst>
            <a:rect l="0" t="0" r="r" b="b"/>
            <a:pathLst>
              <a:path w="1218" h="1886">
                <a:moveTo>
                  <a:pt x="1217" y="1885"/>
                </a:moveTo>
                <a:lnTo>
                  <a:pt x="359" y="1815"/>
                </a:lnTo>
                <a:lnTo>
                  <a:pt x="0" y="1786"/>
                </a:lnTo>
                <a:lnTo>
                  <a:pt x="549" y="0"/>
                </a:lnTo>
                <a:lnTo>
                  <a:pt x="1217" y="1885"/>
                </a:lnTo>
              </a:path>
            </a:pathLst>
          </a:custGeom>
          <a:solidFill>
            <a:srgbClr val="3C1A56"/>
          </a:solidFill>
          <a:ln>
            <a:solidFill>
              <a:srgbClr val="7030A0"/>
            </a:solidFill>
          </a:ln>
          <a:effectLst/>
        </p:spPr>
        <p:txBody>
          <a:bodyPr wrap="none" anchor="ctr"/>
          <a:lstStyle/>
          <a:p>
            <a:endParaRPr lang="en-US" sz="6532">
              <a:latin typeface="Open Sans Light" panose="020B0306030504020204" pitchFamily="34" charset="0"/>
            </a:endParaRPr>
          </a:p>
        </p:txBody>
      </p:sp>
      <p:sp>
        <p:nvSpPr>
          <p:cNvPr id="73" name="Freeform 2">
            <a:extLst>
              <a:ext uri="{FF2B5EF4-FFF2-40B4-BE49-F238E27FC236}">
                <a16:creationId xmlns:a16="http://schemas.microsoft.com/office/drawing/2014/main" id="{CADFC657-23D4-498A-AFB0-FDB9D2DFB13B}"/>
              </a:ext>
            </a:extLst>
          </p:cNvPr>
          <p:cNvSpPr>
            <a:spLocks noChangeArrowheads="1"/>
          </p:cNvSpPr>
          <p:nvPr/>
        </p:nvSpPr>
        <p:spPr bwMode="auto">
          <a:xfrm>
            <a:off x="8142753" y="4309582"/>
            <a:ext cx="3214418" cy="1203021"/>
          </a:xfrm>
          <a:prstGeom prst="roundRect">
            <a:avLst>
              <a:gd name="adj" fmla="val 11399"/>
            </a:avLst>
          </a:prstGeom>
          <a:solidFill>
            <a:schemeClr val="bg1">
              <a:lumMod val="95000"/>
            </a:schemeClr>
          </a:solidFill>
          <a:ln>
            <a:noFill/>
          </a:ln>
          <a:effectLst/>
        </p:spPr>
        <p:txBody>
          <a:bodyPr wrap="none" anchor="ctr"/>
          <a:lstStyle/>
          <a:p>
            <a:endParaRPr lang="en-US" sz="6532">
              <a:latin typeface="Open Sans Light" panose="020B0306030504020204" pitchFamily="34" charset="0"/>
            </a:endParaRPr>
          </a:p>
        </p:txBody>
      </p:sp>
      <p:sp>
        <p:nvSpPr>
          <p:cNvPr id="75" name="Freeform 3">
            <a:extLst>
              <a:ext uri="{FF2B5EF4-FFF2-40B4-BE49-F238E27FC236}">
                <a16:creationId xmlns:a16="http://schemas.microsoft.com/office/drawing/2014/main" id="{5A459A6E-3811-43A1-92E6-2CF1B190CE09}"/>
              </a:ext>
            </a:extLst>
          </p:cNvPr>
          <p:cNvSpPr>
            <a:spLocks noChangeArrowheads="1"/>
          </p:cNvSpPr>
          <p:nvPr/>
        </p:nvSpPr>
        <p:spPr bwMode="auto">
          <a:xfrm>
            <a:off x="8466113" y="4011003"/>
            <a:ext cx="2748963" cy="819159"/>
          </a:xfrm>
          <a:custGeom>
            <a:avLst/>
            <a:gdLst>
              <a:gd name="T0" fmla="*/ 5404 w 10523"/>
              <a:gd name="T1" fmla="*/ 3134 h 3135"/>
              <a:gd name="T2" fmla="*/ 278 w 10523"/>
              <a:gd name="T3" fmla="*/ 2298 h 3135"/>
              <a:gd name="T4" fmla="*/ 0 w 10523"/>
              <a:gd name="T5" fmla="*/ 1973 h 3135"/>
              <a:gd name="T6" fmla="*/ 0 w 10523"/>
              <a:gd name="T7" fmla="*/ 0 h 3135"/>
              <a:gd name="T8" fmla="*/ 10192 w 10523"/>
              <a:gd name="T9" fmla="*/ 0 h 3135"/>
              <a:gd name="T10" fmla="*/ 10522 w 10523"/>
              <a:gd name="T11" fmla="*/ 330 h 3135"/>
              <a:gd name="T12" fmla="*/ 10522 w 10523"/>
              <a:gd name="T13" fmla="*/ 1976 h 3135"/>
              <a:gd name="T14" fmla="*/ 10249 w 10523"/>
              <a:gd name="T15" fmla="*/ 2301 h 3135"/>
              <a:gd name="T16" fmla="*/ 5514 w 10523"/>
              <a:gd name="T17" fmla="*/ 3133 h 3135"/>
              <a:gd name="T18" fmla="*/ 5508 w 10523"/>
              <a:gd name="T19" fmla="*/ 3134 h 3135"/>
              <a:gd name="T20" fmla="*/ 5404 w 10523"/>
              <a:gd name="T21" fmla="*/ 3134 h 3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523" h="3135">
                <a:moveTo>
                  <a:pt x="5404" y="3134"/>
                </a:moveTo>
                <a:lnTo>
                  <a:pt x="278" y="2298"/>
                </a:lnTo>
                <a:cubicBezTo>
                  <a:pt x="118" y="2272"/>
                  <a:pt x="0" y="2134"/>
                  <a:pt x="0" y="1973"/>
                </a:cubicBezTo>
                <a:lnTo>
                  <a:pt x="0" y="0"/>
                </a:lnTo>
                <a:lnTo>
                  <a:pt x="10192" y="0"/>
                </a:lnTo>
                <a:cubicBezTo>
                  <a:pt x="10374" y="0"/>
                  <a:pt x="10522" y="148"/>
                  <a:pt x="10522" y="330"/>
                </a:cubicBezTo>
                <a:lnTo>
                  <a:pt x="10522" y="1976"/>
                </a:lnTo>
                <a:cubicBezTo>
                  <a:pt x="10522" y="2136"/>
                  <a:pt x="10407" y="2273"/>
                  <a:pt x="10249" y="2301"/>
                </a:cubicBezTo>
                <a:lnTo>
                  <a:pt x="5514" y="3133"/>
                </a:lnTo>
                <a:cubicBezTo>
                  <a:pt x="5512" y="3133"/>
                  <a:pt x="5510" y="3133"/>
                  <a:pt x="5508" y="3134"/>
                </a:cubicBezTo>
                <a:lnTo>
                  <a:pt x="5404" y="3134"/>
                </a:lnTo>
              </a:path>
            </a:pathLst>
          </a:custGeom>
          <a:solidFill>
            <a:srgbClr val="7030A0"/>
          </a:solidFill>
          <a:ln>
            <a:solidFill>
              <a:srgbClr val="7030A0"/>
            </a:solidFill>
          </a:ln>
          <a:effectLst/>
        </p:spPr>
        <p:txBody>
          <a:bodyPr wrap="none" anchor="ctr"/>
          <a:lstStyle/>
          <a:p>
            <a:endParaRPr lang="en-US" sz="6532">
              <a:latin typeface="Open Sans Light" panose="020B0306030504020204" pitchFamily="34" charset="0"/>
            </a:endParaRPr>
          </a:p>
        </p:txBody>
      </p:sp>
      <p:sp>
        <p:nvSpPr>
          <p:cNvPr id="77" name="TextBox 17">
            <a:extLst>
              <a:ext uri="{FF2B5EF4-FFF2-40B4-BE49-F238E27FC236}">
                <a16:creationId xmlns:a16="http://schemas.microsoft.com/office/drawing/2014/main" id="{1A819ADF-B7CE-4E22-B49B-169491BDF5E4}"/>
              </a:ext>
            </a:extLst>
          </p:cNvPr>
          <p:cNvSpPr txBox="1"/>
          <p:nvPr/>
        </p:nvSpPr>
        <p:spPr>
          <a:xfrm>
            <a:off x="8547938" y="4195680"/>
            <a:ext cx="2733697" cy="338554"/>
          </a:xfrm>
          <a:prstGeom prst="rect">
            <a:avLst/>
          </a:prstGeom>
          <a:noFill/>
        </p:spPr>
        <p:txBody>
          <a:bodyPr wrap="none" rtlCol="0" anchor="b" anchorCtr="0">
            <a:spAutoFit/>
          </a:bodyPr>
          <a:lstStyle/>
          <a:p>
            <a:r>
              <a:rPr lang="en-US" sz="1600" b="1" err="1">
                <a:solidFill>
                  <a:schemeClr val="bg1"/>
                </a:solidFill>
                <a:latin typeface="Sagona ExtraLight" panose="02020303050505020204" pitchFamily="18" charset="0"/>
              </a:rPr>
              <a:t>Usuario</a:t>
            </a:r>
            <a:r>
              <a:rPr lang="en-US" sz="1600" b="1">
                <a:solidFill>
                  <a:schemeClr val="bg1"/>
                </a:solidFill>
                <a:latin typeface="Sagona ExtraLight" panose="02020303050505020204" pitchFamily="18" charset="0"/>
              </a:rPr>
              <a:t> de </a:t>
            </a:r>
            <a:r>
              <a:rPr lang="en-US" sz="1600" b="1" err="1">
                <a:solidFill>
                  <a:schemeClr val="bg1"/>
                </a:solidFill>
                <a:latin typeface="Sagona ExtraLight" panose="02020303050505020204" pitchFamily="18" charset="0"/>
              </a:rPr>
              <a:t>avances</a:t>
            </a:r>
            <a:r>
              <a:rPr lang="en-US" sz="1600" b="1">
                <a:solidFill>
                  <a:schemeClr val="bg1"/>
                </a:solidFill>
                <a:latin typeface="Sagona ExtraLight" panose="02020303050505020204" pitchFamily="18" charset="0"/>
              </a:rPr>
              <a:t> SEVRI</a:t>
            </a:r>
          </a:p>
        </p:txBody>
      </p:sp>
      <p:sp>
        <p:nvSpPr>
          <p:cNvPr id="81" name="CuadroTexto 80">
            <a:extLst>
              <a:ext uri="{FF2B5EF4-FFF2-40B4-BE49-F238E27FC236}">
                <a16:creationId xmlns:a16="http://schemas.microsoft.com/office/drawing/2014/main" id="{312ABDFA-46B4-4FBC-9990-8C9EA0041A1B}"/>
              </a:ext>
            </a:extLst>
          </p:cNvPr>
          <p:cNvSpPr txBox="1"/>
          <p:nvPr/>
        </p:nvSpPr>
        <p:spPr>
          <a:xfrm>
            <a:off x="8305175" y="4863534"/>
            <a:ext cx="2996787" cy="523220"/>
          </a:xfrm>
          <a:prstGeom prst="rect">
            <a:avLst/>
          </a:prstGeom>
          <a:noFill/>
        </p:spPr>
        <p:txBody>
          <a:bodyPr wrap="square">
            <a:spAutoFit/>
          </a:bodyPr>
          <a:lstStyle/>
          <a:p>
            <a:r>
              <a:rPr lang="es-CR" sz="1400">
                <a:latin typeface="Sagona ExtraLight" panose="02020303050505020204" pitchFamily="18" charset="0"/>
              </a:rPr>
              <a:t>Permite filtrar por el </a:t>
            </a:r>
            <a:r>
              <a:rPr lang="es-CR" sz="1400" b="1">
                <a:latin typeface="Sagona ExtraLight" panose="02020303050505020204" pitchFamily="18" charset="0"/>
              </a:rPr>
              <a:t>consolidado</a:t>
            </a:r>
            <a:r>
              <a:rPr lang="es-CR" sz="1400">
                <a:latin typeface="Sagona ExtraLight" panose="02020303050505020204" pitchFamily="18" charset="0"/>
              </a:rPr>
              <a:t> de varias oficinas</a:t>
            </a:r>
          </a:p>
        </p:txBody>
      </p:sp>
    </p:spTree>
    <p:extLst>
      <p:ext uri="{BB962C8B-B14F-4D97-AF65-F5344CB8AC3E}">
        <p14:creationId xmlns:p14="http://schemas.microsoft.com/office/powerpoint/2010/main" val="38432845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81" name="Group 23">
            <a:extLst>
              <a:ext uri="{FF2B5EF4-FFF2-40B4-BE49-F238E27FC236}">
                <a16:creationId xmlns:a16="http://schemas.microsoft.com/office/drawing/2014/main" id="{1444BA9A-6FF5-4F2C-BE3A-E8BA4B9EBF25}"/>
              </a:ext>
            </a:extLst>
          </p:cNvPr>
          <p:cNvGrpSpPr/>
          <p:nvPr/>
        </p:nvGrpSpPr>
        <p:grpSpPr>
          <a:xfrm>
            <a:off x="3463228" y="2237238"/>
            <a:ext cx="845111" cy="179424"/>
            <a:chOff x="5907570" y="5588258"/>
            <a:chExt cx="1277299" cy="290028"/>
          </a:xfrm>
          <a:gradFill flip="none" rotWithShape="1">
            <a:gsLst>
              <a:gs pos="100000">
                <a:srgbClr val="FF0000"/>
              </a:gs>
              <a:gs pos="57000">
                <a:srgbClr val="7D3649"/>
              </a:gs>
              <a:gs pos="100000">
                <a:srgbClr val="00698E"/>
              </a:gs>
              <a:gs pos="100000">
                <a:schemeClr val="accent1">
                  <a:lumMod val="45000"/>
                  <a:lumOff val="55000"/>
                </a:schemeClr>
              </a:gs>
              <a:gs pos="0">
                <a:srgbClr val="00698E"/>
              </a:gs>
            </a:gsLst>
            <a:lin ang="10800000" scaled="1"/>
            <a:tileRect/>
          </a:gradFill>
        </p:grpSpPr>
        <p:sp>
          <p:nvSpPr>
            <p:cNvPr id="182" name="Rectangle 22">
              <a:extLst>
                <a:ext uri="{FF2B5EF4-FFF2-40B4-BE49-F238E27FC236}">
                  <a16:creationId xmlns:a16="http://schemas.microsoft.com/office/drawing/2014/main" id="{993EDE3C-D570-4DE6-9C76-63A681D58A7D}"/>
                </a:ext>
              </a:extLst>
            </p:cNvPr>
            <p:cNvSpPr/>
            <p:nvPr/>
          </p:nvSpPr>
          <p:spPr>
            <a:xfrm>
              <a:off x="6545335" y="5588258"/>
              <a:ext cx="639534" cy="290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1">
                <a:latin typeface="Open Sans Light" panose="020B0306030504020204" pitchFamily="34" charset="0"/>
              </a:endParaRPr>
            </a:p>
          </p:txBody>
        </p:sp>
        <p:sp>
          <p:nvSpPr>
            <p:cNvPr id="183" name="Rectangle 18">
              <a:extLst>
                <a:ext uri="{FF2B5EF4-FFF2-40B4-BE49-F238E27FC236}">
                  <a16:creationId xmlns:a16="http://schemas.microsoft.com/office/drawing/2014/main" id="{2399C702-7218-418E-81F7-65A948603D38}"/>
                </a:ext>
              </a:extLst>
            </p:cNvPr>
            <p:cNvSpPr/>
            <p:nvPr/>
          </p:nvSpPr>
          <p:spPr>
            <a:xfrm>
              <a:off x="5907570" y="5588258"/>
              <a:ext cx="639534" cy="290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1">
                <a:latin typeface="Open Sans Light" panose="020B0306030504020204" pitchFamily="34" charset="0"/>
              </a:endParaRPr>
            </a:p>
          </p:txBody>
        </p:sp>
      </p:grpSp>
      <p:sp>
        <p:nvSpPr>
          <p:cNvPr id="7" name="Título 6">
            <a:extLst>
              <a:ext uri="{FF2B5EF4-FFF2-40B4-BE49-F238E27FC236}">
                <a16:creationId xmlns:a16="http://schemas.microsoft.com/office/drawing/2014/main" id="{3CA2D7B5-C392-4C9C-A613-88DADFF5CFE3}"/>
              </a:ext>
            </a:extLst>
          </p:cNvPr>
          <p:cNvSpPr>
            <a:spLocks noGrp="1"/>
          </p:cNvSpPr>
          <p:nvPr>
            <p:ph type="ctrTitle"/>
          </p:nvPr>
        </p:nvSpPr>
        <p:spPr/>
        <p:txBody>
          <a:bodyPr/>
          <a:lstStyle/>
          <a:p>
            <a:r>
              <a:rPr lang="es-ES"/>
              <a:t>PERFILES pai</a:t>
            </a:r>
            <a:endParaRPr lang="es-CR"/>
          </a:p>
        </p:txBody>
      </p:sp>
      <p:grpSp>
        <p:nvGrpSpPr>
          <p:cNvPr id="178" name="Group 24">
            <a:extLst>
              <a:ext uri="{FF2B5EF4-FFF2-40B4-BE49-F238E27FC236}">
                <a16:creationId xmlns:a16="http://schemas.microsoft.com/office/drawing/2014/main" id="{F14123C8-C6E7-42E5-8897-D992AF0F7B70}"/>
              </a:ext>
            </a:extLst>
          </p:cNvPr>
          <p:cNvGrpSpPr/>
          <p:nvPr/>
        </p:nvGrpSpPr>
        <p:grpSpPr>
          <a:xfrm>
            <a:off x="7685257" y="2237238"/>
            <a:ext cx="845111" cy="179424"/>
            <a:chOff x="5907570" y="5588258"/>
            <a:chExt cx="1277299" cy="290028"/>
          </a:xfrm>
          <a:gradFill>
            <a:gsLst>
              <a:gs pos="100000">
                <a:srgbClr val="FF0000"/>
              </a:gs>
              <a:gs pos="57000">
                <a:srgbClr val="00698E"/>
              </a:gs>
              <a:gs pos="100000">
                <a:srgbClr val="00698E"/>
              </a:gs>
              <a:gs pos="100000">
                <a:schemeClr val="accent1">
                  <a:lumMod val="45000"/>
                  <a:lumOff val="55000"/>
                </a:schemeClr>
              </a:gs>
              <a:gs pos="0">
                <a:srgbClr val="00B050"/>
              </a:gs>
            </a:gsLst>
            <a:lin ang="10800000" scaled="1"/>
          </a:gradFill>
        </p:grpSpPr>
        <p:sp>
          <p:nvSpPr>
            <p:cNvPr id="179" name="Rectangle 25">
              <a:extLst>
                <a:ext uri="{FF2B5EF4-FFF2-40B4-BE49-F238E27FC236}">
                  <a16:creationId xmlns:a16="http://schemas.microsoft.com/office/drawing/2014/main" id="{2462CCA2-1FA9-40CD-80BB-BFBE8C4143B5}"/>
                </a:ext>
              </a:extLst>
            </p:cNvPr>
            <p:cNvSpPr/>
            <p:nvPr/>
          </p:nvSpPr>
          <p:spPr>
            <a:xfrm>
              <a:off x="6545335" y="5588258"/>
              <a:ext cx="639534" cy="290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1">
                <a:latin typeface="Open Sans Light" panose="020B0306030504020204" pitchFamily="34" charset="0"/>
              </a:endParaRPr>
            </a:p>
          </p:txBody>
        </p:sp>
        <p:sp>
          <p:nvSpPr>
            <p:cNvPr id="180" name="Rectangle 26">
              <a:extLst>
                <a:ext uri="{FF2B5EF4-FFF2-40B4-BE49-F238E27FC236}">
                  <a16:creationId xmlns:a16="http://schemas.microsoft.com/office/drawing/2014/main" id="{2D397DB4-9497-4455-A8B0-7154960758C2}"/>
                </a:ext>
              </a:extLst>
            </p:cNvPr>
            <p:cNvSpPr/>
            <p:nvPr/>
          </p:nvSpPr>
          <p:spPr>
            <a:xfrm>
              <a:off x="5907570" y="5588258"/>
              <a:ext cx="639534" cy="290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1">
                <a:latin typeface="Open Sans Light" panose="020B0306030504020204" pitchFamily="34" charset="0"/>
              </a:endParaRPr>
            </a:p>
          </p:txBody>
        </p:sp>
      </p:grpSp>
      <p:sp>
        <p:nvSpPr>
          <p:cNvPr id="184" name="Freeform 1">
            <a:extLst>
              <a:ext uri="{FF2B5EF4-FFF2-40B4-BE49-F238E27FC236}">
                <a16:creationId xmlns:a16="http://schemas.microsoft.com/office/drawing/2014/main" id="{C978B5D1-A89D-4BDB-AA56-E462B7A0D6F8}"/>
              </a:ext>
            </a:extLst>
          </p:cNvPr>
          <p:cNvSpPr>
            <a:spLocks noChangeArrowheads="1"/>
          </p:cNvSpPr>
          <p:nvPr/>
        </p:nvSpPr>
        <p:spPr bwMode="auto">
          <a:xfrm>
            <a:off x="4676165" y="1844680"/>
            <a:ext cx="2882253" cy="4673674"/>
          </a:xfrm>
          <a:prstGeom prst="roundRect">
            <a:avLst>
              <a:gd name="adj" fmla="val 4594"/>
            </a:avLst>
          </a:prstGeom>
          <a:solidFill>
            <a:schemeClr val="bg1">
              <a:lumMod val="95000"/>
            </a:schemeClr>
          </a:solidFill>
          <a:ln>
            <a:noFill/>
          </a:ln>
          <a:effectLst/>
        </p:spPr>
        <p:txBody>
          <a:bodyPr wrap="none" anchor="ctr"/>
          <a:lstStyle/>
          <a:p>
            <a:endParaRPr lang="en-US" sz="4900">
              <a:latin typeface="Open Sans Light" panose="020B0306030504020204" pitchFamily="34" charset="0"/>
            </a:endParaRPr>
          </a:p>
        </p:txBody>
      </p:sp>
      <p:sp>
        <p:nvSpPr>
          <p:cNvPr id="185" name="Freeform 1">
            <a:extLst>
              <a:ext uri="{FF2B5EF4-FFF2-40B4-BE49-F238E27FC236}">
                <a16:creationId xmlns:a16="http://schemas.microsoft.com/office/drawing/2014/main" id="{1DEAEAF0-2C8A-485C-9AF0-29CC9AD638B8}"/>
              </a:ext>
            </a:extLst>
          </p:cNvPr>
          <p:cNvSpPr>
            <a:spLocks noChangeArrowheads="1"/>
          </p:cNvSpPr>
          <p:nvPr/>
        </p:nvSpPr>
        <p:spPr bwMode="auto">
          <a:xfrm>
            <a:off x="8847866" y="1844680"/>
            <a:ext cx="2888690" cy="4687816"/>
          </a:xfrm>
          <a:prstGeom prst="roundRect">
            <a:avLst>
              <a:gd name="adj" fmla="val 4594"/>
            </a:avLst>
          </a:prstGeom>
          <a:solidFill>
            <a:schemeClr val="bg1">
              <a:lumMod val="95000"/>
            </a:schemeClr>
          </a:solidFill>
          <a:ln>
            <a:noFill/>
          </a:ln>
          <a:effectLst/>
        </p:spPr>
        <p:txBody>
          <a:bodyPr wrap="none" anchor="ctr"/>
          <a:lstStyle/>
          <a:p>
            <a:endParaRPr lang="en-US" sz="4900">
              <a:latin typeface="Open Sans Light" panose="020B0306030504020204" pitchFamily="34" charset="0"/>
            </a:endParaRPr>
          </a:p>
        </p:txBody>
      </p:sp>
      <p:sp>
        <p:nvSpPr>
          <p:cNvPr id="186" name="Freeform 1">
            <a:extLst>
              <a:ext uri="{FF2B5EF4-FFF2-40B4-BE49-F238E27FC236}">
                <a16:creationId xmlns:a16="http://schemas.microsoft.com/office/drawing/2014/main" id="{68CBC394-BCD8-4DF5-A0BE-9BD7D6977BAC}"/>
              </a:ext>
            </a:extLst>
          </p:cNvPr>
          <p:cNvSpPr>
            <a:spLocks noChangeArrowheads="1"/>
          </p:cNvSpPr>
          <p:nvPr/>
        </p:nvSpPr>
        <p:spPr bwMode="auto">
          <a:xfrm>
            <a:off x="447822" y="1844679"/>
            <a:ext cx="2882251" cy="4673675"/>
          </a:xfrm>
          <a:prstGeom prst="roundRect">
            <a:avLst>
              <a:gd name="adj" fmla="val 4594"/>
            </a:avLst>
          </a:prstGeom>
          <a:solidFill>
            <a:schemeClr val="bg1">
              <a:lumMod val="95000"/>
            </a:schemeClr>
          </a:solidFill>
          <a:ln>
            <a:noFill/>
          </a:ln>
          <a:effectLst/>
        </p:spPr>
        <p:txBody>
          <a:bodyPr wrap="none" anchor="ctr"/>
          <a:lstStyle/>
          <a:p>
            <a:endParaRPr lang="en-US" sz="4900">
              <a:latin typeface="Open Sans Light" panose="020B0306030504020204" pitchFamily="34" charset="0"/>
            </a:endParaRPr>
          </a:p>
        </p:txBody>
      </p:sp>
      <p:sp>
        <p:nvSpPr>
          <p:cNvPr id="187" name="Freeform 2">
            <a:extLst>
              <a:ext uri="{FF2B5EF4-FFF2-40B4-BE49-F238E27FC236}">
                <a16:creationId xmlns:a16="http://schemas.microsoft.com/office/drawing/2014/main" id="{D3B68675-9DC2-41F8-8BD8-9735C52B30F1}"/>
              </a:ext>
            </a:extLst>
          </p:cNvPr>
          <p:cNvSpPr>
            <a:spLocks noChangeArrowheads="1"/>
          </p:cNvSpPr>
          <p:nvPr/>
        </p:nvSpPr>
        <p:spPr bwMode="auto">
          <a:xfrm>
            <a:off x="447822" y="1844681"/>
            <a:ext cx="2882251" cy="964068"/>
          </a:xfrm>
          <a:prstGeom prst="round2SameRect">
            <a:avLst>
              <a:gd name="adj1" fmla="val 12755"/>
              <a:gd name="adj2" fmla="val 0"/>
            </a:avLst>
          </a:prstGeom>
          <a:solidFill>
            <a:srgbClr val="FF0000"/>
          </a:solidFill>
          <a:ln>
            <a:solidFill>
              <a:srgbClr val="FF0000"/>
            </a:solidFill>
          </a:ln>
          <a:effectLst/>
        </p:spPr>
        <p:txBody>
          <a:bodyPr wrap="none" anchor="ctr"/>
          <a:lstStyle/>
          <a:p>
            <a:endParaRPr lang="en-US" sz="4900">
              <a:latin typeface="Open Sans Light" panose="020B0306030504020204" pitchFamily="34" charset="0"/>
            </a:endParaRPr>
          </a:p>
        </p:txBody>
      </p:sp>
      <p:sp>
        <p:nvSpPr>
          <p:cNvPr id="188" name="Freeform 3">
            <a:extLst>
              <a:ext uri="{FF2B5EF4-FFF2-40B4-BE49-F238E27FC236}">
                <a16:creationId xmlns:a16="http://schemas.microsoft.com/office/drawing/2014/main" id="{A1C1C93E-A345-46AD-8DE9-A2624D6ECD89}"/>
              </a:ext>
            </a:extLst>
          </p:cNvPr>
          <p:cNvSpPr>
            <a:spLocks noChangeArrowheads="1"/>
          </p:cNvSpPr>
          <p:nvPr/>
        </p:nvSpPr>
        <p:spPr bwMode="auto">
          <a:xfrm>
            <a:off x="4676165" y="1844681"/>
            <a:ext cx="2882253" cy="964068"/>
          </a:xfrm>
          <a:prstGeom prst="round2SameRect">
            <a:avLst>
              <a:gd name="adj1" fmla="val 11190"/>
              <a:gd name="adj2" fmla="val 0"/>
            </a:avLst>
          </a:prstGeom>
          <a:solidFill>
            <a:srgbClr val="0070C0"/>
          </a:solidFill>
          <a:ln>
            <a:solidFill>
              <a:srgbClr val="0070C0"/>
            </a:solidFill>
          </a:ln>
          <a:effectLst/>
        </p:spPr>
        <p:txBody>
          <a:bodyPr wrap="none" anchor="ctr"/>
          <a:lstStyle/>
          <a:p>
            <a:endParaRPr lang="en-US" sz="4900">
              <a:latin typeface="Open Sans Light" panose="020B0306030504020204" pitchFamily="34" charset="0"/>
            </a:endParaRPr>
          </a:p>
        </p:txBody>
      </p:sp>
      <p:sp>
        <p:nvSpPr>
          <p:cNvPr id="189" name="Freeform 4">
            <a:extLst>
              <a:ext uri="{FF2B5EF4-FFF2-40B4-BE49-F238E27FC236}">
                <a16:creationId xmlns:a16="http://schemas.microsoft.com/office/drawing/2014/main" id="{34571040-7BB3-4021-B378-9D3E98CD1C56}"/>
              </a:ext>
            </a:extLst>
          </p:cNvPr>
          <p:cNvSpPr>
            <a:spLocks noChangeArrowheads="1"/>
          </p:cNvSpPr>
          <p:nvPr/>
        </p:nvSpPr>
        <p:spPr bwMode="auto">
          <a:xfrm>
            <a:off x="8850656" y="1869106"/>
            <a:ext cx="2893522" cy="964068"/>
          </a:xfrm>
          <a:prstGeom prst="round2SameRect">
            <a:avLst>
              <a:gd name="adj1" fmla="val 12103"/>
              <a:gd name="adj2" fmla="val 0"/>
            </a:avLst>
          </a:prstGeom>
          <a:solidFill>
            <a:srgbClr val="00B050"/>
          </a:solidFill>
          <a:ln>
            <a:noFill/>
          </a:ln>
          <a:effectLst/>
        </p:spPr>
        <p:txBody>
          <a:bodyPr wrap="none" anchor="ctr"/>
          <a:lstStyle/>
          <a:p>
            <a:endParaRPr lang="en-US" sz="4900">
              <a:latin typeface="Open Sans Light" panose="020B0306030504020204" pitchFamily="34" charset="0"/>
            </a:endParaRPr>
          </a:p>
        </p:txBody>
      </p:sp>
      <p:sp>
        <p:nvSpPr>
          <p:cNvPr id="190" name="Freeform 7">
            <a:extLst>
              <a:ext uri="{FF2B5EF4-FFF2-40B4-BE49-F238E27FC236}">
                <a16:creationId xmlns:a16="http://schemas.microsoft.com/office/drawing/2014/main" id="{4400CD1E-44F9-40EC-B543-EC372BBD7A3B}"/>
              </a:ext>
            </a:extLst>
          </p:cNvPr>
          <p:cNvSpPr>
            <a:spLocks noChangeArrowheads="1"/>
          </p:cNvSpPr>
          <p:nvPr/>
        </p:nvSpPr>
        <p:spPr bwMode="auto">
          <a:xfrm>
            <a:off x="3622362" y="2094719"/>
            <a:ext cx="505604" cy="472747"/>
          </a:xfrm>
          <a:custGeom>
            <a:avLst/>
            <a:gdLst>
              <a:gd name="T0" fmla="*/ 0 w 692"/>
              <a:gd name="T1" fmla="*/ 346 h 692"/>
              <a:gd name="T2" fmla="*/ 345 w 692"/>
              <a:gd name="T3" fmla="*/ 0 h 692"/>
              <a:gd name="T4" fmla="*/ 345 w 692"/>
              <a:gd name="T5" fmla="*/ 0 h 692"/>
              <a:gd name="T6" fmla="*/ 345 w 692"/>
              <a:gd name="T7" fmla="*/ 0 h 692"/>
              <a:gd name="T8" fmla="*/ 691 w 692"/>
              <a:gd name="T9" fmla="*/ 346 h 692"/>
              <a:gd name="T10" fmla="*/ 691 w 692"/>
              <a:gd name="T11" fmla="*/ 346 h 692"/>
              <a:gd name="T12" fmla="*/ 691 w 692"/>
              <a:gd name="T13" fmla="*/ 346 h 692"/>
              <a:gd name="T14" fmla="*/ 345 w 692"/>
              <a:gd name="T15" fmla="*/ 691 h 692"/>
              <a:gd name="T16" fmla="*/ 345 w 692"/>
              <a:gd name="T17" fmla="*/ 691 h 692"/>
              <a:gd name="T18" fmla="*/ 345 w 692"/>
              <a:gd name="T19" fmla="*/ 691 h 692"/>
              <a:gd name="T20" fmla="*/ 0 w 692"/>
              <a:gd name="T21" fmla="*/ 346 h 692"/>
              <a:gd name="T22" fmla="*/ 0 w 692"/>
              <a:gd name="T23" fmla="*/ 346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92" h="692">
                <a:moveTo>
                  <a:pt x="0" y="346"/>
                </a:moveTo>
                <a:cubicBezTo>
                  <a:pt x="0" y="155"/>
                  <a:pt x="154" y="0"/>
                  <a:pt x="345" y="0"/>
                </a:cubicBezTo>
                <a:lnTo>
                  <a:pt x="345" y="0"/>
                </a:lnTo>
                <a:lnTo>
                  <a:pt x="345" y="0"/>
                </a:lnTo>
                <a:cubicBezTo>
                  <a:pt x="536" y="0"/>
                  <a:pt x="691" y="155"/>
                  <a:pt x="691" y="346"/>
                </a:cubicBezTo>
                <a:lnTo>
                  <a:pt x="691" y="346"/>
                </a:lnTo>
                <a:lnTo>
                  <a:pt x="691" y="346"/>
                </a:lnTo>
                <a:cubicBezTo>
                  <a:pt x="691" y="537"/>
                  <a:pt x="536" y="691"/>
                  <a:pt x="345" y="691"/>
                </a:cubicBezTo>
                <a:lnTo>
                  <a:pt x="345" y="691"/>
                </a:lnTo>
                <a:lnTo>
                  <a:pt x="345" y="691"/>
                </a:lnTo>
                <a:cubicBezTo>
                  <a:pt x="154" y="691"/>
                  <a:pt x="0" y="537"/>
                  <a:pt x="0" y="346"/>
                </a:cubicBezTo>
                <a:lnTo>
                  <a:pt x="0" y="346"/>
                </a:lnTo>
              </a:path>
            </a:pathLst>
          </a:custGeom>
          <a:solidFill>
            <a:srgbClr val="0094C8"/>
          </a:solidFill>
          <a:ln>
            <a:noFill/>
          </a:ln>
          <a:effectLst/>
        </p:spPr>
        <p:txBody>
          <a:bodyPr wrap="none" anchor="ctr"/>
          <a:lstStyle/>
          <a:p>
            <a:endParaRPr lang="en-US" sz="4900">
              <a:latin typeface="Open Sans Light" panose="020B0306030504020204" pitchFamily="34" charset="0"/>
            </a:endParaRPr>
          </a:p>
        </p:txBody>
      </p:sp>
      <p:sp>
        <p:nvSpPr>
          <p:cNvPr id="191" name="Freeform 8">
            <a:extLst>
              <a:ext uri="{FF2B5EF4-FFF2-40B4-BE49-F238E27FC236}">
                <a16:creationId xmlns:a16="http://schemas.microsoft.com/office/drawing/2014/main" id="{53EA291E-924F-47A5-8CBF-5D5FDD9F5490}"/>
              </a:ext>
            </a:extLst>
          </p:cNvPr>
          <p:cNvSpPr>
            <a:spLocks noChangeArrowheads="1"/>
          </p:cNvSpPr>
          <p:nvPr/>
        </p:nvSpPr>
        <p:spPr bwMode="auto">
          <a:xfrm>
            <a:off x="3688267" y="2155759"/>
            <a:ext cx="386446" cy="361336"/>
          </a:xfrm>
          <a:custGeom>
            <a:avLst/>
            <a:gdLst>
              <a:gd name="T0" fmla="*/ 0 w 527"/>
              <a:gd name="T1" fmla="*/ 264 h 528"/>
              <a:gd name="T2" fmla="*/ 263 w 527"/>
              <a:gd name="T3" fmla="*/ 0 h 528"/>
              <a:gd name="T4" fmla="*/ 263 w 527"/>
              <a:gd name="T5" fmla="*/ 0 h 528"/>
              <a:gd name="T6" fmla="*/ 263 w 527"/>
              <a:gd name="T7" fmla="*/ 0 h 528"/>
              <a:gd name="T8" fmla="*/ 526 w 527"/>
              <a:gd name="T9" fmla="*/ 264 h 528"/>
              <a:gd name="T10" fmla="*/ 526 w 527"/>
              <a:gd name="T11" fmla="*/ 264 h 528"/>
              <a:gd name="T12" fmla="*/ 526 w 527"/>
              <a:gd name="T13" fmla="*/ 264 h 528"/>
              <a:gd name="T14" fmla="*/ 263 w 527"/>
              <a:gd name="T15" fmla="*/ 527 h 528"/>
              <a:gd name="T16" fmla="*/ 263 w 527"/>
              <a:gd name="T17" fmla="*/ 527 h 528"/>
              <a:gd name="T18" fmla="*/ 263 w 527"/>
              <a:gd name="T19" fmla="*/ 527 h 528"/>
              <a:gd name="T20" fmla="*/ 0 w 527"/>
              <a:gd name="T21" fmla="*/ 264 h 528"/>
              <a:gd name="T22" fmla="*/ 0 w 527"/>
              <a:gd name="T23" fmla="*/ 264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7" h="528">
                <a:moveTo>
                  <a:pt x="0" y="264"/>
                </a:moveTo>
                <a:cubicBezTo>
                  <a:pt x="0" y="118"/>
                  <a:pt x="118" y="0"/>
                  <a:pt x="263" y="0"/>
                </a:cubicBezTo>
                <a:lnTo>
                  <a:pt x="263" y="0"/>
                </a:lnTo>
                <a:lnTo>
                  <a:pt x="263" y="0"/>
                </a:lnTo>
                <a:cubicBezTo>
                  <a:pt x="409" y="0"/>
                  <a:pt x="526" y="118"/>
                  <a:pt x="526" y="264"/>
                </a:cubicBezTo>
                <a:lnTo>
                  <a:pt x="526" y="264"/>
                </a:lnTo>
                <a:lnTo>
                  <a:pt x="526" y="264"/>
                </a:lnTo>
                <a:cubicBezTo>
                  <a:pt x="526" y="409"/>
                  <a:pt x="409" y="527"/>
                  <a:pt x="263" y="527"/>
                </a:cubicBezTo>
                <a:lnTo>
                  <a:pt x="263" y="527"/>
                </a:lnTo>
                <a:lnTo>
                  <a:pt x="263" y="527"/>
                </a:lnTo>
                <a:cubicBezTo>
                  <a:pt x="118" y="527"/>
                  <a:pt x="0" y="409"/>
                  <a:pt x="0" y="264"/>
                </a:cubicBezTo>
                <a:lnTo>
                  <a:pt x="0" y="264"/>
                </a:lnTo>
              </a:path>
            </a:pathLst>
          </a:custGeom>
          <a:solidFill>
            <a:srgbClr val="00698E"/>
          </a:solidFill>
          <a:ln>
            <a:noFill/>
          </a:ln>
          <a:effectLst/>
        </p:spPr>
        <p:txBody>
          <a:bodyPr wrap="none" anchor="ctr"/>
          <a:lstStyle/>
          <a:p>
            <a:endParaRPr lang="en-US" sz="4900">
              <a:latin typeface="Open Sans Light" panose="020B0306030504020204" pitchFamily="34" charset="0"/>
            </a:endParaRPr>
          </a:p>
        </p:txBody>
      </p:sp>
      <p:sp>
        <p:nvSpPr>
          <p:cNvPr id="192" name="Freeform 7">
            <a:extLst>
              <a:ext uri="{FF2B5EF4-FFF2-40B4-BE49-F238E27FC236}">
                <a16:creationId xmlns:a16="http://schemas.microsoft.com/office/drawing/2014/main" id="{FE5F389D-816C-4060-8FA7-981D7AE43D18}"/>
              </a:ext>
            </a:extLst>
          </p:cNvPr>
          <p:cNvSpPr>
            <a:spLocks noChangeArrowheads="1"/>
          </p:cNvSpPr>
          <p:nvPr/>
        </p:nvSpPr>
        <p:spPr bwMode="auto">
          <a:xfrm>
            <a:off x="7883983" y="2059390"/>
            <a:ext cx="505604" cy="472747"/>
          </a:xfrm>
          <a:custGeom>
            <a:avLst/>
            <a:gdLst>
              <a:gd name="T0" fmla="*/ 0 w 692"/>
              <a:gd name="T1" fmla="*/ 346 h 692"/>
              <a:gd name="T2" fmla="*/ 345 w 692"/>
              <a:gd name="T3" fmla="*/ 0 h 692"/>
              <a:gd name="T4" fmla="*/ 345 w 692"/>
              <a:gd name="T5" fmla="*/ 0 h 692"/>
              <a:gd name="T6" fmla="*/ 345 w 692"/>
              <a:gd name="T7" fmla="*/ 0 h 692"/>
              <a:gd name="T8" fmla="*/ 691 w 692"/>
              <a:gd name="T9" fmla="*/ 346 h 692"/>
              <a:gd name="T10" fmla="*/ 691 w 692"/>
              <a:gd name="T11" fmla="*/ 346 h 692"/>
              <a:gd name="T12" fmla="*/ 691 w 692"/>
              <a:gd name="T13" fmla="*/ 346 h 692"/>
              <a:gd name="T14" fmla="*/ 345 w 692"/>
              <a:gd name="T15" fmla="*/ 691 h 692"/>
              <a:gd name="T16" fmla="*/ 345 w 692"/>
              <a:gd name="T17" fmla="*/ 691 h 692"/>
              <a:gd name="T18" fmla="*/ 345 w 692"/>
              <a:gd name="T19" fmla="*/ 691 h 692"/>
              <a:gd name="T20" fmla="*/ 0 w 692"/>
              <a:gd name="T21" fmla="*/ 346 h 692"/>
              <a:gd name="T22" fmla="*/ 0 w 692"/>
              <a:gd name="T23" fmla="*/ 346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92" h="692">
                <a:moveTo>
                  <a:pt x="0" y="346"/>
                </a:moveTo>
                <a:cubicBezTo>
                  <a:pt x="0" y="155"/>
                  <a:pt x="154" y="0"/>
                  <a:pt x="345" y="0"/>
                </a:cubicBezTo>
                <a:lnTo>
                  <a:pt x="345" y="0"/>
                </a:lnTo>
                <a:lnTo>
                  <a:pt x="345" y="0"/>
                </a:lnTo>
                <a:cubicBezTo>
                  <a:pt x="536" y="0"/>
                  <a:pt x="691" y="155"/>
                  <a:pt x="691" y="346"/>
                </a:cubicBezTo>
                <a:lnTo>
                  <a:pt x="691" y="346"/>
                </a:lnTo>
                <a:lnTo>
                  <a:pt x="691" y="346"/>
                </a:lnTo>
                <a:cubicBezTo>
                  <a:pt x="691" y="537"/>
                  <a:pt x="536" y="691"/>
                  <a:pt x="345" y="691"/>
                </a:cubicBezTo>
                <a:lnTo>
                  <a:pt x="345" y="691"/>
                </a:lnTo>
                <a:lnTo>
                  <a:pt x="345" y="691"/>
                </a:lnTo>
                <a:cubicBezTo>
                  <a:pt x="154" y="691"/>
                  <a:pt x="0" y="537"/>
                  <a:pt x="0" y="346"/>
                </a:cubicBezTo>
                <a:lnTo>
                  <a:pt x="0" y="346"/>
                </a:lnTo>
              </a:path>
            </a:pathLst>
          </a:custGeom>
          <a:solidFill>
            <a:srgbClr val="00EE6C"/>
          </a:solidFill>
          <a:ln>
            <a:noFill/>
          </a:ln>
          <a:effectLst/>
        </p:spPr>
        <p:txBody>
          <a:bodyPr wrap="none" anchor="ctr"/>
          <a:lstStyle/>
          <a:p>
            <a:endParaRPr lang="en-US" sz="4900">
              <a:latin typeface="Open Sans Light" panose="020B0306030504020204" pitchFamily="34" charset="0"/>
            </a:endParaRPr>
          </a:p>
        </p:txBody>
      </p:sp>
      <p:sp>
        <p:nvSpPr>
          <p:cNvPr id="193" name="Freeform 9">
            <a:extLst>
              <a:ext uri="{FF2B5EF4-FFF2-40B4-BE49-F238E27FC236}">
                <a16:creationId xmlns:a16="http://schemas.microsoft.com/office/drawing/2014/main" id="{4C5EBAE4-6C79-4828-B892-6479D4B9AAC7}"/>
              </a:ext>
            </a:extLst>
          </p:cNvPr>
          <p:cNvSpPr>
            <a:spLocks noChangeArrowheads="1"/>
          </p:cNvSpPr>
          <p:nvPr/>
        </p:nvSpPr>
        <p:spPr bwMode="auto">
          <a:xfrm>
            <a:off x="7953359" y="2128767"/>
            <a:ext cx="383228" cy="361336"/>
          </a:xfrm>
          <a:custGeom>
            <a:avLst/>
            <a:gdLst>
              <a:gd name="T0" fmla="*/ 0 w 526"/>
              <a:gd name="T1" fmla="*/ 264 h 528"/>
              <a:gd name="T2" fmla="*/ 262 w 526"/>
              <a:gd name="T3" fmla="*/ 0 h 528"/>
              <a:gd name="T4" fmla="*/ 262 w 526"/>
              <a:gd name="T5" fmla="*/ 0 h 528"/>
              <a:gd name="T6" fmla="*/ 262 w 526"/>
              <a:gd name="T7" fmla="*/ 0 h 528"/>
              <a:gd name="T8" fmla="*/ 525 w 526"/>
              <a:gd name="T9" fmla="*/ 264 h 528"/>
              <a:gd name="T10" fmla="*/ 525 w 526"/>
              <a:gd name="T11" fmla="*/ 264 h 528"/>
              <a:gd name="T12" fmla="*/ 525 w 526"/>
              <a:gd name="T13" fmla="*/ 264 h 528"/>
              <a:gd name="T14" fmla="*/ 262 w 526"/>
              <a:gd name="T15" fmla="*/ 527 h 528"/>
              <a:gd name="T16" fmla="*/ 262 w 526"/>
              <a:gd name="T17" fmla="*/ 527 h 528"/>
              <a:gd name="T18" fmla="*/ 262 w 526"/>
              <a:gd name="T19" fmla="*/ 527 h 528"/>
              <a:gd name="T20" fmla="*/ 0 w 526"/>
              <a:gd name="T21" fmla="*/ 264 h 528"/>
              <a:gd name="T22" fmla="*/ 0 w 526"/>
              <a:gd name="T23" fmla="*/ 264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6" h="528">
                <a:moveTo>
                  <a:pt x="0" y="264"/>
                </a:moveTo>
                <a:cubicBezTo>
                  <a:pt x="0" y="118"/>
                  <a:pt x="118" y="0"/>
                  <a:pt x="262" y="0"/>
                </a:cubicBezTo>
                <a:lnTo>
                  <a:pt x="262" y="0"/>
                </a:lnTo>
                <a:lnTo>
                  <a:pt x="262" y="0"/>
                </a:lnTo>
                <a:cubicBezTo>
                  <a:pt x="408" y="0"/>
                  <a:pt x="525" y="118"/>
                  <a:pt x="525" y="264"/>
                </a:cubicBezTo>
                <a:lnTo>
                  <a:pt x="525" y="264"/>
                </a:lnTo>
                <a:lnTo>
                  <a:pt x="525" y="264"/>
                </a:lnTo>
                <a:cubicBezTo>
                  <a:pt x="525" y="409"/>
                  <a:pt x="408" y="527"/>
                  <a:pt x="262" y="527"/>
                </a:cubicBezTo>
                <a:lnTo>
                  <a:pt x="262" y="527"/>
                </a:lnTo>
                <a:lnTo>
                  <a:pt x="262" y="527"/>
                </a:lnTo>
                <a:cubicBezTo>
                  <a:pt x="118" y="527"/>
                  <a:pt x="0" y="409"/>
                  <a:pt x="0" y="264"/>
                </a:cubicBezTo>
                <a:lnTo>
                  <a:pt x="0" y="264"/>
                </a:lnTo>
              </a:path>
            </a:pathLst>
          </a:custGeom>
          <a:solidFill>
            <a:srgbClr val="00B050"/>
          </a:solidFill>
          <a:ln>
            <a:noFill/>
          </a:ln>
          <a:effectLst/>
        </p:spPr>
        <p:txBody>
          <a:bodyPr wrap="none" anchor="ctr"/>
          <a:lstStyle/>
          <a:p>
            <a:endParaRPr lang="en-US" sz="4900">
              <a:latin typeface="Open Sans Light" panose="020B0306030504020204" pitchFamily="34" charset="0"/>
            </a:endParaRPr>
          </a:p>
        </p:txBody>
      </p:sp>
      <p:sp>
        <p:nvSpPr>
          <p:cNvPr id="194" name="TextBox 30">
            <a:extLst>
              <a:ext uri="{FF2B5EF4-FFF2-40B4-BE49-F238E27FC236}">
                <a16:creationId xmlns:a16="http://schemas.microsoft.com/office/drawing/2014/main" id="{EC6F1E09-07F9-4153-B56C-FE88F970A300}"/>
              </a:ext>
            </a:extLst>
          </p:cNvPr>
          <p:cNvSpPr txBox="1"/>
          <p:nvPr/>
        </p:nvSpPr>
        <p:spPr>
          <a:xfrm>
            <a:off x="1026762" y="2137960"/>
            <a:ext cx="1801262" cy="461793"/>
          </a:xfrm>
          <a:prstGeom prst="rect">
            <a:avLst/>
          </a:prstGeom>
          <a:noFill/>
        </p:spPr>
        <p:txBody>
          <a:bodyPr wrap="none" rtlCol="0" anchor="b" anchorCtr="0">
            <a:spAutoFit/>
          </a:bodyPr>
          <a:lstStyle/>
          <a:p>
            <a:pPr algn="ctr"/>
            <a:r>
              <a:rPr lang="en-US" sz="2401" b="1" err="1">
                <a:solidFill>
                  <a:schemeClr val="bg1"/>
                </a:solidFill>
                <a:latin typeface="Sagona ExtraLight" panose="02020303050505020204" pitchFamily="18" charset="0"/>
                <a:ea typeface="League Spartan" charset="0"/>
                <a:cs typeface="Poppins SemiBold" pitchFamily="2" charset="77"/>
              </a:rPr>
              <a:t>Administra</a:t>
            </a:r>
            <a:endParaRPr lang="en-US" sz="2401" b="1">
              <a:solidFill>
                <a:schemeClr val="bg1"/>
              </a:solidFill>
              <a:latin typeface="Sagona ExtraLight" panose="02020303050505020204" pitchFamily="18" charset="0"/>
              <a:ea typeface="League Spartan" charset="0"/>
              <a:cs typeface="Poppins SemiBold" pitchFamily="2" charset="77"/>
            </a:endParaRPr>
          </a:p>
        </p:txBody>
      </p:sp>
      <p:sp>
        <p:nvSpPr>
          <p:cNvPr id="195" name="TextBox 31">
            <a:extLst>
              <a:ext uri="{FF2B5EF4-FFF2-40B4-BE49-F238E27FC236}">
                <a16:creationId xmlns:a16="http://schemas.microsoft.com/office/drawing/2014/main" id="{27169B64-FB3D-477D-B39C-76E4556A2688}"/>
              </a:ext>
            </a:extLst>
          </p:cNvPr>
          <p:cNvSpPr txBox="1"/>
          <p:nvPr/>
        </p:nvSpPr>
        <p:spPr>
          <a:xfrm>
            <a:off x="5417414" y="2095882"/>
            <a:ext cx="1455847" cy="461665"/>
          </a:xfrm>
          <a:prstGeom prst="rect">
            <a:avLst/>
          </a:prstGeom>
          <a:noFill/>
        </p:spPr>
        <p:txBody>
          <a:bodyPr wrap="none" rtlCol="0" anchor="b" anchorCtr="0">
            <a:spAutoFit/>
          </a:bodyPr>
          <a:lstStyle/>
          <a:p>
            <a:pPr algn="ctr"/>
            <a:r>
              <a:rPr lang="en-US" sz="2400" b="1" err="1">
                <a:solidFill>
                  <a:schemeClr val="bg1"/>
                </a:solidFill>
                <a:latin typeface="Sagona ExtraLight" panose="02020303050505020204" pitchFamily="18" charset="0"/>
              </a:rPr>
              <a:t>Modifica</a:t>
            </a:r>
            <a:endParaRPr lang="en-US" sz="2400" b="1">
              <a:solidFill>
                <a:schemeClr val="bg1"/>
              </a:solidFill>
              <a:latin typeface="Sagona ExtraLight" panose="02020303050505020204" pitchFamily="18" charset="0"/>
            </a:endParaRPr>
          </a:p>
        </p:txBody>
      </p:sp>
      <p:sp>
        <p:nvSpPr>
          <p:cNvPr id="196" name="TextBox 32">
            <a:extLst>
              <a:ext uri="{FF2B5EF4-FFF2-40B4-BE49-F238E27FC236}">
                <a16:creationId xmlns:a16="http://schemas.microsoft.com/office/drawing/2014/main" id="{96FD46C3-3502-4EA8-A707-3EEB97F59962}"/>
              </a:ext>
            </a:extLst>
          </p:cNvPr>
          <p:cNvSpPr txBox="1"/>
          <p:nvPr/>
        </p:nvSpPr>
        <p:spPr>
          <a:xfrm>
            <a:off x="9693360" y="2185765"/>
            <a:ext cx="1471878" cy="461793"/>
          </a:xfrm>
          <a:prstGeom prst="rect">
            <a:avLst/>
          </a:prstGeom>
          <a:noFill/>
        </p:spPr>
        <p:txBody>
          <a:bodyPr wrap="none" rtlCol="0" anchor="b" anchorCtr="0">
            <a:spAutoFit/>
          </a:bodyPr>
          <a:lstStyle/>
          <a:p>
            <a:pPr algn="ctr"/>
            <a:r>
              <a:rPr lang="en-US" sz="2401" b="1">
                <a:solidFill>
                  <a:schemeClr val="bg1"/>
                </a:solidFill>
                <a:latin typeface="Sagona ExtraLight" panose="02020303050505020204" pitchFamily="18" charset="0"/>
              </a:rPr>
              <a:t>Consulta</a:t>
            </a:r>
            <a:endParaRPr lang="en-US" sz="2401" b="1">
              <a:solidFill>
                <a:schemeClr val="bg1"/>
              </a:solidFill>
              <a:latin typeface="Poppins SemiBold" pitchFamily="2" charset="77"/>
              <a:ea typeface="League Spartan" charset="0"/>
              <a:cs typeface="Poppins SemiBold" pitchFamily="2" charset="77"/>
            </a:endParaRPr>
          </a:p>
        </p:txBody>
      </p:sp>
      <p:sp>
        <p:nvSpPr>
          <p:cNvPr id="197" name="TextBox 34">
            <a:extLst>
              <a:ext uri="{FF2B5EF4-FFF2-40B4-BE49-F238E27FC236}">
                <a16:creationId xmlns:a16="http://schemas.microsoft.com/office/drawing/2014/main" id="{A20BAC51-C4F5-433B-81A8-F013476E1182}"/>
              </a:ext>
            </a:extLst>
          </p:cNvPr>
          <p:cNvSpPr txBox="1"/>
          <p:nvPr/>
        </p:nvSpPr>
        <p:spPr>
          <a:xfrm>
            <a:off x="455444" y="2731045"/>
            <a:ext cx="2899783" cy="3754874"/>
          </a:xfrm>
          <a:prstGeom prst="rect">
            <a:avLst/>
          </a:prstGeom>
          <a:noFill/>
        </p:spPr>
        <p:txBody>
          <a:bodyPr wrap="square" rtlCol="0" anchor="b" anchorCtr="0">
            <a:spAutoFit/>
          </a:bodyPr>
          <a:lstStyle/>
          <a:p>
            <a:pPr marL="457200" indent="-457200" algn="just">
              <a:buFont typeface="+mj-lt"/>
              <a:buAutoNum type="arabicPeriod"/>
            </a:pPr>
            <a:r>
              <a:rPr lang="es-CR" sz="1400" b="1">
                <a:solidFill>
                  <a:schemeClr val="tx2"/>
                </a:solidFill>
                <a:latin typeface="Sagona ExtraLight" panose="02020303050505020204" pitchFamily="18" charset="0"/>
                <a:ea typeface="League Spartan" charset="0"/>
                <a:cs typeface="Poppins SemiBold" pitchFamily="2" charset="77"/>
              </a:rPr>
              <a:t>Administrador: </a:t>
            </a:r>
            <a:r>
              <a:rPr lang="es-CR" sz="1400" i="1">
                <a:solidFill>
                  <a:schemeClr val="tx2"/>
                </a:solidFill>
                <a:latin typeface="Sagona ExtraLight" panose="02020303050505020204" pitchFamily="18" charset="0"/>
                <a:ea typeface="League Spartan" charset="0"/>
                <a:cs typeface="Poppins SemiBold" pitchFamily="2" charset="77"/>
              </a:rPr>
              <a:t>realiza todas las funciones en el sistema</a:t>
            </a:r>
          </a:p>
          <a:p>
            <a:pPr marL="457200" indent="-457200" algn="just">
              <a:buFont typeface="+mj-lt"/>
              <a:buAutoNum type="arabicPeriod"/>
            </a:pPr>
            <a:r>
              <a:rPr lang="es-CR" sz="1400" b="1">
                <a:solidFill>
                  <a:schemeClr val="tx2"/>
                </a:solidFill>
                <a:latin typeface="Sagona ExtraLight" panose="02020303050505020204" pitchFamily="18" charset="0"/>
                <a:ea typeface="League Spartan" charset="0"/>
                <a:cs typeface="Poppins SemiBold" pitchFamily="2" charset="77"/>
              </a:rPr>
              <a:t>Reportes PAI Administrador:  </a:t>
            </a:r>
            <a:r>
              <a:rPr lang="es-CR" sz="1400" i="1">
                <a:solidFill>
                  <a:schemeClr val="tx2"/>
                </a:solidFill>
                <a:latin typeface="Sagona ExtraLight" panose="02020303050505020204" pitchFamily="18" charset="0"/>
                <a:ea typeface="League Spartan" charset="0"/>
                <a:cs typeface="Poppins SemiBold" pitchFamily="2" charset="77"/>
              </a:rPr>
              <a:t>visualiza reportes de todas las oficinas</a:t>
            </a:r>
          </a:p>
          <a:p>
            <a:pPr marL="457200" indent="-457200" algn="just">
              <a:buFont typeface="+mj-lt"/>
              <a:buAutoNum type="arabicPeriod"/>
            </a:pPr>
            <a:r>
              <a:rPr lang="es-CR" sz="1400" b="1">
                <a:solidFill>
                  <a:schemeClr val="tx2"/>
                </a:solidFill>
                <a:latin typeface="Sagona ExtraLight" panose="02020303050505020204" pitchFamily="18" charset="0"/>
                <a:ea typeface="League Spartan" charset="0"/>
                <a:cs typeface="Poppins SemiBold" pitchFamily="2" charset="77"/>
              </a:rPr>
              <a:t>Usuario Revisión PAI:</a:t>
            </a:r>
            <a:r>
              <a:rPr lang="es-CR" sz="1400">
                <a:solidFill>
                  <a:schemeClr val="tx2"/>
                </a:solidFill>
                <a:latin typeface="Sagona ExtraLight" panose="02020303050505020204" pitchFamily="18" charset="0"/>
                <a:ea typeface="League Spartan" charset="0"/>
                <a:cs typeface="Poppins SemiBold" pitchFamily="2" charset="77"/>
              </a:rPr>
              <a:t> </a:t>
            </a:r>
            <a:r>
              <a:rPr lang="es-CR" sz="1400" i="1">
                <a:solidFill>
                  <a:schemeClr val="tx2"/>
                </a:solidFill>
                <a:latin typeface="Sagona ExtraLight" panose="02020303050505020204" pitchFamily="18" charset="0"/>
                <a:ea typeface="League Spartan" charset="0"/>
                <a:cs typeface="Poppins SemiBold" pitchFamily="2" charset="77"/>
              </a:rPr>
              <a:t>únicamente revisa formularios PAI</a:t>
            </a:r>
          </a:p>
          <a:p>
            <a:pPr marL="457200" indent="-457200" algn="just">
              <a:buFont typeface="+mj-lt"/>
              <a:buAutoNum type="arabicPeriod"/>
            </a:pPr>
            <a:r>
              <a:rPr lang="es-CR" sz="1400" b="1">
                <a:solidFill>
                  <a:schemeClr val="tx2"/>
                </a:solidFill>
                <a:latin typeface="Sagona ExtraLight" panose="02020303050505020204" pitchFamily="18" charset="0"/>
              </a:rPr>
              <a:t>Usuario de revisión y seguimiento: </a:t>
            </a:r>
            <a:r>
              <a:rPr lang="es-ES" sz="1400" i="1">
                <a:solidFill>
                  <a:schemeClr val="tx2"/>
                </a:solidFill>
                <a:latin typeface="Sagona ExtraLight" panose="02020303050505020204" pitchFamily="18" charset="0"/>
              </a:rPr>
              <a:t>Permite ingresar al sistema solo como un usuario de revisión Seguimiento PAI, no puede hacer nada más que revisar los Seguimientos </a:t>
            </a:r>
            <a:r>
              <a:rPr lang="es-ES" sz="1400" i="1" err="1">
                <a:solidFill>
                  <a:schemeClr val="tx2"/>
                </a:solidFill>
                <a:latin typeface="Sagona ExtraLight" panose="02020303050505020204" pitchFamily="18" charset="0"/>
              </a:rPr>
              <a:t>PAI's</a:t>
            </a:r>
            <a:r>
              <a:rPr lang="es-ES" sz="1400" i="1">
                <a:solidFill>
                  <a:schemeClr val="tx2"/>
                </a:solidFill>
                <a:latin typeface="Sagona ExtraLight" panose="02020303050505020204" pitchFamily="18" charset="0"/>
              </a:rPr>
              <a:t> </a:t>
            </a:r>
            <a:endParaRPr lang="es-CR" sz="1400" i="1">
              <a:solidFill>
                <a:schemeClr val="tx2"/>
              </a:solidFill>
              <a:latin typeface="Sagona ExtraLight" panose="02020303050505020204" pitchFamily="18" charset="0"/>
            </a:endParaRPr>
          </a:p>
        </p:txBody>
      </p:sp>
      <p:sp>
        <p:nvSpPr>
          <p:cNvPr id="199" name="TextBox 38">
            <a:extLst>
              <a:ext uri="{FF2B5EF4-FFF2-40B4-BE49-F238E27FC236}">
                <a16:creationId xmlns:a16="http://schemas.microsoft.com/office/drawing/2014/main" id="{5622D77E-368F-43D2-9E9E-2590E7AEA30C}"/>
              </a:ext>
            </a:extLst>
          </p:cNvPr>
          <p:cNvSpPr txBox="1"/>
          <p:nvPr/>
        </p:nvSpPr>
        <p:spPr>
          <a:xfrm>
            <a:off x="4644675" y="2746844"/>
            <a:ext cx="2869752" cy="3785652"/>
          </a:xfrm>
          <a:prstGeom prst="rect">
            <a:avLst/>
          </a:prstGeom>
          <a:noFill/>
        </p:spPr>
        <p:txBody>
          <a:bodyPr wrap="square" rtlCol="0" anchor="b" anchorCtr="0">
            <a:spAutoFit/>
          </a:bodyPr>
          <a:lstStyle/>
          <a:p>
            <a:pPr marL="342900" indent="-342900" algn="just">
              <a:buFont typeface="+mj-lt"/>
              <a:buAutoNum type="arabicPeriod"/>
            </a:pPr>
            <a:r>
              <a:rPr lang="es-CR" sz="1500" b="1">
                <a:solidFill>
                  <a:schemeClr val="tx2"/>
                </a:solidFill>
                <a:latin typeface="Sagona ExtraLight" panose="02020303050505020204" pitchFamily="18" charset="0"/>
              </a:rPr>
              <a:t>Usuario general formular:  </a:t>
            </a:r>
            <a:r>
              <a:rPr lang="es-CR" sz="1500" i="1">
                <a:solidFill>
                  <a:schemeClr val="tx2"/>
                </a:solidFill>
                <a:latin typeface="Sagona ExtraLight" panose="02020303050505020204" pitchFamily="18" charset="0"/>
              </a:rPr>
              <a:t>complete el formulario de una oficina</a:t>
            </a:r>
          </a:p>
          <a:p>
            <a:pPr marL="342900" indent="-342900" algn="just">
              <a:buFont typeface="+mj-lt"/>
              <a:buAutoNum type="arabicPeriod"/>
            </a:pPr>
            <a:r>
              <a:rPr lang="es-CR" sz="1500" b="1">
                <a:solidFill>
                  <a:schemeClr val="tx2"/>
                </a:solidFill>
                <a:latin typeface="Sagona ExtraLight" panose="02020303050505020204" pitchFamily="18" charset="0"/>
              </a:rPr>
              <a:t>Reapertura PAI: </a:t>
            </a:r>
            <a:r>
              <a:rPr lang="es-CR" sz="1500" i="1">
                <a:solidFill>
                  <a:schemeClr val="tx2"/>
                </a:solidFill>
                <a:latin typeface="Sagona ExtraLight" panose="02020303050505020204" pitchFamily="18" charset="0"/>
              </a:rPr>
              <a:t>Se habilita por un periodo para que  se modifique</a:t>
            </a:r>
            <a:r>
              <a:rPr lang="en-US" sz="1500" i="1">
                <a:solidFill>
                  <a:schemeClr val="tx2"/>
                </a:solidFill>
                <a:latin typeface="Sagona ExtraLight" panose="02020303050505020204" pitchFamily="18" charset="0"/>
              </a:rPr>
              <a:t> el </a:t>
            </a:r>
            <a:r>
              <a:rPr lang="es-ES" sz="1500" i="1">
                <a:solidFill>
                  <a:schemeClr val="tx2"/>
                </a:solidFill>
                <a:latin typeface="Sagona ExtraLight" panose="02020303050505020204" pitchFamily="18" charset="0"/>
              </a:rPr>
              <a:t>formulario PAI</a:t>
            </a:r>
            <a:r>
              <a:rPr lang="es-ES" sz="1500">
                <a:solidFill>
                  <a:schemeClr val="tx2"/>
                </a:solidFill>
                <a:latin typeface="Sagona ExtraLight" panose="02020303050505020204" pitchFamily="18" charset="0"/>
              </a:rPr>
              <a:t>.</a:t>
            </a:r>
          </a:p>
          <a:p>
            <a:pPr marL="342900" indent="-342900" algn="just">
              <a:buFont typeface="+mj-lt"/>
              <a:buAutoNum type="arabicPeriod"/>
            </a:pPr>
            <a:r>
              <a:rPr lang="es-ES" sz="1500" b="1">
                <a:solidFill>
                  <a:schemeClr val="tx2"/>
                </a:solidFill>
                <a:latin typeface="Sagona ExtraLight" panose="02020303050505020204" pitchFamily="18" charset="0"/>
              </a:rPr>
              <a:t>Usuario general seguimiento: </a:t>
            </a:r>
            <a:r>
              <a:rPr lang="es-ES" sz="1500">
                <a:solidFill>
                  <a:schemeClr val="tx2"/>
                </a:solidFill>
                <a:latin typeface="Sagona ExtraLight" panose="02020303050505020204" pitchFamily="18" charset="0"/>
              </a:rPr>
              <a:t>Ingresa y contesta el Seguimiento PAI para una oficina</a:t>
            </a:r>
          </a:p>
          <a:p>
            <a:pPr marL="342900" indent="-342900" algn="just">
              <a:buFont typeface="+mj-lt"/>
              <a:buAutoNum type="arabicPeriod"/>
            </a:pPr>
            <a:r>
              <a:rPr lang="es-ES" sz="1500" b="1">
                <a:solidFill>
                  <a:schemeClr val="tx2"/>
                </a:solidFill>
                <a:latin typeface="Sagona ExtraLight" panose="02020303050505020204" pitchFamily="18" charset="0"/>
              </a:rPr>
              <a:t>Reapertura seguimiento: </a:t>
            </a:r>
            <a:r>
              <a:rPr lang="es-CR" sz="1500" i="1">
                <a:solidFill>
                  <a:schemeClr val="tx2"/>
                </a:solidFill>
                <a:latin typeface="Sagona ExtraLight" panose="02020303050505020204" pitchFamily="18" charset="0"/>
              </a:rPr>
              <a:t>se habilita por un periodo para que  </a:t>
            </a:r>
            <a:r>
              <a:rPr lang="es-ES" sz="1500">
                <a:solidFill>
                  <a:schemeClr val="tx2"/>
                </a:solidFill>
                <a:latin typeface="Sagona ExtraLight" panose="02020303050505020204" pitchFamily="18" charset="0"/>
              </a:rPr>
              <a:t>modificar el  formulario de Seguimiento PAI.</a:t>
            </a:r>
            <a:endParaRPr lang="en-US" sz="1500">
              <a:solidFill>
                <a:schemeClr val="tx2"/>
              </a:solidFill>
              <a:latin typeface="Sagona ExtraLight" panose="02020303050505020204" pitchFamily="18" charset="0"/>
            </a:endParaRPr>
          </a:p>
        </p:txBody>
      </p:sp>
      <p:sp>
        <p:nvSpPr>
          <p:cNvPr id="201" name="TextBox 41">
            <a:extLst>
              <a:ext uri="{FF2B5EF4-FFF2-40B4-BE49-F238E27FC236}">
                <a16:creationId xmlns:a16="http://schemas.microsoft.com/office/drawing/2014/main" id="{2F24AA26-2E08-4CC9-A554-3BC19811D1A1}"/>
              </a:ext>
            </a:extLst>
          </p:cNvPr>
          <p:cNvSpPr txBox="1"/>
          <p:nvPr/>
        </p:nvSpPr>
        <p:spPr>
          <a:xfrm>
            <a:off x="8919769" y="3335657"/>
            <a:ext cx="2744884" cy="1200329"/>
          </a:xfrm>
          <a:prstGeom prst="rect">
            <a:avLst/>
          </a:prstGeom>
          <a:noFill/>
        </p:spPr>
        <p:txBody>
          <a:bodyPr wrap="square" rtlCol="0" anchor="b" anchorCtr="0">
            <a:spAutoFit/>
          </a:bodyPr>
          <a:lstStyle/>
          <a:p>
            <a:pPr marL="342900" indent="-342900" algn="just">
              <a:buFont typeface="+mj-lt"/>
              <a:buAutoNum type="arabicPeriod"/>
            </a:pPr>
            <a:r>
              <a:rPr lang="es-CR" b="1">
                <a:solidFill>
                  <a:schemeClr val="tx2"/>
                </a:solidFill>
                <a:latin typeface="Sagona ExtraLight" panose="02020303050505020204" pitchFamily="18" charset="0"/>
              </a:rPr>
              <a:t>Reportes PAI: </a:t>
            </a:r>
            <a:r>
              <a:rPr lang="es-CR" i="1">
                <a:solidFill>
                  <a:schemeClr val="tx2"/>
                </a:solidFill>
                <a:latin typeface="Sagona ExtraLight" panose="02020303050505020204" pitchFamily="18" charset="0"/>
              </a:rPr>
              <a:t>Visualiza reportes de la Oficina que se le asignó.</a:t>
            </a:r>
          </a:p>
        </p:txBody>
      </p:sp>
    </p:spTree>
    <p:extLst>
      <p:ext uri="{BB962C8B-B14F-4D97-AF65-F5344CB8AC3E}">
        <p14:creationId xmlns:p14="http://schemas.microsoft.com/office/powerpoint/2010/main" val="10486501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Marcador de posición de imagen 27" descr="Mujer trabajando en oficina tarde por la noche">
            <a:extLst>
              <a:ext uri="{FF2B5EF4-FFF2-40B4-BE49-F238E27FC236}">
                <a16:creationId xmlns:a16="http://schemas.microsoft.com/office/drawing/2014/main" id="{B7E68695-0DB5-1946-B945-66E677B1128F}"/>
              </a:ext>
            </a:extLst>
          </p:cNvPr>
          <p:cNvPicPr>
            <a:picLocks noGrp="1" noChangeAspect="1"/>
          </p:cNvPicPr>
          <p:nvPr>
            <p:ph type="pic" sz="quarter" idx="13"/>
          </p:nvPr>
        </p:nvPicPr>
        <p:blipFill rotWithShape="1">
          <a:blip r:embed="rId3" cstate="screen">
            <a:duotone>
              <a:prstClr val="black"/>
              <a:schemeClr val="accent3">
                <a:tint val="45000"/>
                <a:satMod val="400000"/>
              </a:schemeClr>
            </a:duotone>
            <a:alphaModFix amt="20000"/>
            <a:extLst>
              <a:ext uri="{BEBA8EAE-BF5A-486C-A8C5-ECC9F3942E4B}">
                <a14:imgProps xmlns:a14="http://schemas.microsoft.com/office/drawing/2010/main">
                  <a14:imgLayer r:embed="rId4">
                    <a14:imgEffect>
                      <a14:brightnessContrast bright="-31000"/>
                    </a14:imgEffect>
                  </a14:imgLayer>
                </a14:imgProps>
              </a:ext>
              <a:ext uri="{28A0092B-C50C-407E-A947-70E740481C1C}">
                <a14:useLocalDpi xmlns:a14="http://schemas.microsoft.com/office/drawing/2010/main"/>
              </a:ext>
            </a:extLst>
          </a:blip>
          <a:srcRect l="4692" r="4692"/>
          <a:stretch/>
        </p:blipFill>
        <p:spPr/>
      </p:pic>
      <p:sp>
        <p:nvSpPr>
          <p:cNvPr id="3" name="Título 2">
            <a:extLst>
              <a:ext uri="{FF2B5EF4-FFF2-40B4-BE49-F238E27FC236}">
                <a16:creationId xmlns:a16="http://schemas.microsoft.com/office/drawing/2014/main" id="{12B178B4-CDED-454C-BED2-2E2B10ADA703}"/>
              </a:ext>
            </a:extLst>
          </p:cNvPr>
          <p:cNvSpPr>
            <a:spLocks noGrp="1"/>
          </p:cNvSpPr>
          <p:nvPr>
            <p:ph type="ctrTitle"/>
          </p:nvPr>
        </p:nvSpPr>
        <p:spPr>
          <a:xfrm>
            <a:off x="1648661" y="718460"/>
            <a:ext cx="4890577" cy="1230230"/>
          </a:xfrm>
        </p:spPr>
        <p:txBody>
          <a:bodyPr rtlCol="0"/>
          <a:lstStyle/>
          <a:p>
            <a:pPr rtl="0"/>
            <a:r>
              <a:rPr lang="es-ES"/>
              <a:t>Fechas relevantes</a:t>
            </a:r>
          </a:p>
        </p:txBody>
      </p:sp>
      <p:cxnSp>
        <p:nvCxnSpPr>
          <p:cNvPr id="5" name="Conector recto 4">
            <a:extLst>
              <a:ext uri="{FF2B5EF4-FFF2-40B4-BE49-F238E27FC236}">
                <a16:creationId xmlns:a16="http://schemas.microsoft.com/office/drawing/2014/main" id="{5D3B7AF1-925E-419C-A8D6-D654D4FF4177}"/>
              </a:ext>
            </a:extLst>
          </p:cNvPr>
          <p:cNvCxnSpPr>
            <a:cxnSpLocks/>
          </p:cNvCxnSpPr>
          <p:nvPr/>
        </p:nvCxnSpPr>
        <p:spPr>
          <a:xfrm>
            <a:off x="1134319" y="-43031"/>
            <a:ext cx="0" cy="6901034"/>
          </a:xfrm>
          <a:prstGeom prst="line">
            <a:avLst/>
          </a:prstGeom>
          <a:ln w="57150">
            <a:solidFill>
              <a:srgbClr val="FFCC00"/>
            </a:solidFill>
          </a:ln>
        </p:spPr>
        <p:style>
          <a:lnRef idx="1">
            <a:schemeClr val="accent1"/>
          </a:lnRef>
          <a:fillRef idx="0">
            <a:schemeClr val="accent1"/>
          </a:fillRef>
          <a:effectRef idx="0">
            <a:schemeClr val="accent1"/>
          </a:effectRef>
          <a:fontRef idx="minor">
            <a:schemeClr val="tx1"/>
          </a:fontRef>
        </p:style>
      </p:cxnSp>
      <p:sp>
        <p:nvSpPr>
          <p:cNvPr id="2" name="CuadroTexto 1">
            <a:extLst>
              <a:ext uri="{FF2B5EF4-FFF2-40B4-BE49-F238E27FC236}">
                <a16:creationId xmlns:a16="http://schemas.microsoft.com/office/drawing/2014/main" id="{8FFE6E1D-A9D6-4713-9CD8-93DA4C721516}"/>
              </a:ext>
            </a:extLst>
          </p:cNvPr>
          <p:cNvSpPr txBox="1"/>
          <p:nvPr/>
        </p:nvSpPr>
        <p:spPr>
          <a:xfrm>
            <a:off x="1703090" y="4201425"/>
            <a:ext cx="6308793" cy="1015663"/>
          </a:xfrm>
          <a:prstGeom prst="rect">
            <a:avLst/>
          </a:prstGeom>
          <a:noFill/>
        </p:spPr>
        <p:txBody>
          <a:bodyPr wrap="square" rtlCol="0">
            <a:spAutoFit/>
          </a:bodyPr>
          <a:lstStyle/>
          <a:p>
            <a:r>
              <a:rPr lang="es-ES" sz="2000" dirty="0">
                <a:solidFill>
                  <a:schemeClr val="bg1"/>
                </a:solidFill>
              </a:rPr>
              <a:t>Noviembre – Diciembre 2020: </a:t>
            </a:r>
          </a:p>
          <a:p>
            <a:pPr lvl="2"/>
            <a:r>
              <a:rPr lang="es-ES" sz="2000" dirty="0">
                <a:solidFill>
                  <a:schemeClr val="bg1"/>
                </a:solidFill>
              </a:rPr>
              <a:t>- SEVRI 2021</a:t>
            </a:r>
          </a:p>
          <a:p>
            <a:pPr lvl="2"/>
            <a:r>
              <a:rPr lang="es-ES" sz="2000" dirty="0">
                <a:solidFill>
                  <a:schemeClr val="bg1"/>
                </a:solidFill>
              </a:rPr>
              <a:t>- Autoevaluación 2021</a:t>
            </a:r>
            <a:endParaRPr lang="es-CR" sz="2000" dirty="0">
              <a:solidFill>
                <a:schemeClr val="bg1"/>
              </a:solidFill>
            </a:endParaRPr>
          </a:p>
        </p:txBody>
      </p:sp>
    </p:spTree>
    <p:extLst>
      <p:ext uri="{BB962C8B-B14F-4D97-AF65-F5344CB8AC3E}">
        <p14:creationId xmlns:p14="http://schemas.microsoft.com/office/powerpoint/2010/main" val="30728744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ector recto 4">
            <a:extLst>
              <a:ext uri="{FF2B5EF4-FFF2-40B4-BE49-F238E27FC236}">
                <a16:creationId xmlns:a16="http://schemas.microsoft.com/office/drawing/2014/main" id="{5D3B7AF1-925E-419C-A8D6-D654D4FF4177}"/>
              </a:ext>
            </a:extLst>
          </p:cNvPr>
          <p:cNvCxnSpPr>
            <a:cxnSpLocks/>
          </p:cNvCxnSpPr>
          <p:nvPr/>
        </p:nvCxnSpPr>
        <p:spPr>
          <a:xfrm>
            <a:off x="1134319" y="-43031"/>
            <a:ext cx="0" cy="6901034"/>
          </a:xfrm>
          <a:prstGeom prst="line">
            <a:avLst/>
          </a:prstGeom>
          <a:ln w="57150">
            <a:solidFill>
              <a:srgbClr val="FFCC00"/>
            </a:solidFill>
          </a:ln>
        </p:spPr>
        <p:style>
          <a:lnRef idx="1">
            <a:schemeClr val="accent1"/>
          </a:lnRef>
          <a:fillRef idx="0">
            <a:schemeClr val="accent1"/>
          </a:fillRef>
          <a:effectRef idx="0">
            <a:schemeClr val="accent1"/>
          </a:effectRef>
          <a:fontRef idx="minor">
            <a:schemeClr val="tx1"/>
          </a:fontRef>
        </p:style>
      </p:cxnSp>
      <p:sp>
        <p:nvSpPr>
          <p:cNvPr id="6" name="Título 5">
            <a:extLst>
              <a:ext uri="{FF2B5EF4-FFF2-40B4-BE49-F238E27FC236}">
                <a16:creationId xmlns:a16="http://schemas.microsoft.com/office/drawing/2014/main" id="{3A1BB5CC-8B03-44D1-8C1C-4AE8ECD19CF8}"/>
              </a:ext>
            </a:extLst>
          </p:cNvPr>
          <p:cNvSpPr>
            <a:spLocks noGrp="1"/>
          </p:cNvSpPr>
          <p:nvPr>
            <p:ph type="ctrTitle"/>
          </p:nvPr>
        </p:nvSpPr>
        <p:spPr>
          <a:xfrm>
            <a:off x="1844604" y="3421368"/>
            <a:ext cx="7527996" cy="1002552"/>
          </a:xfrm>
        </p:spPr>
        <p:txBody>
          <a:bodyPr/>
          <a:lstStyle/>
          <a:p>
            <a:r>
              <a:rPr lang="es-ES"/>
              <a:t>Muchas gracias</a:t>
            </a:r>
            <a:endParaRPr lang="es-CR"/>
          </a:p>
        </p:txBody>
      </p:sp>
    </p:spTree>
    <p:extLst>
      <p:ext uri="{BB962C8B-B14F-4D97-AF65-F5344CB8AC3E}">
        <p14:creationId xmlns:p14="http://schemas.microsoft.com/office/powerpoint/2010/main" val="21513225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5D703C76-15E7-4337-869A-CCDE8E8E55B6}"/>
              </a:ext>
            </a:extLst>
          </p:cNvPr>
          <p:cNvPicPr>
            <a:picLocks noChangeAspect="1"/>
          </p:cNvPicPr>
          <p:nvPr/>
        </p:nvPicPr>
        <p:blipFill rotWithShape="1">
          <a:blip r:embed="rId2"/>
          <a:srcRect r="12607" b="14759"/>
          <a:stretch/>
        </p:blipFill>
        <p:spPr>
          <a:xfrm>
            <a:off x="120650" y="428200"/>
            <a:ext cx="10815638" cy="4193351"/>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noFill/>
        </p:spPr>
      </p:pic>
      <p:sp>
        <p:nvSpPr>
          <p:cNvPr id="11" name="CuadroTexto 10">
            <a:extLst>
              <a:ext uri="{FF2B5EF4-FFF2-40B4-BE49-F238E27FC236}">
                <a16:creationId xmlns:a16="http://schemas.microsoft.com/office/drawing/2014/main" id="{F0C267C0-8DE5-4017-B652-E729527C3332}"/>
              </a:ext>
            </a:extLst>
          </p:cNvPr>
          <p:cNvSpPr txBox="1"/>
          <p:nvPr/>
        </p:nvSpPr>
        <p:spPr>
          <a:xfrm>
            <a:off x="431515" y="6082301"/>
            <a:ext cx="4356242" cy="369332"/>
          </a:xfrm>
          <a:prstGeom prst="rect">
            <a:avLst/>
          </a:prstGeom>
          <a:noFill/>
        </p:spPr>
        <p:txBody>
          <a:bodyPr wrap="square" rtlCol="0">
            <a:spAutoFit/>
          </a:bodyPr>
          <a:lstStyle/>
          <a:p>
            <a:r>
              <a:rPr lang="es-CR"/>
              <a:t>Fuente: Oficio 1183-PLA-PE-2020</a:t>
            </a:r>
          </a:p>
        </p:txBody>
      </p:sp>
      <p:sp>
        <p:nvSpPr>
          <p:cNvPr id="12" name="Flecha: hacia arriba 11">
            <a:hlinkClick r:id="" action="ppaction://hlinkshowjump?jump=lastslideviewed"/>
            <a:extLst>
              <a:ext uri="{FF2B5EF4-FFF2-40B4-BE49-F238E27FC236}">
                <a16:creationId xmlns:a16="http://schemas.microsoft.com/office/drawing/2014/main" id="{7BFBE707-1440-4DDF-8AB3-7E2E98B9AF2D}"/>
              </a:ext>
            </a:extLst>
          </p:cNvPr>
          <p:cNvSpPr/>
          <p:nvPr/>
        </p:nvSpPr>
        <p:spPr>
          <a:xfrm>
            <a:off x="10299291" y="5928190"/>
            <a:ext cx="636997" cy="852217"/>
          </a:xfrm>
          <a:prstGeom prst="upArrow">
            <a:avLst/>
          </a:prstGeom>
          <a:solidFill>
            <a:srgbClr val="FF0000"/>
          </a:solidFill>
          <a:ln>
            <a:solidFill>
              <a:srgbClr val="EC3A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Tree>
    <p:extLst>
      <p:ext uri="{BB962C8B-B14F-4D97-AF65-F5344CB8AC3E}">
        <p14:creationId xmlns:p14="http://schemas.microsoft.com/office/powerpoint/2010/main" val="37069877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2D17E3-4431-4451-92DD-C99DAB4388CA}"/>
              </a:ext>
            </a:extLst>
          </p:cNvPr>
          <p:cNvSpPr>
            <a:spLocks noGrp="1"/>
          </p:cNvSpPr>
          <p:nvPr>
            <p:ph type="ctrTitle"/>
          </p:nvPr>
        </p:nvSpPr>
        <p:spPr/>
        <p:txBody>
          <a:bodyPr/>
          <a:lstStyle/>
          <a:p>
            <a:r>
              <a:rPr lang="es-ES"/>
              <a:t>Marco normativo</a:t>
            </a:r>
            <a:endParaRPr lang="es-CR"/>
          </a:p>
        </p:txBody>
      </p:sp>
      <p:grpSp>
        <p:nvGrpSpPr>
          <p:cNvPr id="77" name="Grupo 76">
            <a:extLst>
              <a:ext uri="{FF2B5EF4-FFF2-40B4-BE49-F238E27FC236}">
                <a16:creationId xmlns:a16="http://schemas.microsoft.com/office/drawing/2014/main" id="{352C175B-01AC-424D-B3EF-B30E40F0E079}"/>
              </a:ext>
              <a:ext uri="{C183D7F6-B498-43B3-948B-1728B52AA6E4}">
                <adec:decorative xmlns:adec="http://schemas.microsoft.com/office/drawing/2017/decorative" val="1"/>
              </a:ext>
            </a:extLst>
          </p:cNvPr>
          <p:cNvGrpSpPr/>
          <p:nvPr/>
        </p:nvGrpSpPr>
        <p:grpSpPr>
          <a:xfrm>
            <a:off x="2698475" y="2700205"/>
            <a:ext cx="3419021" cy="2214588"/>
            <a:chOff x="304800" y="1577182"/>
            <a:chExt cx="3419021" cy="2214588"/>
          </a:xfrm>
          <a:effectLst>
            <a:outerShdw blurRad="50800" dist="38100" dir="5400000" algn="t" rotWithShape="0">
              <a:prstClr val="black">
                <a:alpha val="20000"/>
              </a:prstClr>
            </a:outerShdw>
          </a:effectLst>
        </p:grpSpPr>
        <p:sp>
          <p:nvSpPr>
            <p:cNvPr id="78" name="Rectángulo 77">
              <a:extLst>
                <a:ext uri="{FF2B5EF4-FFF2-40B4-BE49-F238E27FC236}">
                  <a16:creationId xmlns:a16="http://schemas.microsoft.com/office/drawing/2014/main" id="{4F988724-844E-43DE-83E3-D8FAD7D78C1A}"/>
                </a:ext>
              </a:extLst>
            </p:cNvPr>
            <p:cNvSpPr/>
            <p:nvPr/>
          </p:nvSpPr>
          <p:spPr>
            <a:xfrm>
              <a:off x="304800" y="1577182"/>
              <a:ext cx="3419021" cy="1795488"/>
            </a:xfrm>
            <a:prstGeom prst="rect">
              <a:avLst/>
            </a:prstGeom>
            <a:solidFill>
              <a:srgbClr val="006EBF"/>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es-ES" sz="3600" b="1">
                  <a:solidFill>
                    <a:schemeClr val="bg1"/>
                  </a:solidFill>
                  <a:latin typeface="Sagona ExtraLight" panose="02020303050505020204" pitchFamily="18" charset="0"/>
                </a:rPr>
                <a:t>Ley General de Control Interno</a:t>
              </a:r>
            </a:p>
          </p:txBody>
        </p:sp>
        <p:sp>
          <p:nvSpPr>
            <p:cNvPr id="79" name="Rectángulo 78">
              <a:extLst>
                <a:ext uri="{FF2B5EF4-FFF2-40B4-BE49-F238E27FC236}">
                  <a16:creationId xmlns:a16="http://schemas.microsoft.com/office/drawing/2014/main" id="{AAB30D56-7FDC-4856-B1E1-37AB31751CE4}"/>
                </a:ext>
              </a:extLst>
            </p:cNvPr>
            <p:cNvSpPr/>
            <p:nvPr/>
          </p:nvSpPr>
          <p:spPr>
            <a:xfrm>
              <a:off x="304800" y="3372670"/>
              <a:ext cx="3419021" cy="419100"/>
            </a:xfrm>
            <a:prstGeom prst="rect">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s-ES">
                  <a:solidFill>
                    <a:schemeClr val="tx1">
                      <a:lumMod val="75000"/>
                      <a:lumOff val="25000"/>
                    </a:schemeClr>
                  </a:solidFill>
                  <a:latin typeface="Sagona ExtraLight" panose="02020303050505020204" pitchFamily="18" charset="0"/>
                </a:rPr>
                <a:t>NORMAS Y DIRECTRICES</a:t>
              </a:r>
            </a:p>
          </p:txBody>
        </p:sp>
      </p:grpSp>
      <p:grpSp>
        <p:nvGrpSpPr>
          <p:cNvPr id="80" name="Grupo 79">
            <a:extLst>
              <a:ext uri="{FF2B5EF4-FFF2-40B4-BE49-F238E27FC236}">
                <a16:creationId xmlns:a16="http://schemas.microsoft.com/office/drawing/2014/main" id="{824B260B-5F8C-4939-B923-B18A919BBC9B}"/>
              </a:ext>
              <a:ext uri="{C183D7F6-B498-43B3-948B-1728B52AA6E4}">
                <adec:decorative xmlns:adec="http://schemas.microsoft.com/office/drawing/2017/decorative" val="1"/>
              </a:ext>
            </a:extLst>
          </p:cNvPr>
          <p:cNvGrpSpPr/>
          <p:nvPr/>
        </p:nvGrpSpPr>
        <p:grpSpPr>
          <a:xfrm>
            <a:off x="7594181" y="2700205"/>
            <a:ext cx="3419021" cy="2214588"/>
            <a:chOff x="304800" y="1577182"/>
            <a:chExt cx="3419021" cy="2214588"/>
          </a:xfrm>
          <a:effectLst>
            <a:outerShdw blurRad="50800" dist="38100" dir="5400000" algn="t" rotWithShape="0">
              <a:prstClr val="black">
                <a:alpha val="20000"/>
              </a:prstClr>
            </a:outerShdw>
          </a:effectLst>
        </p:grpSpPr>
        <p:sp>
          <p:nvSpPr>
            <p:cNvPr id="81" name="Rectángulo 80">
              <a:extLst>
                <a:ext uri="{FF2B5EF4-FFF2-40B4-BE49-F238E27FC236}">
                  <a16:creationId xmlns:a16="http://schemas.microsoft.com/office/drawing/2014/main" id="{C77D1484-BCBF-4FEB-8761-FAC8685885F7}"/>
                </a:ext>
              </a:extLst>
            </p:cNvPr>
            <p:cNvSpPr/>
            <p:nvPr/>
          </p:nvSpPr>
          <p:spPr>
            <a:xfrm>
              <a:off x="304800" y="1577182"/>
              <a:ext cx="3419021" cy="1795488"/>
            </a:xfrm>
            <a:prstGeom prst="rect">
              <a:avLst/>
            </a:prstGeom>
            <a:solidFill>
              <a:srgbClr val="EC3A3B"/>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es-ES" sz="3000" b="1">
                  <a:solidFill>
                    <a:schemeClr val="bg1"/>
                  </a:solidFill>
                  <a:latin typeface="Sagona ExtraLight" panose="02020303050505020204" pitchFamily="18" charset="0"/>
                </a:rPr>
                <a:t>Modelo de Gestión Estratégica Institucional </a:t>
              </a:r>
            </a:p>
          </p:txBody>
        </p:sp>
        <p:sp>
          <p:nvSpPr>
            <p:cNvPr id="82" name="Rectángulo 81">
              <a:extLst>
                <a:ext uri="{FF2B5EF4-FFF2-40B4-BE49-F238E27FC236}">
                  <a16:creationId xmlns:a16="http://schemas.microsoft.com/office/drawing/2014/main" id="{61151CDC-729F-4004-AB15-CC32EA443B4F}"/>
                </a:ext>
              </a:extLst>
            </p:cNvPr>
            <p:cNvSpPr/>
            <p:nvPr/>
          </p:nvSpPr>
          <p:spPr>
            <a:xfrm>
              <a:off x="304800" y="3372670"/>
              <a:ext cx="3419021" cy="419100"/>
            </a:xfrm>
            <a:prstGeom prst="rect">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solidFill>
                  <a:schemeClr val="tx1">
                    <a:lumMod val="75000"/>
                    <a:lumOff val="25000"/>
                  </a:schemeClr>
                </a:solidFill>
              </a:endParaRPr>
            </a:p>
          </p:txBody>
        </p:sp>
      </p:grpSp>
      <p:cxnSp>
        <p:nvCxnSpPr>
          <p:cNvPr id="12" name="Conector recto 11">
            <a:extLst>
              <a:ext uri="{FF2B5EF4-FFF2-40B4-BE49-F238E27FC236}">
                <a16:creationId xmlns:a16="http://schemas.microsoft.com/office/drawing/2014/main" id="{1CE97672-822D-4329-B5EA-DE19D149CE05}"/>
              </a:ext>
            </a:extLst>
          </p:cNvPr>
          <p:cNvCxnSpPr/>
          <p:nvPr/>
        </p:nvCxnSpPr>
        <p:spPr>
          <a:xfrm>
            <a:off x="1245326" y="1342197"/>
            <a:ext cx="9962605" cy="0"/>
          </a:xfrm>
          <a:prstGeom prst="line">
            <a:avLst/>
          </a:prstGeom>
          <a:ln>
            <a:solidFill>
              <a:srgbClr val="004D86"/>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055654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anim calcmode="lin" valueType="num">
                                      <p:cBhvr>
                                        <p:cTn id="7" dur="500" fill="hold"/>
                                        <p:tgtEl>
                                          <p:spTgt spid="77"/>
                                        </p:tgtEl>
                                        <p:attrNameLst>
                                          <p:attrName>ppt_w</p:attrName>
                                        </p:attrNameLst>
                                      </p:cBhvr>
                                      <p:tavLst>
                                        <p:tav tm="0">
                                          <p:val>
                                            <p:fltVal val="0"/>
                                          </p:val>
                                        </p:tav>
                                        <p:tav tm="100000">
                                          <p:val>
                                            <p:strVal val="#ppt_w"/>
                                          </p:val>
                                        </p:tav>
                                      </p:tavLst>
                                    </p:anim>
                                    <p:anim calcmode="lin" valueType="num">
                                      <p:cBhvr>
                                        <p:cTn id="8" dur="500" fill="hold"/>
                                        <p:tgtEl>
                                          <p:spTgt spid="77"/>
                                        </p:tgtEl>
                                        <p:attrNameLst>
                                          <p:attrName>ppt_h</p:attrName>
                                        </p:attrNameLst>
                                      </p:cBhvr>
                                      <p:tavLst>
                                        <p:tav tm="0">
                                          <p:val>
                                            <p:fltVal val="0"/>
                                          </p:val>
                                        </p:tav>
                                        <p:tav tm="100000">
                                          <p:val>
                                            <p:strVal val="#ppt_h"/>
                                          </p:val>
                                        </p:tav>
                                      </p:tavLst>
                                    </p:anim>
                                    <p:animEffect transition="in" filter="fade">
                                      <p:cBhvr>
                                        <p:cTn id="9" dur="500"/>
                                        <p:tgtEl>
                                          <p:spTgt spid="7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0"/>
                                        </p:tgtEl>
                                        <p:attrNameLst>
                                          <p:attrName>style.visibility</p:attrName>
                                        </p:attrNameLst>
                                      </p:cBhvr>
                                      <p:to>
                                        <p:strVal val="visible"/>
                                      </p:to>
                                    </p:set>
                                    <p:anim calcmode="lin" valueType="num">
                                      <p:cBhvr>
                                        <p:cTn id="14" dur="500" fill="hold"/>
                                        <p:tgtEl>
                                          <p:spTgt spid="80"/>
                                        </p:tgtEl>
                                        <p:attrNameLst>
                                          <p:attrName>ppt_w</p:attrName>
                                        </p:attrNameLst>
                                      </p:cBhvr>
                                      <p:tavLst>
                                        <p:tav tm="0">
                                          <p:val>
                                            <p:fltVal val="0"/>
                                          </p:val>
                                        </p:tav>
                                        <p:tav tm="100000">
                                          <p:val>
                                            <p:strVal val="#ppt_w"/>
                                          </p:val>
                                        </p:tav>
                                      </p:tavLst>
                                    </p:anim>
                                    <p:anim calcmode="lin" valueType="num">
                                      <p:cBhvr>
                                        <p:cTn id="15" dur="500" fill="hold"/>
                                        <p:tgtEl>
                                          <p:spTgt spid="80"/>
                                        </p:tgtEl>
                                        <p:attrNameLst>
                                          <p:attrName>ppt_h</p:attrName>
                                        </p:attrNameLst>
                                      </p:cBhvr>
                                      <p:tavLst>
                                        <p:tav tm="0">
                                          <p:val>
                                            <p:fltVal val="0"/>
                                          </p:val>
                                        </p:tav>
                                        <p:tav tm="100000">
                                          <p:val>
                                            <p:strVal val="#ppt_h"/>
                                          </p:val>
                                        </p:tav>
                                      </p:tavLst>
                                    </p:anim>
                                    <p:animEffect transition="in" filter="fade">
                                      <p:cBhvr>
                                        <p:cTn id="16"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12B178B4-CDED-454C-BED2-2E2B10ADA703}"/>
              </a:ext>
            </a:extLst>
          </p:cNvPr>
          <p:cNvSpPr>
            <a:spLocks noGrp="1"/>
          </p:cNvSpPr>
          <p:nvPr>
            <p:ph type="ctrTitle"/>
          </p:nvPr>
        </p:nvSpPr>
        <p:spPr/>
        <p:txBody>
          <a:bodyPr rtlCol="0"/>
          <a:lstStyle/>
          <a:p>
            <a:pPr rtl="0"/>
            <a:r>
              <a:rPr lang="es-ES"/>
              <a:t>Marco normativo</a:t>
            </a:r>
          </a:p>
        </p:txBody>
      </p:sp>
      <p:grpSp>
        <p:nvGrpSpPr>
          <p:cNvPr id="113" name="Google Shape;278;p20">
            <a:extLst>
              <a:ext uri="{FF2B5EF4-FFF2-40B4-BE49-F238E27FC236}">
                <a16:creationId xmlns:a16="http://schemas.microsoft.com/office/drawing/2014/main" id="{C51E651E-BCE7-4074-9D4C-8C258EAAC740}"/>
              </a:ext>
            </a:extLst>
          </p:cNvPr>
          <p:cNvGrpSpPr/>
          <p:nvPr/>
        </p:nvGrpSpPr>
        <p:grpSpPr>
          <a:xfrm>
            <a:off x="1364032" y="3204185"/>
            <a:ext cx="2284847" cy="1968588"/>
            <a:chOff x="1071013" y="1206550"/>
            <a:chExt cx="1938041" cy="1631171"/>
          </a:xfrm>
        </p:grpSpPr>
        <p:sp>
          <p:nvSpPr>
            <p:cNvPr id="114" name="Google Shape;279;p20">
              <a:extLst>
                <a:ext uri="{FF2B5EF4-FFF2-40B4-BE49-F238E27FC236}">
                  <a16:creationId xmlns:a16="http://schemas.microsoft.com/office/drawing/2014/main" id="{794BC1D7-B403-4F89-B069-5373FA09920B}"/>
                </a:ext>
              </a:extLst>
            </p:cNvPr>
            <p:cNvSpPr/>
            <p:nvPr/>
          </p:nvSpPr>
          <p:spPr>
            <a:xfrm>
              <a:off x="2380975" y="2583065"/>
              <a:ext cx="628006" cy="254656"/>
            </a:xfrm>
            <a:custGeom>
              <a:avLst/>
              <a:gdLst/>
              <a:ahLst/>
              <a:cxnLst/>
              <a:rect l="l" t="t" r="r" b="b"/>
              <a:pathLst>
                <a:path w="20587" h="8348" extrusionOk="0">
                  <a:moveTo>
                    <a:pt x="1" y="1"/>
                  </a:moveTo>
                  <a:lnTo>
                    <a:pt x="1" y="8347"/>
                  </a:lnTo>
                  <a:lnTo>
                    <a:pt x="16598" y="1608"/>
                  </a:lnTo>
                  <a:lnTo>
                    <a:pt x="20587" y="1"/>
                  </a:ln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80;p20">
              <a:extLst>
                <a:ext uri="{FF2B5EF4-FFF2-40B4-BE49-F238E27FC236}">
                  <a16:creationId xmlns:a16="http://schemas.microsoft.com/office/drawing/2014/main" id="{F504CC7C-CDF1-43CA-B136-CB39B4827620}"/>
                </a:ext>
              </a:extLst>
            </p:cNvPr>
            <p:cNvSpPr/>
            <p:nvPr/>
          </p:nvSpPr>
          <p:spPr>
            <a:xfrm>
              <a:off x="1107311" y="1577438"/>
              <a:ext cx="1901743" cy="1005719"/>
            </a:xfrm>
            <a:custGeom>
              <a:avLst/>
              <a:gdLst/>
              <a:ahLst/>
              <a:cxnLst/>
              <a:rect l="l" t="t" r="r" b="b"/>
              <a:pathLst>
                <a:path w="62342" h="32969" extrusionOk="0">
                  <a:moveTo>
                    <a:pt x="1" y="1"/>
                  </a:moveTo>
                  <a:lnTo>
                    <a:pt x="1" y="29159"/>
                  </a:lnTo>
                  <a:cubicBezTo>
                    <a:pt x="1" y="31254"/>
                    <a:pt x="1715" y="32969"/>
                    <a:pt x="3811" y="32969"/>
                  </a:cubicBezTo>
                  <a:lnTo>
                    <a:pt x="62342" y="32969"/>
                  </a:lnTo>
                  <a:lnTo>
                    <a:pt x="62342" y="3811"/>
                  </a:lnTo>
                  <a:cubicBezTo>
                    <a:pt x="62342" y="1715"/>
                    <a:pt x="60639" y="1"/>
                    <a:pt x="58532" y="1"/>
                  </a:cubicBez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81;p20">
              <a:extLst>
                <a:ext uri="{FF2B5EF4-FFF2-40B4-BE49-F238E27FC236}">
                  <a16:creationId xmlns:a16="http://schemas.microsoft.com/office/drawing/2014/main" id="{42EC564F-775A-4D13-80E6-DAF0A462C386}"/>
                </a:ext>
              </a:extLst>
            </p:cNvPr>
            <p:cNvSpPr/>
            <p:nvPr/>
          </p:nvSpPr>
          <p:spPr>
            <a:xfrm>
              <a:off x="2346476" y="2425822"/>
              <a:ext cx="543020" cy="54878"/>
            </a:xfrm>
            <a:custGeom>
              <a:avLst/>
              <a:gdLst/>
              <a:ahLst/>
              <a:cxnLst/>
              <a:rect l="l" t="t" r="r" b="b"/>
              <a:pathLst>
                <a:path w="17801" h="1799" extrusionOk="0">
                  <a:moveTo>
                    <a:pt x="906" y="0"/>
                  </a:moveTo>
                  <a:cubicBezTo>
                    <a:pt x="406" y="0"/>
                    <a:pt x="1" y="405"/>
                    <a:pt x="1" y="905"/>
                  </a:cubicBezTo>
                  <a:cubicBezTo>
                    <a:pt x="1" y="1393"/>
                    <a:pt x="406" y="1798"/>
                    <a:pt x="906" y="1798"/>
                  </a:cubicBezTo>
                  <a:lnTo>
                    <a:pt x="16908" y="1798"/>
                  </a:lnTo>
                  <a:cubicBezTo>
                    <a:pt x="17396" y="1798"/>
                    <a:pt x="17801" y="1393"/>
                    <a:pt x="17801" y="905"/>
                  </a:cubicBezTo>
                  <a:cubicBezTo>
                    <a:pt x="17801" y="405"/>
                    <a:pt x="17396" y="0"/>
                    <a:pt x="16908" y="0"/>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82;p20">
              <a:extLst>
                <a:ext uri="{FF2B5EF4-FFF2-40B4-BE49-F238E27FC236}">
                  <a16:creationId xmlns:a16="http://schemas.microsoft.com/office/drawing/2014/main" id="{A63F7745-3CCF-4414-93F2-73FDC654D99F}"/>
                </a:ext>
              </a:extLst>
            </p:cNvPr>
            <p:cNvSpPr/>
            <p:nvPr/>
          </p:nvSpPr>
          <p:spPr>
            <a:xfrm>
              <a:off x="2380975" y="2583065"/>
              <a:ext cx="628006" cy="49083"/>
            </a:xfrm>
            <a:custGeom>
              <a:avLst/>
              <a:gdLst/>
              <a:ahLst/>
              <a:cxnLst/>
              <a:rect l="l" t="t" r="r" b="b"/>
              <a:pathLst>
                <a:path w="20587" h="1609" extrusionOk="0">
                  <a:moveTo>
                    <a:pt x="1" y="1"/>
                  </a:moveTo>
                  <a:lnTo>
                    <a:pt x="1" y="1608"/>
                  </a:lnTo>
                  <a:lnTo>
                    <a:pt x="20587" y="1"/>
                  </a:lnTo>
                  <a:close/>
                </a:path>
              </a:pathLst>
            </a:custGeom>
            <a:solidFill>
              <a:srgbClr val="0011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83;p20">
              <a:extLst>
                <a:ext uri="{FF2B5EF4-FFF2-40B4-BE49-F238E27FC236}">
                  <a16:creationId xmlns:a16="http://schemas.microsoft.com/office/drawing/2014/main" id="{76012CD9-9995-489F-BCB6-74384CCF44A2}"/>
                </a:ext>
              </a:extLst>
            </p:cNvPr>
            <p:cNvSpPr/>
            <p:nvPr/>
          </p:nvSpPr>
          <p:spPr>
            <a:xfrm>
              <a:off x="1107311" y="1577438"/>
              <a:ext cx="787456" cy="416607"/>
            </a:xfrm>
            <a:custGeom>
              <a:avLst/>
              <a:gdLst/>
              <a:ahLst/>
              <a:cxnLst/>
              <a:rect l="l" t="t" r="r" b="b"/>
              <a:pathLst>
                <a:path w="25814" h="13657" extrusionOk="0">
                  <a:moveTo>
                    <a:pt x="1" y="1"/>
                  </a:moveTo>
                  <a:lnTo>
                    <a:pt x="1" y="6227"/>
                  </a:lnTo>
                  <a:cubicBezTo>
                    <a:pt x="644" y="7478"/>
                    <a:pt x="1489" y="8633"/>
                    <a:pt x="2513" y="9656"/>
                  </a:cubicBezTo>
                  <a:cubicBezTo>
                    <a:pt x="5085" y="12240"/>
                    <a:pt x="8514" y="13657"/>
                    <a:pt x="12157" y="13657"/>
                  </a:cubicBezTo>
                  <a:cubicBezTo>
                    <a:pt x="15812" y="13657"/>
                    <a:pt x="19241" y="12240"/>
                    <a:pt x="21813" y="9656"/>
                  </a:cubicBezTo>
                  <a:cubicBezTo>
                    <a:pt x="24397" y="7085"/>
                    <a:pt x="25814" y="3644"/>
                    <a:pt x="25814"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84;p20">
              <a:extLst>
                <a:ext uri="{FF2B5EF4-FFF2-40B4-BE49-F238E27FC236}">
                  <a16:creationId xmlns:a16="http://schemas.microsoft.com/office/drawing/2014/main" id="{DB46275B-8BB3-46EE-8513-E1425913AE44}"/>
                </a:ext>
              </a:extLst>
            </p:cNvPr>
            <p:cNvSpPr/>
            <p:nvPr/>
          </p:nvSpPr>
          <p:spPr>
            <a:xfrm>
              <a:off x="1071013" y="1206550"/>
              <a:ext cx="814300" cy="741851"/>
            </a:xfrm>
            <a:custGeom>
              <a:avLst/>
              <a:gdLst/>
              <a:ahLst/>
              <a:cxnLst/>
              <a:rect l="l" t="t" r="r" b="b"/>
              <a:pathLst>
                <a:path w="26694" h="24319" extrusionOk="0">
                  <a:moveTo>
                    <a:pt x="13353" y="0"/>
                  </a:moveTo>
                  <a:cubicBezTo>
                    <a:pt x="10240" y="0"/>
                    <a:pt x="7126" y="1188"/>
                    <a:pt x="4751" y="3563"/>
                  </a:cubicBezTo>
                  <a:cubicBezTo>
                    <a:pt x="0" y="8314"/>
                    <a:pt x="0" y="16017"/>
                    <a:pt x="4751" y="20756"/>
                  </a:cubicBezTo>
                  <a:cubicBezTo>
                    <a:pt x="7126" y="23131"/>
                    <a:pt x="10240" y="24319"/>
                    <a:pt x="13353" y="24319"/>
                  </a:cubicBezTo>
                  <a:cubicBezTo>
                    <a:pt x="16466" y="24319"/>
                    <a:pt x="19580" y="23131"/>
                    <a:pt x="21955" y="20756"/>
                  </a:cubicBezTo>
                  <a:cubicBezTo>
                    <a:pt x="26694" y="16017"/>
                    <a:pt x="26694" y="8314"/>
                    <a:pt x="21955" y="3563"/>
                  </a:cubicBezTo>
                  <a:cubicBezTo>
                    <a:pt x="19580" y="1188"/>
                    <a:pt x="16466" y="0"/>
                    <a:pt x="133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85;p20">
              <a:extLst>
                <a:ext uri="{FF2B5EF4-FFF2-40B4-BE49-F238E27FC236}">
                  <a16:creationId xmlns:a16="http://schemas.microsoft.com/office/drawing/2014/main" id="{B6BC43B1-DD56-4535-9EF5-A5D3FFC7CACC}"/>
                </a:ext>
              </a:extLst>
            </p:cNvPr>
            <p:cNvSpPr/>
            <p:nvPr/>
          </p:nvSpPr>
          <p:spPr>
            <a:xfrm>
              <a:off x="1111673" y="1243581"/>
              <a:ext cx="732974" cy="667785"/>
            </a:xfrm>
            <a:custGeom>
              <a:avLst/>
              <a:gdLst/>
              <a:ahLst/>
              <a:cxnLst/>
              <a:rect l="l" t="t" r="r" b="b"/>
              <a:pathLst>
                <a:path w="24028" h="21891" extrusionOk="0">
                  <a:moveTo>
                    <a:pt x="12014" y="1"/>
                  </a:moveTo>
                  <a:cubicBezTo>
                    <a:pt x="9213" y="1"/>
                    <a:pt x="6412" y="1069"/>
                    <a:pt x="4275" y="3206"/>
                  </a:cubicBezTo>
                  <a:cubicBezTo>
                    <a:pt x="1" y="7481"/>
                    <a:pt x="1" y="14410"/>
                    <a:pt x="4275" y="18685"/>
                  </a:cubicBezTo>
                  <a:cubicBezTo>
                    <a:pt x="6412" y="20822"/>
                    <a:pt x="9213" y="21890"/>
                    <a:pt x="12014" y="21890"/>
                  </a:cubicBezTo>
                  <a:cubicBezTo>
                    <a:pt x="14815" y="21890"/>
                    <a:pt x="17616" y="20822"/>
                    <a:pt x="19753" y="18685"/>
                  </a:cubicBezTo>
                  <a:cubicBezTo>
                    <a:pt x="24027" y="14410"/>
                    <a:pt x="24027" y="7481"/>
                    <a:pt x="19753" y="3206"/>
                  </a:cubicBezTo>
                  <a:cubicBezTo>
                    <a:pt x="17616" y="1069"/>
                    <a:pt x="14815" y="1"/>
                    <a:pt x="12014" y="1"/>
                  </a:cubicBezTo>
                  <a:close/>
                </a:path>
              </a:pathLst>
            </a:custGeom>
            <a:solidFill>
              <a:srgbClr val="002060"/>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3000">
                  <a:solidFill>
                    <a:srgbClr val="FFFFFF"/>
                  </a:solidFill>
                  <a:latin typeface="Fira Sans Extra Condensed Medium"/>
                  <a:ea typeface="Fira Sans Extra Condensed Medium"/>
                  <a:cs typeface="Fira Sans Extra Condensed Medium"/>
                  <a:sym typeface="Fira Sans Extra Condensed Medium"/>
                </a:rPr>
                <a:t>01</a:t>
              </a:r>
              <a:endParaRPr sz="3000"/>
            </a:p>
          </p:txBody>
        </p:sp>
        <p:sp>
          <p:nvSpPr>
            <p:cNvPr id="121" name="Google Shape;286;p20">
              <a:extLst>
                <a:ext uri="{FF2B5EF4-FFF2-40B4-BE49-F238E27FC236}">
                  <a16:creationId xmlns:a16="http://schemas.microsoft.com/office/drawing/2014/main" id="{975274A5-0DEC-43CF-AC0B-433ACD41BBE0}"/>
                </a:ext>
              </a:extLst>
            </p:cNvPr>
            <p:cNvSpPr/>
            <p:nvPr/>
          </p:nvSpPr>
          <p:spPr>
            <a:xfrm>
              <a:off x="1107311" y="2407306"/>
              <a:ext cx="1901743" cy="175800"/>
            </a:xfrm>
            <a:custGeom>
              <a:avLst/>
              <a:gdLst/>
              <a:ahLst/>
              <a:cxnLst/>
              <a:rect l="l" t="t" r="r" b="b"/>
              <a:pathLst>
                <a:path w="62342" h="5763" extrusionOk="0">
                  <a:moveTo>
                    <a:pt x="1" y="0"/>
                  </a:moveTo>
                  <a:lnTo>
                    <a:pt x="1" y="1953"/>
                  </a:lnTo>
                  <a:cubicBezTo>
                    <a:pt x="1" y="4048"/>
                    <a:pt x="1703" y="5763"/>
                    <a:pt x="3811" y="5763"/>
                  </a:cubicBezTo>
                  <a:lnTo>
                    <a:pt x="62342" y="5763"/>
                  </a:lnTo>
                  <a:lnTo>
                    <a:pt x="62342" y="3810"/>
                  </a:lnTo>
                  <a:lnTo>
                    <a:pt x="3811" y="3810"/>
                  </a:lnTo>
                  <a:cubicBezTo>
                    <a:pt x="1703" y="3810"/>
                    <a:pt x="1" y="2108"/>
                    <a:pt x="1"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87;p20">
              <a:extLst>
                <a:ext uri="{FF2B5EF4-FFF2-40B4-BE49-F238E27FC236}">
                  <a16:creationId xmlns:a16="http://schemas.microsoft.com/office/drawing/2014/main" id="{1DF86876-4920-44AB-87A0-9A3AE08D49C7}"/>
                </a:ext>
              </a:extLst>
            </p:cNvPr>
            <p:cNvSpPr txBox="1"/>
            <p:nvPr/>
          </p:nvSpPr>
          <p:spPr>
            <a:xfrm>
              <a:off x="1153945" y="1996166"/>
              <a:ext cx="1808400" cy="3663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200">
                  <a:solidFill>
                    <a:srgbClr val="434343"/>
                  </a:solidFill>
                  <a:latin typeface="Sagona ExtraLight" panose="02020303050505020204" pitchFamily="18" charset="0"/>
                  <a:ea typeface="Roboto"/>
                  <a:cs typeface="Roboto"/>
                  <a:sym typeface="Roboto"/>
                </a:rPr>
                <a:t>Órganos que decide y ejecuta </a:t>
              </a:r>
              <a:endParaRPr sz="1200">
                <a:solidFill>
                  <a:srgbClr val="434343"/>
                </a:solidFill>
                <a:latin typeface="Sagona ExtraLight" panose="02020303050505020204" pitchFamily="18" charset="0"/>
                <a:ea typeface="Roboto"/>
                <a:cs typeface="Roboto"/>
                <a:sym typeface="Roboto"/>
              </a:endParaRPr>
            </a:p>
          </p:txBody>
        </p:sp>
        <p:sp>
          <p:nvSpPr>
            <p:cNvPr id="123" name="Google Shape;288;p20">
              <a:extLst>
                <a:ext uri="{FF2B5EF4-FFF2-40B4-BE49-F238E27FC236}">
                  <a16:creationId xmlns:a16="http://schemas.microsoft.com/office/drawing/2014/main" id="{9E68F7DB-D103-49A2-96A9-4FE1624E8FE8}"/>
                </a:ext>
              </a:extLst>
            </p:cNvPr>
            <p:cNvSpPr txBox="1"/>
            <p:nvPr/>
          </p:nvSpPr>
          <p:spPr>
            <a:xfrm>
              <a:off x="1153945" y="1715846"/>
              <a:ext cx="1854744" cy="366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1400" b="1">
                  <a:solidFill>
                    <a:srgbClr val="434343"/>
                  </a:solidFill>
                  <a:latin typeface="Sagona ExtraLight" panose="02020303050505020204" pitchFamily="18" charset="0"/>
                  <a:ea typeface="Fira Sans Extra Condensed Medium"/>
                  <a:cs typeface="Fira Sans Extra Condensed Medium"/>
                  <a:sym typeface="Fira Sans Extra Condensed Medium"/>
                </a:rPr>
                <a:t>Administración </a:t>
              </a:r>
            </a:p>
            <a:p>
              <a:pPr marL="0" lvl="0" indent="0" algn="r" rtl="0">
                <a:spcBef>
                  <a:spcPts val="0"/>
                </a:spcBef>
                <a:spcAft>
                  <a:spcPts val="0"/>
                </a:spcAft>
                <a:buNone/>
              </a:pPr>
              <a:r>
                <a:rPr lang="en" sz="1400" b="1">
                  <a:solidFill>
                    <a:srgbClr val="434343"/>
                  </a:solidFill>
                  <a:latin typeface="Sagona ExtraLight" panose="02020303050505020204" pitchFamily="18" charset="0"/>
                  <a:ea typeface="Fira Sans Extra Condensed Medium"/>
                  <a:cs typeface="Fira Sans Extra Condensed Medium"/>
                  <a:sym typeface="Fira Sans Extra Condensed Medium"/>
                </a:rPr>
                <a:t>activa</a:t>
              </a:r>
              <a:endParaRPr sz="1400" b="1">
                <a:solidFill>
                  <a:srgbClr val="434343"/>
                </a:solidFill>
                <a:latin typeface="Sagona ExtraLight" panose="02020303050505020204" pitchFamily="18" charset="0"/>
                <a:ea typeface="Fira Sans Extra Condensed Medium"/>
                <a:cs typeface="Fira Sans Extra Condensed Medium"/>
                <a:sym typeface="Fira Sans Extra Condensed Medium"/>
              </a:endParaRPr>
            </a:p>
          </p:txBody>
        </p:sp>
      </p:grpSp>
      <p:grpSp>
        <p:nvGrpSpPr>
          <p:cNvPr id="124" name="Google Shape;289;p20">
            <a:extLst>
              <a:ext uri="{FF2B5EF4-FFF2-40B4-BE49-F238E27FC236}">
                <a16:creationId xmlns:a16="http://schemas.microsoft.com/office/drawing/2014/main" id="{6CE2AD79-98AF-466C-A2BA-C3ADDF92848A}"/>
              </a:ext>
            </a:extLst>
          </p:cNvPr>
          <p:cNvGrpSpPr/>
          <p:nvPr/>
        </p:nvGrpSpPr>
        <p:grpSpPr>
          <a:xfrm>
            <a:off x="3896146" y="3204185"/>
            <a:ext cx="2284452" cy="1968588"/>
            <a:chOff x="3603127" y="1206550"/>
            <a:chExt cx="1937706" cy="1631171"/>
          </a:xfrm>
        </p:grpSpPr>
        <p:sp>
          <p:nvSpPr>
            <p:cNvPr id="125" name="Google Shape;290;p20">
              <a:extLst>
                <a:ext uri="{FF2B5EF4-FFF2-40B4-BE49-F238E27FC236}">
                  <a16:creationId xmlns:a16="http://schemas.microsoft.com/office/drawing/2014/main" id="{04C1F42E-42B5-4443-BE61-9C8AAB9B8AA7}"/>
                </a:ext>
              </a:extLst>
            </p:cNvPr>
            <p:cNvSpPr/>
            <p:nvPr/>
          </p:nvSpPr>
          <p:spPr>
            <a:xfrm>
              <a:off x="4913119" y="2583065"/>
              <a:ext cx="627640" cy="254656"/>
            </a:xfrm>
            <a:custGeom>
              <a:avLst/>
              <a:gdLst/>
              <a:ahLst/>
              <a:cxnLst/>
              <a:rect l="l" t="t" r="r" b="b"/>
              <a:pathLst>
                <a:path w="20575" h="8348" extrusionOk="0">
                  <a:moveTo>
                    <a:pt x="1" y="1"/>
                  </a:moveTo>
                  <a:lnTo>
                    <a:pt x="1" y="8347"/>
                  </a:lnTo>
                  <a:lnTo>
                    <a:pt x="16598" y="1608"/>
                  </a:lnTo>
                  <a:lnTo>
                    <a:pt x="20575" y="1"/>
                  </a:lnTo>
                  <a:close/>
                </a:path>
              </a:pathLst>
            </a:custGeom>
            <a:solidFill>
              <a:srgbClr val="FCBD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91;p20">
              <a:extLst>
                <a:ext uri="{FF2B5EF4-FFF2-40B4-BE49-F238E27FC236}">
                  <a16:creationId xmlns:a16="http://schemas.microsoft.com/office/drawing/2014/main" id="{2FB5A04E-CD49-420A-9268-621F9BA46564}"/>
                </a:ext>
              </a:extLst>
            </p:cNvPr>
            <p:cNvSpPr/>
            <p:nvPr/>
          </p:nvSpPr>
          <p:spPr>
            <a:xfrm>
              <a:off x="3639456" y="1577438"/>
              <a:ext cx="1901377" cy="1005719"/>
            </a:xfrm>
            <a:custGeom>
              <a:avLst/>
              <a:gdLst/>
              <a:ahLst/>
              <a:cxnLst/>
              <a:rect l="l" t="t" r="r" b="b"/>
              <a:pathLst>
                <a:path w="62330" h="32969" extrusionOk="0">
                  <a:moveTo>
                    <a:pt x="0" y="1"/>
                  </a:moveTo>
                  <a:lnTo>
                    <a:pt x="0" y="29159"/>
                  </a:lnTo>
                  <a:cubicBezTo>
                    <a:pt x="0" y="31254"/>
                    <a:pt x="1703" y="32969"/>
                    <a:pt x="3810" y="32969"/>
                  </a:cubicBezTo>
                  <a:lnTo>
                    <a:pt x="62330" y="32969"/>
                  </a:lnTo>
                  <a:lnTo>
                    <a:pt x="62330" y="3811"/>
                  </a:lnTo>
                  <a:cubicBezTo>
                    <a:pt x="62330" y="1715"/>
                    <a:pt x="60627" y="1"/>
                    <a:pt x="58532" y="1"/>
                  </a:cubicBez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92;p20">
              <a:extLst>
                <a:ext uri="{FF2B5EF4-FFF2-40B4-BE49-F238E27FC236}">
                  <a16:creationId xmlns:a16="http://schemas.microsoft.com/office/drawing/2014/main" id="{3AAF0261-2A51-49B1-BF91-CF4C1D362CB1}"/>
                </a:ext>
              </a:extLst>
            </p:cNvPr>
            <p:cNvSpPr/>
            <p:nvPr/>
          </p:nvSpPr>
          <p:spPr>
            <a:xfrm>
              <a:off x="4913119" y="2583065"/>
              <a:ext cx="627640" cy="49083"/>
            </a:xfrm>
            <a:custGeom>
              <a:avLst/>
              <a:gdLst/>
              <a:ahLst/>
              <a:cxnLst/>
              <a:rect l="l" t="t" r="r" b="b"/>
              <a:pathLst>
                <a:path w="20575" h="1609" extrusionOk="0">
                  <a:moveTo>
                    <a:pt x="1" y="1"/>
                  </a:moveTo>
                  <a:lnTo>
                    <a:pt x="1" y="1608"/>
                  </a:lnTo>
                  <a:lnTo>
                    <a:pt x="20575" y="1"/>
                  </a:lnTo>
                  <a:close/>
                </a:path>
              </a:pathLst>
            </a:custGeom>
            <a:solidFill>
              <a:srgbClr val="E7A6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93;p20">
              <a:extLst>
                <a:ext uri="{FF2B5EF4-FFF2-40B4-BE49-F238E27FC236}">
                  <a16:creationId xmlns:a16="http://schemas.microsoft.com/office/drawing/2014/main" id="{F7540378-041C-4565-9711-558C8D6B3B97}"/>
                </a:ext>
              </a:extLst>
            </p:cNvPr>
            <p:cNvSpPr/>
            <p:nvPr/>
          </p:nvSpPr>
          <p:spPr>
            <a:xfrm>
              <a:off x="3639456" y="1577438"/>
              <a:ext cx="787456" cy="416607"/>
            </a:xfrm>
            <a:custGeom>
              <a:avLst/>
              <a:gdLst/>
              <a:ahLst/>
              <a:cxnLst/>
              <a:rect l="l" t="t" r="r" b="b"/>
              <a:pathLst>
                <a:path w="25814" h="13657" extrusionOk="0">
                  <a:moveTo>
                    <a:pt x="0" y="1"/>
                  </a:moveTo>
                  <a:lnTo>
                    <a:pt x="0" y="6227"/>
                  </a:lnTo>
                  <a:cubicBezTo>
                    <a:pt x="643" y="7478"/>
                    <a:pt x="1477" y="8633"/>
                    <a:pt x="2513" y="9656"/>
                  </a:cubicBezTo>
                  <a:cubicBezTo>
                    <a:pt x="5084" y="12240"/>
                    <a:pt x="8513" y="13657"/>
                    <a:pt x="12157" y="13657"/>
                  </a:cubicBezTo>
                  <a:cubicBezTo>
                    <a:pt x="15800" y="13657"/>
                    <a:pt x="19241" y="12240"/>
                    <a:pt x="21813" y="9656"/>
                  </a:cubicBezTo>
                  <a:cubicBezTo>
                    <a:pt x="24396" y="7085"/>
                    <a:pt x="25813" y="3644"/>
                    <a:pt x="25813"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94;p20">
              <a:extLst>
                <a:ext uri="{FF2B5EF4-FFF2-40B4-BE49-F238E27FC236}">
                  <a16:creationId xmlns:a16="http://schemas.microsoft.com/office/drawing/2014/main" id="{C60D1BBE-63B0-4C0F-9533-D95B2197659E}"/>
                </a:ext>
              </a:extLst>
            </p:cNvPr>
            <p:cNvSpPr/>
            <p:nvPr/>
          </p:nvSpPr>
          <p:spPr>
            <a:xfrm>
              <a:off x="3603127" y="1206550"/>
              <a:ext cx="814331" cy="741851"/>
            </a:xfrm>
            <a:custGeom>
              <a:avLst/>
              <a:gdLst/>
              <a:ahLst/>
              <a:cxnLst/>
              <a:rect l="l" t="t" r="r" b="b"/>
              <a:pathLst>
                <a:path w="26695" h="24319" extrusionOk="0">
                  <a:moveTo>
                    <a:pt x="13352" y="0"/>
                  </a:moveTo>
                  <a:cubicBezTo>
                    <a:pt x="10240" y="0"/>
                    <a:pt x="7127" y="1188"/>
                    <a:pt x="4751" y="3563"/>
                  </a:cubicBezTo>
                  <a:cubicBezTo>
                    <a:pt x="1" y="8314"/>
                    <a:pt x="1" y="16017"/>
                    <a:pt x="4751" y="20756"/>
                  </a:cubicBezTo>
                  <a:cubicBezTo>
                    <a:pt x="7127" y="23131"/>
                    <a:pt x="10240" y="24319"/>
                    <a:pt x="13352" y="24319"/>
                  </a:cubicBezTo>
                  <a:cubicBezTo>
                    <a:pt x="16464" y="24319"/>
                    <a:pt x="19575" y="23131"/>
                    <a:pt x="21944" y="20756"/>
                  </a:cubicBezTo>
                  <a:cubicBezTo>
                    <a:pt x="26695" y="16017"/>
                    <a:pt x="26695" y="8314"/>
                    <a:pt x="21944" y="3563"/>
                  </a:cubicBezTo>
                  <a:cubicBezTo>
                    <a:pt x="19575" y="1188"/>
                    <a:pt x="16464" y="0"/>
                    <a:pt x="133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95;p20">
              <a:extLst>
                <a:ext uri="{FF2B5EF4-FFF2-40B4-BE49-F238E27FC236}">
                  <a16:creationId xmlns:a16="http://schemas.microsoft.com/office/drawing/2014/main" id="{E3E471BE-024A-487E-83E1-049ED5B18338}"/>
                </a:ext>
              </a:extLst>
            </p:cNvPr>
            <p:cNvSpPr/>
            <p:nvPr/>
          </p:nvSpPr>
          <p:spPr>
            <a:xfrm>
              <a:off x="3643818" y="1243581"/>
              <a:ext cx="732974" cy="667785"/>
            </a:xfrm>
            <a:custGeom>
              <a:avLst/>
              <a:gdLst/>
              <a:ahLst/>
              <a:cxnLst/>
              <a:rect l="l" t="t" r="r" b="b"/>
              <a:pathLst>
                <a:path w="24028" h="21891" extrusionOk="0">
                  <a:moveTo>
                    <a:pt x="12014" y="1"/>
                  </a:moveTo>
                  <a:cubicBezTo>
                    <a:pt x="9213" y="1"/>
                    <a:pt x="6412" y="1069"/>
                    <a:pt x="4275" y="3206"/>
                  </a:cubicBezTo>
                  <a:cubicBezTo>
                    <a:pt x="0" y="7481"/>
                    <a:pt x="0" y="14410"/>
                    <a:pt x="4275" y="18685"/>
                  </a:cubicBezTo>
                  <a:cubicBezTo>
                    <a:pt x="6412" y="20822"/>
                    <a:pt x="9213" y="21890"/>
                    <a:pt x="12014" y="21890"/>
                  </a:cubicBezTo>
                  <a:cubicBezTo>
                    <a:pt x="14815" y="21890"/>
                    <a:pt x="17616" y="20822"/>
                    <a:pt x="19753" y="18685"/>
                  </a:cubicBezTo>
                  <a:cubicBezTo>
                    <a:pt x="24027" y="14410"/>
                    <a:pt x="24027" y="7481"/>
                    <a:pt x="19753" y="3206"/>
                  </a:cubicBezTo>
                  <a:cubicBezTo>
                    <a:pt x="17616" y="1069"/>
                    <a:pt x="14815" y="1"/>
                    <a:pt x="12014" y="1"/>
                  </a:cubicBezTo>
                  <a:close/>
                </a:path>
              </a:pathLst>
            </a:custGeom>
            <a:solidFill>
              <a:srgbClr val="FCBD24"/>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3000">
                  <a:solidFill>
                    <a:srgbClr val="FFFFFF"/>
                  </a:solidFill>
                  <a:latin typeface="Fira Sans Extra Condensed Medium"/>
                  <a:ea typeface="Fira Sans Extra Condensed Medium"/>
                  <a:cs typeface="Fira Sans Extra Condensed Medium"/>
                  <a:sym typeface="Fira Sans Extra Condensed Medium"/>
                </a:rPr>
                <a:t>02</a:t>
              </a:r>
              <a:endParaRPr sz="3000"/>
            </a:p>
          </p:txBody>
        </p:sp>
        <p:sp>
          <p:nvSpPr>
            <p:cNvPr id="131" name="Google Shape;296;p20">
              <a:extLst>
                <a:ext uri="{FF2B5EF4-FFF2-40B4-BE49-F238E27FC236}">
                  <a16:creationId xmlns:a16="http://schemas.microsoft.com/office/drawing/2014/main" id="{3CDEDBE5-9832-4B2B-B46B-E34ACA4E51B3}"/>
                </a:ext>
              </a:extLst>
            </p:cNvPr>
            <p:cNvSpPr/>
            <p:nvPr/>
          </p:nvSpPr>
          <p:spPr>
            <a:xfrm>
              <a:off x="3639456" y="2407306"/>
              <a:ext cx="1901377" cy="175800"/>
            </a:xfrm>
            <a:custGeom>
              <a:avLst/>
              <a:gdLst/>
              <a:ahLst/>
              <a:cxnLst/>
              <a:rect l="l" t="t" r="r" b="b"/>
              <a:pathLst>
                <a:path w="62330" h="5763" extrusionOk="0">
                  <a:moveTo>
                    <a:pt x="0" y="0"/>
                  </a:moveTo>
                  <a:lnTo>
                    <a:pt x="0" y="1953"/>
                  </a:lnTo>
                  <a:cubicBezTo>
                    <a:pt x="0" y="4048"/>
                    <a:pt x="1703" y="5763"/>
                    <a:pt x="3810" y="5763"/>
                  </a:cubicBezTo>
                  <a:lnTo>
                    <a:pt x="62330" y="5763"/>
                  </a:lnTo>
                  <a:lnTo>
                    <a:pt x="62330" y="3810"/>
                  </a:lnTo>
                  <a:lnTo>
                    <a:pt x="3810" y="3810"/>
                  </a:lnTo>
                  <a:cubicBezTo>
                    <a:pt x="1703" y="3810"/>
                    <a:pt x="0" y="2108"/>
                    <a:pt x="0"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97;p20">
              <a:extLst>
                <a:ext uri="{FF2B5EF4-FFF2-40B4-BE49-F238E27FC236}">
                  <a16:creationId xmlns:a16="http://schemas.microsoft.com/office/drawing/2014/main" id="{26EF04E9-6E91-459C-B3D5-AF53CE514E48}"/>
                </a:ext>
              </a:extLst>
            </p:cNvPr>
            <p:cNvSpPr/>
            <p:nvPr/>
          </p:nvSpPr>
          <p:spPr>
            <a:xfrm>
              <a:off x="4873526" y="2425822"/>
              <a:ext cx="543020" cy="54878"/>
            </a:xfrm>
            <a:custGeom>
              <a:avLst/>
              <a:gdLst/>
              <a:ahLst/>
              <a:cxnLst/>
              <a:rect l="l" t="t" r="r" b="b"/>
              <a:pathLst>
                <a:path w="17801" h="1799" extrusionOk="0">
                  <a:moveTo>
                    <a:pt x="906" y="0"/>
                  </a:moveTo>
                  <a:cubicBezTo>
                    <a:pt x="406" y="0"/>
                    <a:pt x="1" y="405"/>
                    <a:pt x="1" y="905"/>
                  </a:cubicBezTo>
                  <a:cubicBezTo>
                    <a:pt x="1" y="1393"/>
                    <a:pt x="406" y="1798"/>
                    <a:pt x="906" y="1798"/>
                  </a:cubicBezTo>
                  <a:lnTo>
                    <a:pt x="16896" y="1798"/>
                  </a:lnTo>
                  <a:cubicBezTo>
                    <a:pt x="17396" y="1798"/>
                    <a:pt x="17801" y="1393"/>
                    <a:pt x="17801" y="905"/>
                  </a:cubicBezTo>
                  <a:cubicBezTo>
                    <a:pt x="17801" y="405"/>
                    <a:pt x="17396" y="0"/>
                    <a:pt x="16896" y="0"/>
                  </a:cubicBezTo>
                  <a:close/>
                </a:path>
              </a:pathLst>
            </a:custGeom>
            <a:solidFill>
              <a:srgbClr val="FCBD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98;p20">
              <a:extLst>
                <a:ext uri="{FF2B5EF4-FFF2-40B4-BE49-F238E27FC236}">
                  <a16:creationId xmlns:a16="http://schemas.microsoft.com/office/drawing/2014/main" id="{0A3DAC01-370B-4B29-8A68-0B1F111F835F}"/>
                </a:ext>
              </a:extLst>
            </p:cNvPr>
            <p:cNvSpPr txBox="1"/>
            <p:nvPr/>
          </p:nvSpPr>
          <p:spPr>
            <a:xfrm>
              <a:off x="3681649" y="1898815"/>
              <a:ext cx="1808400" cy="3663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200">
                  <a:solidFill>
                    <a:srgbClr val="434343"/>
                  </a:solidFill>
                  <a:latin typeface="Sagona ExtraLight" panose="02020303050505020204" pitchFamily="18" charset="0"/>
                  <a:sym typeface="Roboto"/>
                </a:rPr>
                <a:t>Responsabilidad de conformarlo, mantenerlo y mejorarlo</a:t>
              </a:r>
              <a:endParaRPr sz="1200">
                <a:solidFill>
                  <a:srgbClr val="434343"/>
                </a:solidFill>
                <a:latin typeface="Sagona ExtraLight" panose="02020303050505020204" pitchFamily="18" charset="0"/>
                <a:sym typeface="Roboto"/>
              </a:endParaRPr>
            </a:p>
          </p:txBody>
        </p:sp>
        <p:sp>
          <p:nvSpPr>
            <p:cNvPr id="134" name="Google Shape;299;p20">
              <a:extLst>
                <a:ext uri="{FF2B5EF4-FFF2-40B4-BE49-F238E27FC236}">
                  <a16:creationId xmlns:a16="http://schemas.microsoft.com/office/drawing/2014/main" id="{A2872163-A84C-4A88-82E1-26A2956228D1}"/>
                </a:ext>
              </a:extLst>
            </p:cNvPr>
            <p:cNvSpPr txBox="1"/>
            <p:nvPr/>
          </p:nvSpPr>
          <p:spPr>
            <a:xfrm>
              <a:off x="3717978" y="1671668"/>
              <a:ext cx="1808400" cy="366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1400" b="1">
                  <a:solidFill>
                    <a:srgbClr val="434343"/>
                  </a:solidFill>
                  <a:latin typeface="Sagona ExtraLight" panose="02020303050505020204" pitchFamily="18" charset="0"/>
                  <a:sym typeface="Fira Sans Extra Condensed Medium"/>
                </a:rPr>
                <a:t>Sistema de CI</a:t>
              </a:r>
              <a:endParaRPr sz="1400" b="1">
                <a:solidFill>
                  <a:srgbClr val="434343"/>
                </a:solidFill>
                <a:latin typeface="Sagona ExtraLight" panose="02020303050505020204" pitchFamily="18" charset="0"/>
                <a:sym typeface="Fira Sans Extra Condensed Medium"/>
              </a:endParaRPr>
            </a:p>
          </p:txBody>
        </p:sp>
      </p:grpSp>
      <p:grpSp>
        <p:nvGrpSpPr>
          <p:cNvPr id="135" name="Google Shape;300;p20">
            <a:extLst>
              <a:ext uri="{FF2B5EF4-FFF2-40B4-BE49-F238E27FC236}">
                <a16:creationId xmlns:a16="http://schemas.microsoft.com/office/drawing/2014/main" id="{27C5D4F2-C14F-40EA-A921-E641CD4879B4}"/>
              </a:ext>
            </a:extLst>
          </p:cNvPr>
          <p:cNvGrpSpPr/>
          <p:nvPr/>
        </p:nvGrpSpPr>
        <p:grpSpPr>
          <a:xfrm>
            <a:off x="6428290" y="3204185"/>
            <a:ext cx="2284452" cy="1968588"/>
            <a:chOff x="6135271" y="1206550"/>
            <a:chExt cx="1937706" cy="1631171"/>
          </a:xfrm>
        </p:grpSpPr>
        <p:sp>
          <p:nvSpPr>
            <p:cNvPr id="136" name="Google Shape;301;p20">
              <a:extLst>
                <a:ext uri="{FF2B5EF4-FFF2-40B4-BE49-F238E27FC236}">
                  <a16:creationId xmlns:a16="http://schemas.microsoft.com/office/drawing/2014/main" id="{C1B80EF5-75AB-4FF2-ABFD-D314AB197DFB}"/>
                </a:ext>
              </a:extLst>
            </p:cNvPr>
            <p:cNvSpPr/>
            <p:nvPr/>
          </p:nvSpPr>
          <p:spPr>
            <a:xfrm>
              <a:off x="7445264" y="2583065"/>
              <a:ext cx="627640" cy="254656"/>
            </a:xfrm>
            <a:custGeom>
              <a:avLst/>
              <a:gdLst/>
              <a:ahLst/>
              <a:cxnLst/>
              <a:rect l="l" t="t" r="r" b="b"/>
              <a:pathLst>
                <a:path w="20575" h="8348" extrusionOk="0">
                  <a:moveTo>
                    <a:pt x="0" y="1"/>
                  </a:moveTo>
                  <a:lnTo>
                    <a:pt x="0" y="8347"/>
                  </a:lnTo>
                  <a:lnTo>
                    <a:pt x="16598" y="1608"/>
                  </a:lnTo>
                  <a:lnTo>
                    <a:pt x="20574" y="1"/>
                  </a:lnTo>
                  <a:close/>
                </a:path>
              </a:pathLst>
            </a:custGeom>
            <a:solidFill>
              <a:srgbClr val="69E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302;p20">
              <a:extLst>
                <a:ext uri="{FF2B5EF4-FFF2-40B4-BE49-F238E27FC236}">
                  <a16:creationId xmlns:a16="http://schemas.microsoft.com/office/drawing/2014/main" id="{7A178BA4-B2F8-405D-A654-2BA6452A9BD9}"/>
                </a:ext>
              </a:extLst>
            </p:cNvPr>
            <p:cNvSpPr/>
            <p:nvPr/>
          </p:nvSpPr>
          <p:spPr>
            <a:xfrm>
              <a:off x="6171600" y="1577438"/>
              <a:ext cx="1901377" cy="1005719"/>
            </a:xfrm>
            <a:custGeom>
              <a:avLst/>
              <a:gdLst/>
              <a:ahLst/>
              <a:cxnLst/>
              <a:rect l="l" t="t" r="r" b="b"/>
              <a:pathLst>
                <a:path w="62330" h="32969" extrusionOk="0">
                  <a:moveTo>
                    <a:pt x="0" y="1"/>
                  </a:moveTo>
                  <a:lnTo>
                    <a:pt x="0" y="29159"/>
                  </a:lnTo>
                  <a:cubicBezTo>
                    <a:pt x="0" y="31254"/>
                    <a:pt x="1703" y="32969"/>
                    <a:pt x="3810" y="32969"/>
                  </a:cubicBezTo>
                  <a:lnTo>
                    <a:pt x="62329" y="32969"/>
                  </a:lnTo>
                  <a:lnTo>
                    <a:pt x="62329" y="3811"/>
                  </a:lnTo>
                  <a:cubicBezTo>
                    <a:pt x="62329" y="1715"/>
                    <a:pt x="60627" y="1"/>
                    <a:pt x="58531" y="1"/>
                  </a:cubicBez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303;p20">
              <a:extLst>
                <a:ext uri="{FF2B5EF4-FFF2-40B4-BE49-F238E27FC236}">
                  <a16:creationId xmlns:a16="http://schemas.microsoft.com/office/drawing/2014/main" id="{45EF9705-2D43-4232-8E61-074F3101913E}"/>
                </a:ext>
              </a:extLst>
            </p:cNvPr>
            <p:cNvSpPr/>
            <p:nvPr/>
          </p:nvSpPr>
          <p:spPr>
            <a:xfrm>
              <a:off x="7445264" y="2583065"/>
              <a:ext cx="627640" cy="49083"/>
            </a:xfrm>
            <a:custGeom>
              <a:avLst/>
              <a:gdLst/>
              <a:ahLst/>
              <a:cxnLst/>
              <a:rect l="l" t="t" r="r" b="b"/>
              <a:pathLst>
                <a:path w="20575" h="1609" extrusionOk="0">
                  <a:moveTo>
                    <a:pt x="0" y="1"/>
                  </a:moveTo>
                  <a:lnTo>
                    <a:pt x="0" y="1608"/>
                  </a:lnTo>
                  <a:lnTo>
                    <a:pt x="20574" y="1"/>
                  </a:lnTo>
                  <a:close/>
                </a:path>
              </a:pathLst>
            </a:custGeom>
            <a:solidFill>
              <a:srgbClr val="2FC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304;p20">
              <a:extLst>
                <a:ext uri="{FF2B5EF4-FFF2-40B4-BE49-F238E27FC236}">
                  <a16:creationId xmlns:a16="http://schemas.microsoft.com/office/drawing/2014/main" id="{711F910B-5991-4977-8257-04A7110DE0EB}"/>
                </a:ext>
              </a:extLst>
            </p:cNvPr>
            <p:cNvSpPr/>
            <p:nvPr/>
          </p:nvSpPr>
          <p:spPr>
            <a:xfrm>
              <a:off x="6171600" y="1577438"/>
              <a:ext cx="787426" cy="416607"/>
            </a:xfrm>
            <a:custGeom>
              <a:avLst/>
              <a:gdLst/>
              <a:ahLst/>
              <a:cxnLst/>
              <a:rect l="l" t="t" r="r" b="b"/>
              <a:pathLst>
                <a:path w="25813" h="13657" extrusionOk="0">
                  <a:moveTo>
                    <a:pt x="0" y="1"/>
                  </a:moveTo>
                  <a:lnTo>
                    <a:pt x="0" y="6227"/>
                  </a:lnTo>
                  <a:cubicBezTo>
                    <a:pt x="643" y="7478"/>
                    <a:pt x="1477" y="8633"/>
                    <a:pt x="2500" y="9656"/>
                  </a:cubicBezTo>
                  <a:cubicBezTo>
                    <a:pt x="5084" y="12240"/>
                    <a:pt x="8513" y="13657"/>
                    <a:pt x="12156" y="13657"/>
                  </a:cubicBezTo>
                  <a:cubicBezTo>
                    <a:pt x="15800" y="13657"/>
                    <a:pt x="19229" y="12240"/>
                    <a:pt x="21812" y="9656"/>
                  </a:cubicBezTo>
                  <a:cubicBezTo>
                    <a:pt x="24396" y="7085"/>
                    <a:pt x="25813" y="3644"/>
                    <a:pt x="25813"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305;p20">
              <a:extLst>
                <a:ext uri="{FF2B5EF4-FFF2-40B4-BE49-F238E27FC236}">
                  <a16:creationId xmlns:a16="http://schemas.microsoft.com/office/drawing/2014/main" id="{550A3D39-58C1-4614-8764-18026C0F3695}"/>
                </a:ext>
              </a:extLst>
            </p:cNvPr>
            <p:cNvSpPr/>
            <p:nvPr/>
          </p:nvSpPr>
          <p:spPr>
            <a:xfrm>
              <a:off x="6135271" y="1206550"/>
              <a:ext cx="814331" cy="741851"/>
            </a:xfrm>
            <a:custGeom>
              <a:avLst/>
              <a:gdLst/>
              <a:ahLst/>
              <a:cxnLst/>
              <a:rect l="l" t="t" r="r" b="b"/>
              <a:pathLst>
                <a:path w="26695" h="24319" extrusionOk="0">
                  <a:moveTo>
                    <a:pt x="13347" y="0"/>
                  </a:moveTo>
                  <a:cubicBezTo>
                    <a:pt x="10237" y="0"/>
                    <a:pt x="7126" y="1188"/>
                    <a:pt x="4751" y="3563"/>
                  </a:cubicBezTo>
                  <a:cubicBezTo>
                    <a:pt x="1" y="8314"/>
                    <a:pt x="1" y="16017"/>
                    <a:pt x="4751" y="20756"/>
                  </a:cubicBezTo>
                  <a:cubicBezTo>
                    <a:pt x="7126" y="23131"/>
                    <a:pt x="10237" y="24319"/>
                    <a:pt x="13347" y="24319"/>
                  </a:cubicBezTo>
                  <a:cubicBezTo>
                    <a:pt x="16458" y="24319"/>
                    <a:pt x="19568" y="23131"/>
                    <a:pt x="21944" y="20756"/>
                  </a:cubicBezTo>
                  <a:cubicBezTo>
                    <a:pt x="26694" y="16017"/>
                    <a:pt x="26694" y="8314"/>
                    <a:pt x="21944" y="3563"/>
                  </a:cubicBezTo>
                  <a:cubicBezTo>
                    <a:pt x="19568" y="1188"/>
                    <a:pt x="16458" y="0"/>
                    <a:pt x="1334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306;p20">
              <a:extLst>
                <a:ext uri="{FF2B5EF4-FFF2-40B4-BE49-F238E27FC236}">
                  <a16:creationId xmlns:a16="http://schemas.microsoft.com/office/drawing/2014/main" id="{B3C244AA-EAEF-45DF-B03D-EB164BD3B21E}"/>
                </a:ext>
              </a:extLst>
            </p:cNvPr>
            <p:cNvSpPr/>
            <p:nvPr/>
          </p:nvSpPr>
          <p:spPr>
            <a:xfrm>
              <a:off x="6175962" y="1243581"/>
              <a:ext cx="732944" cy="667785"/>
            </a:xfrm>
            <a:custGeom>
              <a:avLst/>
              <a:gdLst/>
              <a:ahLst/>
              <a:cxnLst/>
              <a:rect l="l" t="t" r="r" b="b"/>
              <a:pathLst>
                <a:path w="24027" h="21891" extrusionOk="0">
                  <a:moveTo>
                    <a:pt x="12013" y="1"/>
                  </a:moveTo>
                  <a:cubicBezTo>
                    <a:pt x="9212" y="1"/>
                    <a:pt x="6412" y="1069"/>
                    <a:pt x="4274" y="3206"/>
                  </a:cubicBezTo>
                  <a:cubicBezTo>
                    <a:pt x="0" y="7481"/>
                    <a:pt x="0" y="14410"/>
                    <a:pt x="4274" y="18685"/>
                  </a:cubicBezTo>
                  <a:cubicBezTo>
                    <a:pt x="6412" y="20822"/>
                    <a:pt x="9212" y="21890"/>
                    <a:pt x="12013" y="21890"/>
                  </a:cubicBezTo>
                  <a:cubicBezTo>
                    <a:pt x="14814" y="21890"/>
                    <a:pt x="17615" y="20822"/>
                    <a:pt x="19752" y="18685"/>
                  </a:cubicBezTo>
                  <a:cubicBezTo>
                    <a:pt x="24027" y="14410"/>
                    <a:pt x="24027" y="7481"/>
                    <a:pt x="19752" y="3206"/>
                  </a:cubicBezTo>
                  <a:cubicBezTo>
                    <a:pt x="17615" y="1069"/>
                    <a:pt x="14814" y="1"/>
                    <a:pt x="12013" y="1"/>
                  </a:cubicBezTo>
                  <a:close/>
                </a:path>
              </a:pathLst>
            </a:custGeom>
            <a:solidFill>
              <a:srgbClr val="69E781"/>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3000">
                  <a:solidFill>
                    <a:srgbClr val="FFFFFF"/>
                  </a:solidFill>
                  <a:latin typeface="Fira Sans Extra Condensed Medium"/>
                  <a:ea typeface="Fira Sans Extra Condensed Medium"/>
                  <a:cs typeface="Fira Sans Extra Condensed Medium"/>
                  <a:sym typeface="Fira Sans Extra Condensed Medium"/>
                </a:rPr>
                <a:t>03</a:t>
              </a:r>
              <a:endParaRPr sz="3000"/>
            </a:p>
          </p:txBody>
        </p:sp>
        <p:sp>
          <p:nvSpPr>
            <p:cNvPr id="142" name="Google Shape;307;p20">
              <a:extLst>
                <a:ext uri="{FF2B5EF4-FFF2-40B4-BE49-F238E27FC236}">
                  <a16:creationId xmlns:a16="http://schemas.microsoft.com/office/drawing/2014/main" id="{5065D1C2-0383-4482-B5CA-630A09B47EC2}"/>
                </a:ext>
              </a:extLst>
            </p:cNvPr>
            <p:cNvSpPr/>
            <p:nvPr/>
          </p:nvSpPr>
          <p:spPr>
            <a:xfrm>
              <a:off x="6171600" y="2407306"/>
              <a:ext cx="1901377" cy="175800"/>
            </a:xfrm>
            <a:custGeom>
              <a:avLst/>
              <a:gdLst/>
              <a:ahLst/>
              <a:cxnLst/>
              <a:rect l="l" t="t" r="r" b="b"/>
              <a:pathLst>
                <a:path w="62330" h="5763" extrusionOk="0">
                  <a:moveTo>
                    <a:pt x="0" y="0"/>
                  </a:moveTo>
                  <a:lnTo>
                    <a:pt x="0" y="1953"/>
                  </a:lnTo>
                  <a:cubicBezTo>
                    <a:pt x="0" y="4048"/>
                    <a:pt x="1703" y="5763"/>
                    <a:pt x="3810" y="5763"/>
                  </a:cubicBezTo>
                  <a:lnTo>
                    <a:pt x="62329" y="5763"/>
                  </a:lnTo>
                  <a:lnTo>
                    <a:pt x="62329" y="3810"/>
                  </a:lnTo>
                  <a:lnTo>
                    <a:pt x="3810" y="3810"/>
                  </a:lnTo>
                  <a:cubicBezTo>
                    <a:pt x="1703" y="3810"/>
                    <a:pt x="0" y="2108"/>
                    <a:pt x="0"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308;p20">
              <a:extLst>
                <a:ext uri="{FF2B5EF4-FFF2-40B4-BE49-F238E27FC236}">
                  <a16:creationId xmlns:a16="http://schemas.microsoft.com/office/drawing/2014/main" id="{CB2E67B9-6D69-418A-84D3-F2FFEC06614C}"/>
                </a:ext>
              </a:extLst>
            </p:cNvPr>
            <p:cNvSpPr/>
            <p:nvPr/>
          </p:nvSpPr>
          <p:spPr>
            <a:xfrm>
              <a:off x="7405671" y="2425822"/>
              <a:ext cx="543020" cy="54878"/>
            </a:xfrm>
            <a:custGeom>
              <a:avLst/>
              <a:gdLst/>
              <a:ahLst/>
              <a:cxnLst/>
              <a:rect l="l" t="t" r="r" b="b"/>
              <a:pathLst>
                <a:path w="17801" h="1799" extrusionOk="0">
                  <a:moveTo>
                    <a:pt x="905" y="0"/>
                  </a:moveTo>
                  <a:cubicBezTo>
                    <a:pt x="405" y="0"/>
                    <a:pt x="1" y="405"/>
                    <a:pt x="1" y="905"/>
                  </a:cubicBezTo>
                  <a:cubicBezTo>
                    <a:pt x="1" y="1393"/>
                    <a:pt x="405" y="1798"/>
                    <a:pt x="905" y="1798"/>
                  </a:cubicBezTo>
                  <a:lnTo>
                    <a:pt x="16896" y="1798"/>
                  </a:lnTo>
                  <a:cubicBezTo>
                    <a:pt x="17396" y="1798"/>
                    <a:pt x="17800" y="1393"/>
                    <a:pt x="17800" y="905"/>
                  </a:cubicBezTo>
                  <a:cubicBezTo>
                    <a:pt x="17800" y="405"/>
                    <a:pt x="17396" y="0"/>
                    <a:pt x="16896" y="0"/>
                  </a:cubicBezTo>
                  <a:close/>
                </a:path>
              </a:pathLst>
            </a:custGeom>
            <a:solidFill>
              <a:srgbClr val="69E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309;p20">
              <a:extLst>
                <a:ext uri="{FF2B5EF4-FFF2-40B4-BE49-F238E27FC236}">
                  <a16:creationId xmlns:a16="http://schemas.microsoft.com/office/drawing/2014/main" id="{BECD05BE-F547-4D62-9BDD-75A450754158}"/>
                </a:ext>
              </a:extLst>
            </p:cNvPr>
            <p:cNvSpPr txBox="1"/>
            <p:nvPr/>
          </p:nvSpPr>
          <p:spPr>
            <a:xfrm>
              <a:off x="6218127" y="1996166"/>
              <a:ext cx="1808400" cy="3663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200">
                  <a:solidFill>
                    <a:srgbClr val="434343"/>
                  </a:solidFill>
                  <a:latin typeface="Sagona ExtraLight"/>
                  <a:sym typeface="Roboto"/>
                </a:rPr>
                <a:t>Autoridad </a:t>
              </a:r>
              <a:r>
                <a:rPr lang="en" sz="1200" err="1">
                  <a:solidFill>
                    <a:srgbClr val="434343"/>
                  </a:solidFill>
                  <a:latin typeface="Sagona ExtraLight"/>
                  <a:sym typeface="Roboto"/>
                </a:rPr>
                <a:t>máxima</a:t>
              </a:r>
              <a:r>
                <a:rPr lang="en" sz="1200">
                  <a:solidFill>
                    <a:srgbClr val="434343"/>
                  </a:solidFill>
                  <a:latin typeface="Sagona ExtraLight"/>
                  <a:sym typeface="Roboto"/>
                </a:rPr>
                <a:t> dentro del ente de control</a:t>
              </a:r>
              <a:endParaRPr sz="1200">
                <a:solidFill>
                  <a:srgbClr val="434343"/>
                </a:solidFill>
                <a:latin typeface="Sagona ExtraLight"/>
                <a:sym typeface="Roboto"/>
              </a:endParaRPr>
            </a:p>
          </p:txBody>
        </p:sp>
        <p:sp>
          <p:nvSpPr>
            <p:cNvPr id="145" name="Google Shape;310;p20">
              <a:extLst>
                <a:ext uri="{FF2B5EF4-FFF2-40B4-BE49-F238E27FC236}">
                  <a16:creationId xmlns:a16="http://schemas.microsoft.com/office/drawing/2014/main" id="{4C2571A5-93D1-4325-A1A6-A49AB32F61B6}"/>
                </a:ext>
              </a:extLst>
            </p:cNvPr>
            <p:cNvSpPr txBox="1"/>
            <p:nvPr/>
          </p:nvSpPr>
          <p:spPr>
            <a:xfrm>
              <a:off x="6218127" y="1715846"/>
              <a:ext cx="1808400" cy="366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1400" b="1">
                  <a:solidFill>
                    <a:srgbClr val="434343"/>
                  </a:solidFill>
                  <a:latin typeface="Sagona ExtraLight" panose="02020303050505020204" pitchFamily="18" charset="0"/>
                  <a:sym typeface="Fira Sans Extra Condensed Medium"/>
                </a:rPr>
                <a:t>Jerarca</a:t>
              </a:r>
              <a:endParaRPr sz="1400" b="1">
                <a:solidFill>
                  <a:srgbClr val="434343"/>
                </a:solidFill>
                <a:latin typeface="Sagona ExtraLight" panose="02020303050505020204" pitchFamily="18" charset="0"/>
                <a:sym typeface="Fira Sans Extra Condensed Medium"/>
              </a:endParaRPr>
            </a:p>
          </p:txBody>
        </p:sp>
      </p:grpSp>
      <p:grpSp>
        <p:nvGrpSpPr>
          <p:cNvPr id="146" name="Google Shape;311;p20">
            <a:extLst>
              <a:ext uri="{FF2B5EF4-FFF2-40B4-BE49-F238E27FC236}">
                <a16:creationId xmlns:a16="http://schemas.microsoft.com/office/drawing/2014/main" id="{75D5A2AD-FF9B-4001-95EE-5E95092E2794}"/>
              </a:ext>
            </a:extLst>
          </p:cNvPr>
          <p:cNvGrpSpPr/>
          <p:nvPr/>
        </p:nvGrpSpPr>
        <p:grpSpPr>
          <a:xfrm>
            <a:off x="3823873" y="4889412"/>
            <a:ext cx="2284847" cy="1968588"/>
            <a:chOff x="1071013" y="2670884"/>
            <a:chExt cx="1938041" cy="1631171"/>
          </a:xfrm>
        </p:grpSpPr>
        <p:sp>
          <p:nvSpPr>
            <p:cNvPr id="147" name="Google Shape;312;p20">
              <a:extLst>
                <a:ext uri="{FF2B5EF4-FFF2-40B4-BE49-F238E27FC236}">
                  <a16:creationId xmlns:a16="http://schemas.microsoft.com/office/drawing/2014/main" id="{EA260694-AFD0-4EB8-B918-421A77F88135}"/>
                </a:ext>
              </a:extLst>
            </p:cNvPr>
            <p:cNvSpPr/>
            <p:nvPr/>
          </p:nvSpPr>
          <p:spPr>
            <a:xfrm>
              <a:off x="2380975" y="4047033"/>
              <a:ext cx="628006" cy="255022"/>
            </a:xfrm>
            <a:custGeom>
              <a:avLst/>
              <a:gdLst/>
              <a:ahLst/>
              <a:cxnLst/>
              <a:rect l="l" t="t" r="r" b="b"/>
              <a:pathLst>
                <a:path w="20587" h="8360" extrusionOk="0">
                  <a:moveTo>
                    <a:pt x="1" y="1"/>
                  </a:moveTo>
                  <a:lnTo>
                    <a:pt x="1" y="8359"/>
                  </a:lnTo>
                  <a:lnTo>
                    <a:pt x="16598" y="1620"/>
                  </a:lnTo>
                  <a:lnTo>
                    <a:pt x="20587" y="1"/>
                  </a:lnTo>
                  <a:close/>
                </a:path>
              </a:pathLst>
            </a:custGeom>
            <a:solidFill>
              <a:schemeClr val="accent5">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313;p20">
              <a:extLst>
                <a:ext uri="{FF2B5EF4-FFF2-40B4-BE49-F238E27FC236}">
                  <a16:creationId xmlns:a16="http://schemas.microsoft.com/office/drawing/2014/main" id="{89B9AB4D-9DDD-4B46-810D-DF4F25CB2235}"/>
                </a:ext>
              </a:extLst>
            </p:cNvPr>
            <p:cNvSpPr/>
            <p:nvPr/>
          </p:nvSpPr>
          <p:spPr>
            <a:xfrm>
              <a:off x="1107311" y="3041771"/>
              <a:ext cx="1901743" cy="1005353"/>
            </a:xfrm>
            <a:custGeom>
              <a:avLst/>
              <a:gdLst/>
              <a:ahLst/>
              <a:cxnLst/>
              <a:rect l="l" t="t" r="r" b="b"/>
              <a:pathLst>
                <a:path w="62342" h="32957" extrusionOk="0">
                  <a:moveTo>
                    <a:pt x="1" y="0"/>
                  </a:moveTo>
                  <a:lnTo>
                    <a:pt x="1" y="29147"/>
                  </a:lnTo>
                  <a:cubicBezTo>
                    <a:pt x="1" y="31254"/>
                    <a:pt x="1715" y="32957"/>
                    <a:pt x="3811" y="32957"/>
                  </a:cubicBezTo>
                  <a:lnTo>
                    <a:pt x="62342" y="32957"/>
                  </a:lnTo>
                  <a:lnTo>
                    <a:pt x="62342" y="3810"/>
                  </a:lnTo>
                  <a:cubicBezTo>
                    <a:pt x="62342" y="1703"/>
                    <a:pt x="60639" y="0"/>
                    <a:pt x="58532" y="0"/>
                  </a:cubicBez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314;p20">
              <a:extLst>
                <a:ext uri="{FF2B5EF4-FFF2-40B4-BE49-F238E27FC236}">
                  <a16:creationId xmlns:a16="http://schemas.microsoft.com/office/drawing/2014/main" id="{1971F908-EBE3-44CD-BBFB-38BD71A3F0EC}"/>
                </a:ext>
              </a:extLst>
            </p:cNvPr>
            <p:cNvSpPr/>
            <p:nvPr/>
          </p:nvSpPr>
          <p:spPr>
            <a:xfrm>
              <a:off x="2380975" y="4047033"/>
              <a:ext cx="628006" cy="49449"/>
            </a:xfrm>
            <a:custGeom>
              <a:avLst/>
              <a:gdLst/>
              <a:ahLst/>
              <a:cxnLst/>
              <a:rect l="l" t="t" r="r" b="b"/>
              <a:pathLst>
                <a:path w="20587" h="1621" extrusionOk="0">
                  <a:moveTo>
                    <a:pt x="1" y="1"/>
                  </a:moveTo>
                  <a:lnTo>
                    <a:pt x="1" y="1620"/>
                  </a:lnTo>
                  <a:lnTo>
                    <a:pt x="20587" y="1"/>
                  </a:lnTo>
                  <a:close/>
                </a:path>
              </a:pathLst>
            </a:custGeom>
            <a:solidFill>
              <a:srgbClr val="4809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315;p20">
              <a:extLst>
                <a:ext uri="{FF2B5EF4-FFF2-40B4-BE49-F238E27FC236}">
                  <a16:creationId xmlns:a16="http://schemas.microsoft.com/office/drawing/2014/main" id="{1210B64C-45E1-466A-849D-29F075071592}"/>
                </a:ext>
              </a:extLst>
            </p:cNvPr>
            <p:cNvSpPr/>
            <p:nvPr/>
          </p:nvSpPr>
          <p:spPr>
            <a:xfrm>
              <a:off x="1107311" y="3041771"/>
              <a:ext cx="787456" cy="416607"/>
            </a:xfrm>
            <a:custGeom>
              <a:avLst/>
              <a:gdLst/>
              <a:ahLst/>
              <a:cxnLst/>
              <a:rect l="l" t="t" r="r" b="b"/>
              <a:pathLst>
                <a:path w="25814" h="13657" extrusionOk="0">
                  <a:moveTo>
                    <a:pt x="1" y="0"/>
                  </a:moveTo>
                  <a:lnTo>
                    <a:pt x="1" y="6215"/>
                  </a:lnTo>
                  <a:cubicBezTo>
                    <a:pt x="644" y="7478"/>
                    <a:pt x="1489" y="8632"/>
                    <a:pt x="2513" y="9656"/>
                  </a:cubicBezTo>
                  <a:cubicBezTo>
                    <a:pt x="5085" y="12228"/>
                    <a:pt x="8514" y="13657"/>
                    <a:pt x="12157" y="13657"/>
                  </a:cubicBezTo>
                  <a:cubicBezTo>
                    <a:pt x="15812" y="13657"/>
                    <a:pt x="19241" y="12228"/>
                    <a:pt x="21813" y="9656"/>
                  </a:cubicBezTo>
                  <a:cubicBezTo>
                    <a:pt x="24397" y="7073"/>
                    <a:pt x="25814" y="3644"/>
                    <a:pt x="25814"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316;p20">
              <a:extLst>
                <a:ext uri="{FF2B5EF4-FFF2-40B4-BE49-F238E27FC236}">
                  <a16:creationId xmlns:a16="http://schemas.microsoft.com/office/drawing/2014/main" id="{08BF51E9-F346-4C89-8480-ADBD58AD3B4E}"/>
                </a:ext>
              </a:extLst>
            </p:cNvPr>
            <p:cNvSpPr/>
            <p:nvPr/>
          </p:nvSpPr>
          <p:spPr>
            <a:xfrm>
              <a:off x="1071013" y="2670884"/>
              <a:ext cx="814300" cy="741851"/>
            </a:xfrm>
            <a:custGeom>
              <a:avLst/>
              <a:gdLst/>
              <a:ahLst/>
              <a:cxnLst/>
              <a:rect l="l" t="t" r="r" b="b"/>
              <a:pathLst>
                <a:path w="26694" h="24319" extrusionOk="0">
                  <a:moveTo>
                    <a:pt x="13353" y="0"/>
                  </a:moveTo>
                  <a:cubicBezTo>
                    <a:pt x="10240" y="0"/>
                    <a:pt x="7126" y="1188"/>
                    <a:pt x="4751" y="3563"/>
                  </a:cubicBezTo>
                  <a:cubicBezTo>
                    <a:pt x="0" y="8314"/>
                    <a:pt x="0" y="16005"/>
                    <a:pt x="4751" y="20756"/>
                  </a:cubicBezTo>
                  <a:cubicBezTo>
                    <a:pt x="7126" y="23131"/>
                    <a:pt x="10240" y="24319"/>
                    <a:pt x="13353" y="24319"/>
                  </a:cubicBezTo>
                  <a:cubicBezTo>
                    <a:pt x="16466" y="24319"/>
                    <a:pt x="19580" y="23131"/>
                    <a:pt x="21955" y="20756"/>
                  </a:cubicBezTo>
                  <a:cubicBezTo>
                    <a:pt x="26694" y="16005"/>
                    <a:pt x="26694" y="8314"/>
                    <a:pt x="21955" y="3563"/>
                  </a:cubicBezTo>
                  <a:cubicBezTo>
                    <a:pt x="19580" y="1188"/>
                    <a:pt x="16466" y="0"/>
                    <a:pt x="133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317;p20">
              <a:extLst>
                <a:ext uri="{FF2B5EF4-FFF2-40B4-BE49-F238E27FC236}">
                  <a16:creationId xmlns:a16="http://schemas.microsoft.com/office/drawing/2014/main" id="{CEC7A975-802F-42A4-8DDC-AFBFDCBB5009}"/>
                </a:ext>
              </a:extLst>
            </p:cNvPr>
            <p:cNvSpPr/>
            <p:nvPr/>
          </p:nvSpPr>
          <p:spPr>
            <a:xfrm>
              <a:off x="1111673" y="2707915"/>
              <a:ext cx="732974" cy="667785"/>
            </a:xfrm>
            <a:custGeom>
              <a:avLst/>
              <a:gdLst/>
              <a:ahLst/>
              <a:cxnLst/>
              <a:rect l="l" t="t" r="r" b="b"/>
              <a:pathLst>
                <a:path w="24028" h="21891" extrusionOk="0">
                  <a:moveTo>
                    <a:pt x="12014" y="1"/>
                  </a:moveTo>
                  <a:cubicBezTo>
                    <a:pt x="9213" y="1"/>
                    <a:pt x="6412" y="1069"/>
                    <a:pt x="4275" y="3206"/>
                  </a:cubicBezTo>
                  <a:cubicBezTo>
                    <a:pt x="1" y="7481"/>
                    <a:pt x="1" y="14410"/>
                    <a:pt x="4275" y="18684"/>
                  </a:cubicBezTo>
                  <a:cubicBezTo>
                    <a:pt x="6412" y="20822"/>
                    <a:pt x="9213" y="21890"/>
                    <a:pt x="12014" y="21890"/>
                  </a:cubicBezTo>
                  <a:cubicBezTo>
                    <a:pt x="14815" y="21890"/>
                    <a:pt x="17616" y="20822"/>
                    <a:pt x="19753" y="18684"/>
                  </a:cubicBezTo>
                  <a:cubicBezTo>
                    <a:pt x="24027" y="14410"/>
                    <a:pt x="24027" y="7481"/>
                    <a:pt x="19753" y="3206"/>
                  </a:cubicBezTo>
                  <a:cubicBezTo>
                    <a:pt x="17616" y="1069"/>
                    <a:pt x="14815" y="1"/>
                    <a:pt x="12014" y="1"/>
                  </a:cubicBezTo>
                  <a:close/>
                </a:path>
              </a:pathLst>
            </a:custGeom>
            <a:solidFill>
              <a:schemeClr val="accent5">
                <a:lumMod val="75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3000">
                  <a:solidFill>
                    <a:srgbClr val="FFFFFF"/>
                  </a:solidFill>
                  <a:latin typeface="Fira Sans Extra Condensed Medium"/>
                  <a:ea typeface="Fira Sans Extra Condensed Medium"/>
                  <a:cs typeface="Fira Sans Extra Condensed Medium"/>
                  <a:sym typeface="Fira Sans Extra Condensed Medium"/>
                </a:rPr>
                <a:t>05</a:t>
              </a:r>
              <a:endParaRPr sz="3000"/>
            </a:p>
          </p:txBody>
        </p:sp>
        <p:sp>
          <p:nvSpPr>
            <p:cNvPr id="153" name="Google Shape;318;p20">
              <a:extLst>
                <a:ext uri="{FF2B5EF4-FFF2-40B4-BE49-F238E27FC236}">
                  <a16:creationId xmlns:a16="http://schemas.microsoft.com/office/drawing/2014/main" id="{34619AB9-1C2D-428A-B2E1-66EC5A940CBB}"/>
                </a:ext>
              </a:extLst>
            </p:cNvPr>
            <p:cNvSpPr/>
            <p:nvPr/>
          </p:nvSpPr>
          <p:spPr>
            <a:xfrm>
              <a:off x="1107311" y="3871274"/>
              <a:ext cx="1901743" cy="175800"/>
            </a:xfrm>
            <a:custGeom>
              <a:avLst/>
              <a:gdLst/>
              <a:ahLst/>
              <a:cxnLst/>
              <a:rect l="l" t="t" r="r" b="b"/>
              <a:pathLst>
                <a:path w="62342" h="5763" extrusionOk="0">
                  <a:moveTo>
                    <a:pt x="1" y="0"/>
                  </a:moveTo>
                  <a:lnTo>
                    <a:pt x="1" y="1953"/>
                  </a:lnTo>
                  <a:cubicBezTo>
                    <a:pt x="1" y="4060"/>
                    <a:pt x="1703" y="5763"/>
                    <a:pt x="3811" y="5763"/>
                  </a:cubicBezTo>
                  <a:lnTo>
                    <a:pt x="62342" y="5763"/>
                  </a:lnTo>
                  <a:lnTo>
                    <a:pt x="62342" y="3810"/>
                  </a:lnTo>
                  <a:lnTo>
                    <a:pt x="3811" y="3810"/>
                  </a:lnTo>
                  <a:cubicBezTo>
                    <a:pt x="1703" y="3810"/>
                    <a:pt x="1" y="2108"/>
                    <a:pt x="1"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319;p20">
              <a:extLst>
                <a:ext uri="{FF2B5EF4-FFF2-40B4-BE49-F238E27FC236}">
                  <a16:creationId xmlns:a16="http://schemas.microsoft.com/office/drawing/2014/main" id="{0071DF92-A1E5-4475-AEEE-691575FF2770}"/>
                </a:ext>
              </a:extLst>
            </p:cNvPr>
            <p:cNvSpPr/>
            <p:nvPr/>
          </p:nvSpPr>
          <p:spPr>
            <a:xfrm>
              <a:off x="2346476" y="3904309"/>
              <a:ext cx="543020" cy="54878"/>
            </a:xfrm>
            <a:custGeom>
              <a:avLst/>
              <a:gdLst/>
              <a:ahLst/>
              <a:cxnLst/>
              <a:rect l="l" t="t" r="r" b="b"/>
              <a:pathLst>
                <a:path w="17801" h="1799" extrusionOk="0">
                  <a:moveTo>
                    <a:pt x="906" y="1"/>
                  </a:moveTo>
                  <a:cubicBezTo>
                    <a:pt x="406" y="1"/>
                    <a:pt x="1" y="406"/>
                    <a:pt x="1" y="894"/>
                  </a:cubicBezTo>
                  <a:cubicBezTo>
                    <a:pt x="1" y="1394"/>
                    <a:pt x="406" y="1799"/>
                    <a:pt x="906" y="1799"/>
                  </a:cubicBezTo>
                  <a:lnTo>
                    <a:pt x="16908" y="1799"/>
                  </a:lnTo>
                  <a:cubicBezTo>
                    <a:pt x="17396" y="1799"/>
                    <a:pt x="17801" y="1394"/>
                    <a:pt x="17801" y="894"/>
                  </a:cubicBezTo>
                  <a:cubicBezTo>
                    <a:pt x="17801" y="406"/>
                    <a:pt x="17396" y="1"/>
                    <a:pt x="16908" y="1"/>
                  </a:cubicBezTo>
                  <a:close/>
                </a:path>
              </a:pathLst>
            </a:custGeom>
            <a:solidFill>
              <a:schemeClr val="accent5">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320;p20">
              <a:extLst>
                <a:ext uri="{FF2B5EF4-FFF2-40B4-BE49-F238E27FC236}">
                  <a16:creationId xmlns:a16="http://schemas.microsoft.com/office/drawing/2014/main" id="{37C5F3BF-ECFA-48AC-8F3E-22BD07723CD1}"/>
                </a:ext>
              </a:extLst>
            </p:cNvPr>
            <p:cNvSpPr txBox="1"/>
            <p:nvPr/>
          </p:nvSpPr>
          <p:spPr>
            <a:xfrm>
              <a:off x="1083426" y="3440180"/>
              <a:ext cx="1854850" cy="366300"/>
            </a:xfrm>
            <a:prstGeom prst="rect">
              <a:avLst/>
            </a:prstGeom>
            <a:noFill/>
            <a:ln>
              <a:noFill/>
            </a:ln>
          </p:spPr>
          <p:txBody>
            <a:bodyPr spcFirstLastPara="1" wrap="square" lIns="91425" tIns="91425" rIns="91425" bIns="91425" anchor="t" anchorCtr="0">
              <a:noAutofit/>
            </a:bodyPr>
            <a:lstStyle/>
            <a:p>
              <a:pPr algn="r"/>
              <a:r>
                <a:rPr lang="es-CR" sz="1200">
                  <a:solidFill>
                    <a:srgbClr val="434343"/>
                  </a:solidFill>
                  <a:latin typeface="Sagona ExtraLight" panose="02020303050505020204" pitchFamily="18" charset="0"/>
                  <a:sym typeface="Roboto"/>
                </a:rPr>
                <a:t>Factores organizacionales para una actitud positiva </a:t>
              </a:r>
            </a:p>
          </p:txBody>
        </p:sp>
        <p:sp>
          <p:nvSpPr>
            <p:cNvPr id="156" name="Google Shape;321;p20">
              <a:extLst>
                <a:ext uri="{FF2B5EF4-FFF2-40B4-BE49-F238E27FC236}">
                  <a16:creationId xmlns:a16="http://schemas.microsoft.com/office/drawing/2014/main" id="{3F2A0855-6181-469D-96A7-947D6AB688CB}"/>
                </a:ext>
              </a:extLst>
            </p:cNvPr>
            <p:cNvSpPr txBox="1"/>
            <p:nvPr/>
          </p:nvSpPr>
          <p:spPr>
            <a:xfrm>
              <a:off x="1153945" y="3102487"/>
              <a:ext cx="1808400" cy="366300"/>
            </a:xfrm>
            <a:prstGeom prst="rect">
              <a:avLst/>
            </a:prstGeom>
            <a:noFill/>
            <a:ln>
              <a:noFill/>
            </a:ln>
          </p:spPr>
          <p:txBody>
            <a:bodyPr spcFirstLastPara="1" wrap="square" lIns="91425" tIns="91425" rIns="91425" bIns="91425" anchor="ctr" anchorCtr="0">
              <a:noAutofit/>
            </a:bodyPr>
            <a:lstStyle/>
            <a:p>
              <a:pPr algn="r"/>
              <a:r>
                <a:rPr lang="es-CR" sz="1400" b="1">
                  <a:solidFill>
                    <a:srgbClr val="434343"/>
                  </a:solidFill>
                  <a:latin typeface="Sagona ExtraLight" panose="02020303050505020204" pitchFamily="18" charset="0"/>
                  <a:sym typeface="Fira Sans Extra Condensed Medium"/>
                </a:rPr>
                <a:t>Ambiente </a:t>
              </a:r>
            </a:p>
            <a:p>
              <a:pPr algn="r"/>
              <a:r>
                <a:rPr lang="es-CR" sz="1400" b="1">
                  <a:solidFill>
                    <a:srgbClr val="434343"/>
                  </a:solidFill>
                  <a:latin typeface="Sagona ExtraLight" panose="02020303050505020204" pitchFamily="18" charset="0"/>
                  <a:sym typeface="Fira Sans Extra Condensed Medium"/>
                </a:rPr>
                <a:t>de control</a:t>
              </a:r>
            </a:p>
          </p:txBody>
        </p:sp>
      </p:grpSp>
      <p:grpSp>
        <p:nvGrpSpPr>
          <p:cNvPr id="157" name="Google Shape;322;p20">
            <a:extLst>
              <a:ext uri="{FF2B5EF4-FFF2-40B4-BE49-F238E27FC236}">
                <a16:creationId xmlns:a16="http://schemas.microsoft.com/office/drawing/2014/main" id="{B3048A3F-459D-4B08-94F0-69C4D6DFAE26}"/>
              </a:ext>
            </a:extLst>
          </p:cNvPr>
          <p:cNvGrpSpPr/>
          <p:nvPr/>
        </p:nvGrpSpPr>
        <p:grpSpPr>
          <a:xfrm>
            <a:off x="6296204" y="4889412"/>
            <a:ext cx="2344232" cy="1968588"/>
            <a:chOff x="3552420" y="2670884"/>
            <a:chExt cx="1988413" cy="1631171"/>
          </a:xfrm>
        </p:grpSpPr>
        <p:sp>
          <p:nvSpPr>
            <p:cNvPr id="158" name="Google Shape;323;p20">
              <a:extLst>
                <a:ext uri="{FF2B5EF4-FFF2-40B4-BE49-F238E27FC236}">
                  <a16:creationId xmlns:a16="http://schemas.microsoft.com/office/drawing/2014/main" id="{DF493214-7700-49A3-A657-2F800EDA7F77}"/>
                </a:ext>
              </a:extLst>
            </p:cNvPr>
            <p:cNvSpPr/>
            <p:nvPr/>
          </p:nvSpPr>
          <p:spPr>
            <a:xfrm>
              <a:off x="4913119" y="4047033"/>
              <a:ext cx="627640" cy="255022"/>
            </a:xfrm>
            <a:custGeom>
              <a:avLst/>
              <a:gdLst/>
              <a:ahLst/>
              <a:cxnLst/>
              <a:rect l="l" t="t" r="r" b="b"/>
              <a:pathLst>
                <a:path w="20575" h="8360" extrusionOk="0">
                  <a:moveTo>
                    <a:pt x="1" y="1"/>
                  </a:moveTo>
                  <a:lnTo>
                    <a:pt x="1" y="8359"/>
                  </a:lnTo>
                  <a:lnTo>
                    <a:pt x="16598" y="1620"/>
                  </a:lnTo>
                  <a:lnTo>
                    <a:pt x="20575" y="1"/>
                  </a:lnTo>
                  <a:close/>
                </a:path>
              </a:pathLst>
            </a:custGeom>
            <a:solidFill>
              <a:srgbClr val="EC3A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324;p20">
              <a:extLst>
                <a:ext uri="{FF2B5EF4-FFF2-40B4-BE49-F238E27FC236}">
                  <a16:creationId xmlns:a16="http://schemas.microsoft.com/office/drawing/2014/main" id="{ACD33978-63E2-4EF2-9EFB-A3E6214A04AE}"/>
                </a:ext>
              </a:extLst>
            </p:cNvPr>
            <p:cNvSpPr/>
            <p:nvPr/>
          </p:nvSpPr>
          <p:spPr>
            <a:xfrm>
              <a:off x="3639456" y="3041771"/>
              <a:ext cx="1901377" cy="1005353"/>
            </a:xfrm>
            <a:custGeom>
              <a:avLst/>
              <a:gdLst/>
              <a:ahLst/>
              <a:cxnLst/>
              <a:rect l="l" t="t" r="r" b="b"/>
              <a:pathLst>
                <a:path w="62330" h="32957" extrusionOk="0">
                  <a:moveTo>
                    <a:pt x="0" y="0"/>
                  </a:moveTo>
                  <a:lnTo>
                    <a:pt x="0" y="29147"/>
                  </a:lnTo>
                  <a:cubicBezTo>
                    <a:pt x="0" y="31254"/>
                    <a:pt x="1703" y="32957"/>
                    <a:pt x="3810" y="32957"/>
                  </a:cubicBezTo>
                  <a:lnTo>
                    <a:pt x="62330" y="32957"/>
                  </a:lnTo>
                  <a:lnTo>
                    <a:pt x="62330" y="3810"/>
                  </a:lnTo>
                  <a:cubicBezTo>
                    <a:pt x="62330" y="1703"/>
                    <a:pt x="60627" y="0"/>
                    <a:pt x="58532" y="0"/>
                  </a:cubicBez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325;p20">
              <a:extLst>
                <a:ext uri="{FF2B5EF4-FFF2-40B4-BE49-F238E27FC236}">
                  <a16:creationId xmlns:a16="http://schemas.microsoft.com/office/drawing/2014/main" id="{752F74D1-EB43-4F79-B0EB-3D8124505345}"/>
                </a:ext>
              </a:extLst>
            </p:cNvPr>
            <p:cNvSpPr/>
            <p:nvPr/>
          </p:nvSpPr>
          <p:spPr>
            <a:xfrm>
              <a:off x="4913119" y="4047033"/>
              <a:ext cx="627640" cy="49449"/>
            </a:xfrm>
            <a:custGeom>
              <a:avLst/>
              <a:gdLst/>
              <a:ahLst/>
              <a:cxnLst/>
              <a:rect l="l" t="t" r="r" b="b"/>
              <a:pathLst>
                <a:path w="20575" h="1621" extrusionOk="0">
                  <a:moveTo>
                    <a:pt x="1" y="1"/>
                  </a:moveTo>
                  <a:lnTo>
                    <a:pt x="1" y="1620"/>
                  </a:lnTo>
                  <a:lnTo>
                    <a:pt x="20575" y="1"/>
                  </a:lnTo>
                  <a:close/>
                </a:path>
              </a:pathLst>
            </a:custGeom>
            <a:solidFill>
              <a:srgbClr val="C628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326;p20">
              <a:extLst>
                <a:ext uri="{FF2B5EF4-FFF2-40B4-BE49-F238E27FC236}">
                  <a16:creationId xmlns:a16="http://schemas.microsoft.com/office/drawing/2014/main" id="{D4412BA9-3A78-49E5-82A7-76C640BE9306}"/>
                </a:ext>
              </a:extLst>
            </p:cNvPr>
            <p:cNvSpPr/>
            <p:nvPr/>
          </p:nvSpPr>
          <p:spPr>
            <a:xfrm>
              <a:off x="3639456" y="3041771"/>
              <a:ext cx="787456" cy="416607"/>
            </a:xfrm>
            <a:custGeom>
              <a:avLst/>
              <a:gdLst/>
              <a:ahLst/>
              <a:cxnLst/>
              <a:rect l="l" t="t" r="r" b="b"/>
              <a:pathLst>
                <a:path w="25814" h="13657" extrusionOk="0">
                  <a:moveTo>
                    <a:pt x="0" y="0"/>
                  </a:moveTo>
                  <a:lnTo>
                    <a:pt x="0" y="6215"/>
                  </a:lnTo>
                  <a:cubicBezTo>
                    <a:pt x="643" y="7478"/>
                    <a:pt x="1477" y="8632"/>
                    <a:pt x="2513" y="9656"/>
                  </a:cubicBezTo>
                  <a:cubicBezTo>
                    <a:pt x="5084" y="12228"/>
                    <a:pt x="8513" y="13657"/>
                    <a:pt x="12157" y="13657"/>
                  </a:cubicBezTo>
                  <a:cubicBezTo>
                    <a:pt x="15800" y="13657"/>
                    <a:pt x="19241" y="12228"/>
                    <a:pt x="21813" y="9656"/>
                  </a:cubicBezTo>
                  <a:cubicBezTo>
                    <a:pt x="24396" y="7073"/>
                    <a:pt x="25813" y="3644"/>
                    <a:pt x="25813"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327;p20">
              <a:extLst>
                <a:ext uri="{FF2B5EF4-FFF2-40B4-BE49-F238E27FC236}">
                  <a16:creationId xmlns:a16="http://schemas.microsoft.com/office/drawing/2014/main" id="{7A720123-B27A-4F2B-92CE-C3EE23D7B0A0}"/>
                </a:ext>
              </a:extLst>
            </p:cNvPr>
            <p:cNvSpPr/>
            <p:nvPr/>
          </p:nvSpPr>
          <p:spPr>
            <a:xfrm>
              <a:off x="3603127" y="2670884"/>
              <a:ext cx="814331" cy="741851"/>
            </a:xfrm>
            <a:custGeom>
              <a:avLst/>
              <a:gdLst/>
              <a:ahLst/>
              <a:cxnLst/>
              <a:rect l="l" t="t" r="r" b="b"/>
              <a:pathLst>
                <a:path w="26695" h="24319" extrusionOk="0">
                  <a:moveTo>
                    <a:pt x="13352" y="0"/>
                  </a:moveTo>
                  <a:cubicBezTo>
                    <a:pt x="10240" y="0"/>
                    <a:pt x="7127" y="1188"/>
                    <a:pt x="4751" y="3563"/>
                  </a:cubicBezTo>
                  <a:cubicBezTo>
                    <a:pt x="1" y="8314"/>
                    <a:pt x="1" y="16005"/>
                    <a:pt x="4751" y="20756"/>
                  </a:cubicBezTo>
                  <a:cubicBezTo>
                    <a:pt x="7127" y="23131"/>
                    <a:pt x="10240" y="24319"/>
                    <a:pt x="13352" y="24319"/>
                  </a:cubicBezTo>
                  <a:cubicBezTo>
                    <a:pt x="16464" y="24319"/>
                    <a:pt x="19575" y="23131"/>
                    <a:pt x="21944" y="20756"/>
                  </a:cubicBezTo>
                  <a:cubicBezTo>
                    <a:pt x="26695" y="16005"/>
                    <a:pt x="26695" y="8314"/>
                    <a:pt x="21944" y="3563"/>
                  </a:cubicBezTo>
                  <a:cubicBezTo>
                    <a:pt x="19575" y="1188"/>
                    <a:pt x="16464" y="0"/>
                    <a:pt x="133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328;p20">
              <a:extLst>
                <a:ext uri="{FF2B5EF4-FFF2-40B4-BE49-F238E27FC236}">
                  <a16:creationId xmlns:a16="http://schemas.microsoft.com/office/drawing/2014/main" id="{D27CDA33-80C1-4B36-A02B-A60C5172D0F7}"/>
                </a:ext>
              </a:extLst>
            </p:cNvPr>
            <p:cNvSpPr/>
            <p:nvPr/>
          </p:nvSpPr>
          <p:spPr>
            <a:xfrm>
              <a:off x="3643818" y="2707915"/>
              <a:ext cx="732974" cy="667785"/>
            </a:xfrm>
            <a:custGeom>
              <a:avLst/>
              <a:gdLst/>
              <a:ahLst/>
              <a:cxnLst/>
              <a:rect l="l" t="t" r="r" b="b"/>
              <a:pathLst>
                <a:path w="24028" h="21891" extrusionOk="0">
                  <a:moveTo>
                    <a:pt x="12014" y="1"/>
                  </a:moveTo>
                  <a:cubicBezTo>
                    <a:pt x="9213" y="1"/>
                    <a:pt x="6412" y="1069"/>
                    <a:pt x="4275" y="3206"/>
                  </a:cubicBezTo>
                  <a:cubicBezTo>
                    <a:pt x="0" y="7481"/>
                    <a:pt x="0" y="14410"/>
                    <a:pt x="4275" y="18684"/>
                  </a:cubicBezTo>
                  <a:cubicBezTo>
                    <a:pt x="6412" y="20822"/>
                    <a:pt x="9213" y="21890"/>
                    <a:pt x="12014" y="21890"/>
                  </a:cubicBezTo>
                  <a:cubicBezTo>
                    <a:pt x="14815" y="21890"/>
                    <a:pt x="17616" y="20822"/>
                    <a:pt x="19753" y="18684"/>
                  </a:cubicBezTo>
                  <a:cubicBezTo>
                    <a:pt x="24027" y="14410"/>
                    <a:pt x="24027" y="7481"/>
                    <a:pt x="19753" y="3206"/>
                  </a:cubicBezTo>
                  <a:cubicBezTo>
                    <a:pt x="17616" y="1069"/>
                    <a:pt x="14815" y="1"/>
                    <a:pt x="12014" y="1"/>
                  </a:cubicBezTo>
                  <a:close/>
                </a:path>
              </a:pathLst>
            </a:custGeom>
            <a:solidFill>
              <a:srgbClr val="EC3A3B"/>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3000">
                  <a:solidFill>
                    <a:srgbClr val="FFFFFF"/>
                  </a:solidFill>
                  <a:latin typeface="Fira Sans Extra Condensed Medium"/>
                  <a:ea typeface="Fira Sans Extra Condensed Medium"/>
                  <a:cs typeface="Fira Sans Extra Condensed Medium"/>
                  <a:sym typeface="Fira Sans Extra Condensed Medium"/>
                </a:rPr>
                <a:t>06</a:t>
              </a:r>
              <a:endParaRPr sz="3000"/>
            </a:p>
          </p:txBody>
        </p:sp>
        <p:sp>
          <p:nvSpPr>
            <p:cNvPr id="164" name="Google Shape;329;p20">
              <a:extLst>
                <a:ext uri="{FF2B5EF4-FFF2-40B4-BE49-F238E27FC236}">
                  <a16:creationId xmlns:a16="http://schemas.microsoft.com/office/drawing/2014/main" id="{9076BF6B-A77F-4903-A8B7-A42CBC6A64CD}"/>
                </a:ext>
              </a:extLst>
            </p:cNvPr>
            <p:cNvSpPr/>
            <p:nvPr/>
          </p:nvSpPr>
          <p:spPr>
            <a:xfrm>
              <a:off x="3639456" y="3871274"/>
              <a:ext cx="1901377" cy="175800"/>
            </a:xfrm>
            <a:custGeom>
              <a:avLst/>
              <a:gdLst/>
              <a:ahLst/>
              <a:cxnLst/>
              <a:rect l="l" t="t" r="r" b="b"/>
              <a:pathLst>
                <a:path w="62330" h="5763" extrusionOk="0">
                  <a:moveTo>
                    <a:pt x="0" y="0"/>
                  </a:moveTo>
                  <a:lnTo>
                    <a:pt x="0" y="1953"/>
                  </a:lnTo>
                  <a:cubicBezTo>
                    <a:pt x="0" y="4060"/>
                    <a:pt x="1703" y="5763"/>
                    <a:pt x="3810" y="5763"/>
                  </a:cubicBezTo>
                  <a:lnTo>
                    <a:pt x="62330" y="5763"/>
                  </a:lnTo>
                  <a:lnTo>
                    <a:pt x="62330" y="3810"/>
                  </a:lnTo>
                  <a:lnTo>
                    <a:pt x="3810" y="3810"/>
                  </a:lnTo>
                  <a:cubicBezTo>
                    <a:pt x="1703" y="3810"/>
                    <a:pt x="0" y="2108"/>
                    <a:pt x="0"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330;p20">
              <a:extLst>
                <a:ext uri="{FF2B5EF4-FFF2-40B4-BE49-F238E27FC236}">
                  <a16:creationId xmlns:a16="http://schemas.microsoft.com/office/drawing/2014/main" id="{ECDC4704-F521-45CC-A13D-F78A66899603}"/>
                </a:ext>
              </a:extLst>
            </p:cNvPr>
            <p:cNvSpPr/>
            <p:nvPr/>
          </p:nvSpPr>
          <p:spPr>
            <a:xfrm>
              <a:off x="4873526" y="3904309"/>
              <a:ext cx="543020" cy="54878"/>
            </a:xfrm>
            <a:custGeom>
              <a:avLst/>
              <a:gdLst/>
              <a:ahLst/>
              <a:cxnLst/>
              <a:rect l="l" t="t" r="r" b="b"/>
              <a:pathLst>
                <a:path w="17801" h="1799" extrusionOk="0">
                  <a:moveTo>
                    <a:pt x="906" y="1"/>
                  </a:moveTo>
                  <a:cubicBezTo>
                    <a:pt x="406" y="1"/>
                    <a:pt x="1" y="406"/>
                    <a:pt x="1" y="894"/>
                  </a:cubicBezTo>
                  <a:cubicBezTo>
                    <a:pt x="1" y="1394"/>
                    <a:pt x="406" y="1799"/>
                    <a:pt x="906" y="1799"/>
                  </a:cubicBezTo>
                  <a:lnTo>
                    <a:pt x="16896" y="1799"/>
                  </a:lnTo>
                  <a:cubicBezTo>
                    <a:pt x="17396" y="1799"/>
                    <a:pt x="17801" y="1394"/>
                    <a:pt x="17801" y="894"/>
                  </a:cubicBezTo>
                  <a:cubicBezTo>
                    <a:pt x="17801" y="406"/>
                    <a:pt x="17396" y="1"/>
                    <a:pt x="16896" y="1"/>
                  </a:cubicBezTo>
                  <a:close/>
                </a:path>
              </a:pathLst>
            </a:custGeom>
            <a:solidFill>
              <a:srgbClr val="EC3A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331;p20">
              <a:extLst>
                <a:ext uri="{FF2B5EF4-FFF2-40B4-BE49-F238E27FC236}">
                  <a16:creationId xmlns:a16="http://schemas.microsoft.com/office/drawing/2014/main" id="{A66AFEC6-061D-44DF-AF63-FE43ACBCD354}"/>
                </a:ext>
              </a:extLst>
            </p:cNvPr>
            <p:cNvSpPr txBox="1"/>
            <p:nvPr/>
          </p:nvSpPr>
          <p:spPr>
            <a:xfrm>
              <a:off x="3552420" y="3397693"/>
              <a:ext cx="1948271" cy="450556"/>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200">
                  <a:solidFill>
                    <a:srgbClr val="434343"/>
                  </a:solidFill>
                  <a:latin typeface="Sagona ExtraLight" panose="02020303050505020204" pitchFamily="18" charset="0"/>
                  <a:sym typeface="Roboto"/>
                </a:rPr>
                <a:t>Identificar y analizar los riesgos para alcanzar los objetivos</a:t>
              </a:r>
              <a:endParaRPr sz="1200">
                <a:solidFill>
                  <a:srgbClr val="434343"/>
                </a:solidFill>
                <a:latin typeface="Sagona ExtraLight" panose="02020303050505020204" pitchFamily="18" charset="0"/>
                <a:sym typeface="Roboto"/>
              </a:endParaRPr>
            </a:p>
          </p:txBody>
        </p:sp>
        <p:sp>
          <p:nvSpPr>
            <p:cNvPr id="167" name="Google Shape;332;p20">
              <a:extLst>
                <a:ext uri="{FF2B5EF4-FFF2-40B4-BE49-F238E27FC236}">
                  <a16:creationId xmlns:a16="http://schemas.microsoft.com/office/drawing/2014/main" id="{4215D4FF-31EF-4CCC-8F4A-52A82CA6F947}"/>
                </a:ext>
              </a:extLst>
            </p:cNvPr>
            <p:cNvSpPr txBox="1"/>
            <p:nvPr/>
          </p:nvSpPr>
          <p:spPr>
            <a:xfrm>
              <a:off x="4169410" y="3149221"/>
              <a:ext cx="1354092" cy="366300"/>
            </a:xfrm>
            <a:prstGeom prst="rect">
              <a:avLst/>
            </a:prstGeom>
            <a:noFill/>
            <a:ln>
              <a:noFill/>
            </a:ln>
          </p:spPr>
          <p:txBody>
            <a:bodyPr spcFirstLastPara="1" wrap="square" lIns="91425" tIns="91425" rIns="91425" bIns="91425" anchor="ctr" anchorCtr="0">
              <a:noAutofit/>
            </a:bodyPr>
            <a:lstStyle/>
            <a:p>
              <a:pPr algn="r"/>
              <a:r>
                <a:rPr lang="es-CR" sz="1400" b="1">
                  <a:solidFill>
                    <a:srgbClr val="434343"/>
                  </a:solidFill>
                  <a:latin typeface="Sagona ExtraLight" panose="02020303050505020204" pitchFamily="18" charset="0"/>
                  <a:sym typeface="Fira Sans Extra Condensed Medium"/>
                </a:rPr>
                <a:t>Valoración de riesgos</a:t>
              </a:r>
              <a:endParaRPr sz="1400" b="1">
                <a:solidFill>
                  <a:srgbClr val="434343"/>
                </a:solidFill>
                <a:latin typeface="Sagona ExtraLight" panose="02020303050505020204" pitchFamily="18" charset="0"/>
                <a:sym typeface="Fira Sans Extra Condensed Medium"/>
              </a:endParaRPr>
            </a:p>
          </p:txBody>
        </p:sp>
      </p:grpSp>
      <p:grpSp>
        <p:nvGrpSpPr>
          <p:cNvPr id="168" name="Google Shape;333;p20">
            <a:extLst>
              <a:ext uri="{FF2B5EF4-FFF2-40B4-BE49-F238E27FC236}">
                <a16:creationId xmlns:a16="http://schemas.microsoft.com/office/drawing/2014/main" id="{60864D2B-7CBA-40B7-A2C6-A55D73740720}"/>
              </a:ext>
            </a:extLst>
          </p:cNvPr>
          <p:cNvGrpSpPr/>
          <p:nvPr/>
        </p:nvGrpSpPr>
        <p:grpSpPr>
          <a:xfrm>
            <a:off x="8888131" y="4889412"/>
            <a:ext cx="2284452" cy="1968588"/>
            <a:chOff x="6135271" y="2670884"/>
            <a:chExt cx="1937706" cy="1631171"/>
          </a:xfrm>
        </p:grpSpPr>
        <p:sp>
          <p:nvSpPr>
            <p:cNvPr id="169" name="Google Shape;334;p20">
              <a:extLst>
                <a:ext uri="{FF2B5EF4-FFF2-40B4-BE49-F238E27FC236}">
                  <a16:creationId xmlns:a16="http://schemas.microsoft.com/office/drawing/2014/main" id="{A68C8DBE-555B-422B-B50D-1614868A7A6F}"/>
                </a:ext>
              </a:extLst>
            </p:cNvPr>
            <p:cNvSpPr/>
            <p:nvPr/>
          </p:nvSpPr>
          <p:spPr>
            <a:xfrm>
              <a:off x="7445264" y="4047033"/>
              <a:ext cx="627640" cy="255022"/>
            </a:xfrm>
            <a:custGeom>
              <a:avLst/>
              <a:gdLst/>
              <a:ahLst/>
              <a:cxnLst/>
              <a:rect l="l" t="t" r="r" b="b"/>
              <a:pathLst>
                <a:path w="20575" h="8360" extrusionOk="0">
                  <a:moveTo>
                    <a:pt x="0" y="1"/>
                  </a:moveTo>
                  <a:lnTo>
                    <a:pt x="0" y="8359"/>
                  </a:lnTo>
                  <a:lnTo>
                    <a:pt x="16598" y="1620"/>
                  </a:lnTo>
                  <a:lnTo>
                    <a:pt x="20574"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335;p20">
              <a:extLst>
                <a:ext uri="{FF2B5EF4-FFF2-40B4-BE49-F238E27FC236}">
                  <a16:creationId xmlns:a16="http://schemas.microsoft.com/office/drawing/2014/main" id="{6D4748EB-C14D-411E-B393-1EC0B65FE3C4}"/>
                </a:ext>
              </a:extLst>
            </p:cNvPr>
            <p:cNvSpPr/>
            <p:nvPr/>
          </p:nvSpPr>
          <p:spPr>
            <a:xfrm>
              <a:off x="6171600" y="3041771"/>
              <a:ext cx="1901377" cy="1005353"/>
            </a:xfrm>
            <a:custGeom>
              <a:avLst/>
              <a:gdLst/>
              <a:ahLst/>
              <a:cxnLst/>
              <a:rect l="l" t="t" r="r" b="b"/>
              <a:pathLst>
                <a:path w="62330" h="32957" extrusionOk="0">
                  <a:moveTo>
                    <a:pt x="0" y="0"/>
                  </a:moveTo>
                  <a:lnTo>
                    <a:pt x="0" y="29147"/>
                  </a:lnTo>
                  <a:cubicBezTo>
                    <a:pt x="0" y="31254"/>
                    <a:pt x="1703" y="32957"/>
                    <a:pt x="3810" y="32957"/>
                  </a:cubicBezTo>
                  <a:lnTo>
                    <a:pt x="62329" y="32957"/>
                  </a:lnTo>
                  <a:lnTo>
                    <a:pt x="62329" y="3810"/>
                  </a:lnTo>
                  <a:cubicBezTo>
                    <a:pt x="62329" y="1703"/>
                    <a:pt x="60627" y="0"/>
                    <a:pt x="58531" y="0"/>
                  </a:cubicBez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336;p20">
              <a:extLst>
                <a:ext uri="{FF2B5EF4-FFF2-40B4-BE49-F238E27FC236}">
                  <a16:creationId xmlns:a16="http://schemas.microsoft.com/office/drawing/2014/main" id="{28721D0B-6CC4-4781-8955-A6645C6894D7}"/>
                </a:ext>
              </a:extLst>
            </p:cNvPr>
            <p:cNvSpPr/>
            <p:nvPr/>
          </p:nvSpPr>
          <p:spPr>
            <a:xfrm>
              <a:off x="7445264" y="4047033"/>
              <a:ext cx="627640" cy="49449"/>
            </a:xfrm>
            <a:custGeom>
              <a:avLst/>
              <a:gdLst/>
              <a:ahLst/>
              <a:cxnLst/>
              <a:rect l="l" t="t" r="r" b="b"/>
              <a:pathLst>
                <a:path w="20575" h="1621" extrusionOk="0">
                  <a:moveTo>
                    <a:pt x="0" y="1"/>
                  </a:moveTo>
                  <a:lnTo>
                    <a:pt x="0" y="1620"/>
                  </a:lnTo>
                  <a:lnTo>
                    <a:pt x="20574" y="1"/>
                  </a:lnTo>
                  <a:close/>
                </a:path>
              </a:pathLst>
            </a:custGeom>
            <a:solidFill>
              <a:srgbClr val="576F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337;p20">
              <a:extLst>
                <a:ext uri="{FF2B5EF4-FFF2-40B4-BE49-F238E27FC236}">
                  <a16:creationId xmlns:a16="http://schemas.microsoft.com/office/drawing/2014/main" id="{B0A03FAC-63BC-4E58-81D4-8842CE8EDA12}"/>
                </a:ext>
              </a:extLst>
            </p:cNvPr>
            <p:cNvSpPr/>
            <p:nvPr/>
          </p:nvSpPr>
          <p:spPr>
            <a:xfrm>
              <a:off x="6171600" y="3041771"/>
              <a:ext cx="787426" cy="416607"/>
            </a:xfrm>
            <a:custGeom>
              <a:avLst/>
              <a:gdLst/>
              <a:ahLst/>
              <a:cxnLst/>
              <a:rect l="l" t="t" r="r" b="b"/>
              <a:pathLst>
                <a:path w="25813" h="13657" extrusionOk="0">
                  <a:moveTo>
                    <a:pt x="0" y="0"/>
                  </a:moveTo>
                  <a:lnTo>
                    <a:pt x="0" y="6215"/>
                  </a:lnTo>
                  <a:cubicBezTo>
                    <a:pt x="643" y="7478"/>
                    <a:pt x="1477" y="8632"/>
                    <a:pt x="2500" y="9656"/>
                  </a:cubicBezTo>
                  <a:cubicBezTo>
                    <a:pt x="5084" y="12228"/>
                    <a:pt x="8513" y="13657"/>
                    <a:pt x="12156" y="13657"/>
                  </a:cubicBezTo>
                  <a:cubicBezTo>
                    <a:pt x="15800" y="13657"/>
                    <a:pt x="19229" y="12228"/>
                    <a:pt x="21812" y="9656"/>
                  </a:cubicBezTo>
                  <a:cubicBezTo>
                    <a:pt x="24396" y="7073"/>
                    <a:pt x="25813" y="3644"/>
                    <a:pt x="25813"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338;p20">
              <a:extLst>
                <a:ext uri="{FF2B5EF4-FFF2-40B4-BE49-F238E27FC236}">
                  <a16:creationId xmlns:a16="http://schemas.microsoft.com/office/drawing/2014/main" id="{8EFF2746-D74C-46A0-BCCD-EE7C696D06CB}"/>
                </a:ext>
              </a:extLst>
            </p:cNvPr>
            <p:cNvSpPr/>
            <p:nvPr/>
          </p:nvSpPr>
          <p:spPr>
            <a:xfrm>
              <a:off x="6135271" y="2670884"/>
              <a:ext cx="814331" cy="741851"/>
            </a:xfrm>
            <a:custGeom>
              <a:avLst/>
              <a:gdLst/>
              <a:ahLst/>
              <a:cxnLst/>
              <a:rect l="l" t="t" r="r" b="b"/>
              <a:pathLst>
                <a:path w="26695" h="24319" extrusionOk="0">
                  <a:moveTo>
                    <a:pt x="13347" y="0"/>
                  </a:moveTo>
                  <a:cubicBezTo>
                    <a:pt x="10237" y="0"/>
                    <a:pt x="7126" y="1188"/>
                    <a:pt x="4751" y="3563"/>
                  </a:cubicBezTo>
                  <a:cubicBezTo>
                    <a:pt x="1" y="8314"/>
                    <a:pt x="1" y="16005"/>
                    <a:pt x="4751" y="20756"/>
                  </a:cubicBezTo>
                  <a:cubicBezTo>
                    <a:pt x="7126" y="23131"/>
                    <a:pt x="10237" y="24319"/>
                    <a:pt x="13347" y="24319"/>
                  </a:cubicBezTo>
                  <a:cubicBezTo>
                    <a:pt x="16458" y="24319"/>
                    <a:pt x="19568" y="23131"/>
                    <a:pt x="21944" y="20756"/>
                  </a:cubicBezTo>
                  <a:cubicBezTo>
                    <a:pt x="26694" y="16005"/>
                    <a:pt x="26694" y="8314"/>
                    <a:pt x="21944" y="3563"/>
                  </a:cubicBezTo>
                  <a:cubicBezTo>
                    <a:pt x="19568" y="1188"/>
                    <a:pt x="16458" y="0"/>
                    <a:pt x="1334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339;p20">
              <a:extLst>
                <a:ext uri="{FF2B5EF4-FFF2-40B4-BE49-F238E27FC236}">
                  <a16:creationId xmlns:a16="http://schemas.microsoft.com/office/drawing/2014/main" id="{8D1C5251-33DC-4F26-B800-748A45073EB2}"/>
                </a:ext>
              </a:extLst>
            </p:cNvPr>
            <p:cNvSpPr/>
            <p:nvPr/>
          </p:nvSpPr>
          <p:spPr>
            <a:xfrm>
              <a:off x="6175962" y="2707915"/>
              <a:ext cx="732944" cy="667785"/>
            </a:xfrm>
            <a:custGeom>
              <a:avLst/>
              <a:gdLst/>
              <a:ahLst/>
              <a:cxnLst/>
              <a:rect l="l" t="t" r="r" b="b"/>
              <a:pathLst>
                <a:path w="24027" h="21891" extrusionOk="0">
                  <a:moveTo>
                    <a:pt x="12013" y="1"/>
                  </a:moveTo>
                  <a:cubicBezTo>
                    <a:pt x="9212" y="1"/>
                    <a:pt x="6412" y="1069"/>
                    <a:pt x="4274" y="3206"/>
                  </a:cubicBezTo>
                  <a:cubicBezTo>
                    <a:pt x="0" y="7481"/>
                    <a:pt x="0" y="14410"/>
                    <a:pt x="4274" y="18684"/>
                  </a:cubicBezTo>
                  <a:cubicBezTo>
                    <a:pt x="6412" y="20822"/>
                    <a:pt x="9212" y="21890"/>
                    <a:pt x="12013" y="21890"/>
                  </a:cubicBezTo>
                  <a:cubicBezTo>
                    <a:pt x="14814" y="21890"/>
                    <a:pt x="17615" y="20822"/>
                    <a:pt x="19752" y="18684"/>
                  </a:cubicBezTo>
                  <a:cubicBezTo>
                    <a:pt x="24027" y="14410"/>
                    <a:pt x="24027" y="7481"/>
                    <a:pt x="19752" y="3206"/>
                  </a:cubicBezTo>
                  <a:cubicBezTo>
                    <a:pt x="17615" y="1069"/>
                    <a:pt x="14814" y="1"/>
                    <a:pt x="12013" y="1"/>
                  </a:cubicBezTo>
                  <a:close/>
                </a:path>
              </a:pathLst>
            </a:custGeom>
            <a:solidFill>
              <a:srgbClr val="869FB2"/>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3000">
                  <a:solidFill>
                    <a:srgbClr val="FFFFFF"/>
                  </a:solidFill>
                  <a:latin typeface="Fira Sans Extra Condensed Medium"/>
                  <a:ea typeface="Fira Sans Extra Condensed Medium"/>
                  <a:cs typeface="Fira Sans Extra Condensed Medium"/>
                  <a:sym typeface="Fira Sans Extra Condensed Medium"/>
                </a:rPr>
                <a:t>07</a:t>
              </a:r>
              <a:endParaRPr sz="3000"/>
            </a:p>
          </p:txBody>
        </p:sp>
        <p:sp>
          <p:nvSpPr>
            <p:cNvPr id="175" name="Google Shape;340;p20">
              <a:extLst>
                <a:ext uri="{FF2B5EF4-FFF2-40B4-BE49-F238E27FC236}">
                  <a16:creationId xmlns:a16="http://schemas.microsoft.com/office/drawing/2014/main" id="{CA019DD8-E395-4E5E-A35D-6CEF30024D7E}"/>
                </a:ext>
              </a:extLst>
            </p:cNvPr>
            <p:cNvSpPr/>
            <p:nvPr/>
          </p:nvSpPr>
          <p:spPr>
            <a:xfrm>
              <a:off x="6171600" y="3871274"/>
              <a:ext cx="1901377" cy="175800"/>
            </a:xfrm>
            <a:custGeom>
              <a:avLst/>
              <a:gdLst/>
              <a:ahLst/>
              <a:cxnLst/>
              <a:rect l="l" t="t" r="r" b="b"/>
              <a:pathLst>
                <a:path w="62330" h="5763" extrusionOk="0">
                  <a:moveTo>
                    <a:pt x="0" y="0"/>
                  </a:moveTo>
                  <a:lnTo>
                    <a:pt x="0" y="1953"/>
                  </a:lnTo>
                  <a:cubicBezTo>
                    <a:pt x="0" y="4060"/>
                    <a:pt x="1703" y="5763"/>
                    <a:pt x="3810" y="5763"/>
                  </a:cubicBezTo>
                  <a:lnTo>
                    <a:pt x="62329" y="5763"/>
                  </a:lnTo>
                  <a:lnTo>
                    <a:pt x="62329" y="3810"/>
                  </a:lnTo>
                  <a:lnTo>
                    <a:pt x="3810" y="3810"/>
                  </a:lnTo>
                  <a:cubicBezTo>
                    <a:pt x="1703" y="3810"/>
                    <a:pt x="0" y="2108"/>
                    <a:pt x="0"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341;p20">
              <a:extLst>
                <a:ext uri="{FF2B5EF4-FFF2-40B4-BE49-F238E27FC236}">
                  <a16:creationId xmlns:a16="http://schemas.microsoft.com/office/drawing/2014/main" id="{7F8A10C7-4EAF-43CC-A7BF-95F71EBAC81E}"/>
                </a:ext>
              </a:extLst>
            </p:cNvPr>
            <p:cNvSpPr/>
            <p:nvPr/>
          </p:nvSpPr>
          <p:spPr>
            <a:xfrm>
              <a:off x="7405671" y="3904309"/>
              <a:ext cx="543020" cy="54878"/>
            </a:xfrm>
            <a:custGeom>
              <a:avLst/>
              <a:gdLst/>
              <a:ahLst/>
              <a:cxnLst/>
              <a:rect l="l" t="t" r="r" b="b"/>
              <a:pathLst>
                <a:path w="17801" h="1799" extrusionOk="0">
                  <a:moveTo>
                    <a:pt x="905" y="1"/>
                  </a:moveTo>
                  <a:cubicBezTo>
                    <a:pt x="405" y="1"/>
                    <a:pt x="1" y="406"/>
                    <a:pt x="1" y="894"/>
                  </a:cubicBezTo>
                  <a:cubicBezTo>
                    <a:pt x="1" y="1394"/>
                    <a:pt x="405" y="1799"/>
                    <a:pt x="905" y="1799"/>
                  </a:cubicBezTo>
                  <a:lnTo>
                    <a:pt x="16896" y="1799"/>
                  </a:lnTo>
                  <a:cubicBezTo>
                    <a:pt x="17396" y="1799"/>
                    <a:pt x="17800" y="1394"/>
                    <a:pt x="17800" y="894"/>
                  </a:cubicBezTo>
                  <a:cubicBezTo>
                    <a:pt x="17800" y="406"/>
                    <a:pt x="17396" y="1"/>
                    <a:pt x="16896"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342;p20">
              <a:extLst>
                <a:ext uri="{FF2B5EF4-FFF2-40B4-BE49-F238E27FC236}">
                  <a16:creationId xmlns:a16="http://schemas.microsoft.com/office/drawing/2014/main" id="{78107A35-4FA7-4575-9486-BAD365819BA8}"/>
                </a:ext>
              </a:extLst>
            </p:cNvPr>
            <p:cNvSpPr txBox="1"/>
            <p:nvPr/>
          </p:nvSpPr>
          <p:spPr>
            <a:xfrm>
              <a:off x="6194242" y="3408735"/>
              <a:ext cx="1808400" cy="3663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100">
                  <a:solidFill>
                    <a:srgbClr val="434343"/>
                  </a:solidFill>
                  <a:latin typeface="Sagona ExtraLight" panose="02020303050505020204" pitchFamily="18" charset="0"/>
                  <a:sym typeface="Roboto"/>
                </a:rPr>
                <a:t>Disposiciones internas que aseguran la aplicacion de la normativa de la CGR</a:t>
              </a:r>
              <a:endParaRPr sz="1100">
                <a:solidFill>
                  <a:srgbClr val="434343"/>
                </a:solidFill>
                <a:latin typeface="Sagona ExtraLight" panose="02020303050505020204" pitchFamily="18" charset="0"/>
                <a:sym typeface="Roboto"/>
              </a:endParaRPr>
            </a:p>
          </p:txBody>
        </p:sp>
        <p:sp>
          <p:nvSpPr>
            <p:cNvPr id="178" name="Google Shape;343;p20">
              <a:extLst>
                <a:ext uri="{FF2B5EF4-FFF2-40B4-BE49-F238E27FC236}">
                  <a16:creationId xmlns:a16="http://schemas.microsoft.com/office/drawing/2014/main" id="{B8891BE2-408B-4DC2-BCD0-395C56CC03A7}"/>
                </a:ext>
              </a:extLst>
            </p:cNvPr>
            <p:cNvSpPr txBox="1"/>
            <p:nvPr/>
          </p:nvSpPr>
          <p:spPr>
            <a:xfrm>
              <a:off x="6218127" y="3126986"/>
              <a:ext cx="1808400" cy="366300"/>
            </a:xfrm>
            <a:prstGeom prst="rect">
              <a:avLst/>
            </a:prstGeom>
            <a:noFill/>
            <a:ln>
              <a:noFill/>
            </a:ln>
          </p:spPr>
          <p:txBody>
            <a:bodyPr spcFirstLastPara="1" wrap="square" lIns="91425" tIns="91425" rIns="91425" bIns="91425" anchor="ctr" anchorCtr="0">
              <a:noAutofit/>
            </a:bodyPr>
            <a:lstStyle/>
            <a:p>
              <a:pPr lvl="0" indent="0" algn="r">
                <a:spcBef>
                  <a:spcPts val="0"/>
                </a:spcBef>
                <a:spcAft>
                  <a:spcPts val="0"/>
                </a:spcAft>
                <a:buNone/>
              </a:pPr>
              <a:r>
                <a:rPr lang="en" sz="1400" b="1">
                  <a:solidFill>
                    <a:srgbClr val="434343"/>
                  </a:solidFill>
                  <a:latin typeface="Sagona ExtraLight" panose="02020303050505020204" pitchFamily="18" charset="0"/>
                  <a:sym typeface="Fira Sans Extra Condensed Medium"/>
                </a:rPr>
                <a:t>Actividades </a:t>
              </a:r>
            </a:p>
            <a:p>
              <a:pPr lvl="0" indent="0" algn="r">
                <a:spcBef>
                  <a:spcPts val="0"/>
                </a:spcBef>
                <a:spcAft>
                  <a:spcPts val="0"/>
                </a:spcAft>
                <a:buNone/>
              </a:pPr>
              <a:r>
                <a:rPr lang="en" sz="1400" b="1">
                  <a:solidFill>
                    <a:srgbClr val="434343"/>
                  </a:solidFill>
                  <a:latin typeface="Sagona ExtraLight" panose="02020303050505020204" pitchFamily="18" charset="0"/>
                  <a:sym typeface="Fira Sans Extra Condensed Medium"/>
                </a:rPr>
                <a:t>de control</a:t>
              </a:r>
              <a:endParaRPr sz="1400" b="1">
                <a:solidFill>
                  <a:srgbClr val="434343"/>
                </a:solidFill>
                <a:latin typeface="Sagona ExtraLight" panose="02020303050505020204" pitchFamily="18" charset="0"/>
                <a:sym typeface="Fira Sans Extra Condensed Medium"/>
              </a:endParaRPr>
            </a:p>
          </p:txBody>
        </p:sp>
      </p:grpSp>
      <p:grpSp>
        <p:nvGrpSpPr>
          <p:cNvPr id="179" name="Google Shape;311;p20">
            <a:extLst>
              <a:ext uri="{FF2B5EF4-FFF2-40B4-BE49-F238E27FC236}">
                <a16:creationId xmlns:a16="http://schemas.microsoft.com/office/drawing/2014/main" id="{79B43F07-095B-499C-A6C0-D530259DD92A}"/>
              </a:ext>
            </a:extLst>
          </p:cNvPr>
          <p:cNvGrpSpPr/>
          <p:nvPr/>
        </p:nvGrpSpPr>
        <p:grpSpPr>
          <a:xfrm>
            <a:off x="9019238" y="3166973"/>
            <a:ext cx="2296816" cy="1968588"/>
            <a:chOff x="1060861" y="2670884"/>
            <a:chExt cx="1948193" cy="1631171"/>
          </a:xfrm>
        </p:grpSpPr>
        <p:sp>
          <p:nvSpPr>
            <p:cNvPr id="180" name="Google Shape;312;p20">
              <a:extLst>
                <a:ext uri="{FF2B5EF4-FFF2-40B4-BE49-F238E27FC236}">
                  <a16:creationId xmlns:a16="http://schemas.microsoft.com/office/drawing/2014/main" id="{321F2F4B-7DD5-4F6B-BE08-93274A47F982}"/>
                </a:ext>
              </a:extLst>
            </p:cNvPr>
            <p:cNvSpPr/>
            <p:nvPr/>
          </p:nvSpPr>
          <p:spPr>
            <a:xfrm>
              <a:off x="2380975" y="4047033"/>
              <a:ext cx="628006" cy="255022"/>
            </a:xfrm>
            <a:custGeom>
              <a:avLst/>
              <a:gdLst/>
              <a:ahLst/>
              <a:cxnLst/>
              <a:rect l="l" t="t" r="r" b="b"/>
              <a:pathLst>
                <a:path w="20587" h="8360" extrusionOk="0">
                  <a:moveTo>
                    <a:pt x="1" y="1"/>
                  </a:moveTo>
                  <a:lnTo>
                    <a:pt x="1" y="8359"/>
                  </a:lnTo>
                  <a:lnTo>
                    <a:pt x="16598" y="1620"/>
                  </a:lnTo>
                  <a:lnTo>
                    <a:pt x="20587" y="1"/>
                  </a:lnTo>
                  <a:close/>
                </a:path>
              </a:pathLst>
            </a:cu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313;p20">
              <a:extLst>
                <a:ext uri="{FF2B5EF4-FFF2-40B4-BE49-F238E27FC236}">
                  <a16:creationId xmlns:a16="http://schemas.microsoft.com/office/drawing/2014/main" id="{3D9EB0AD-411A-418D-874F-0F240602D681}"/>
                </a:ext>
              </a:extLst>
            </p:cNvPr>
            <p:cNvSpPr/>
            <p:nvPr/>
          </p:nvSpPr>
          <p:spPr>
            <a:xfrm>
              <a:off x="1107311" y="3041771"/>
              <a:ext cx="1901743" cy="1005353"/>
            </a:xfrm>
            <a:custGeom>
              <a:avLst/>
              <a:gdLst/>
              <a:ahLst/>
              <a:cxnLst/>
              <a:rect l="l" t="t" r="r" b="b"/>
              <a:pathLst>
                <a:path w="62342" h="32957" extrusionOk="0">
                  <a:moveTo>
                    <a:pt x="1" y="0"/>
                  </a:moveTo>
                  <a:lnTo>
                    <a:pt x="1" y="29147"/>
                  </a:lnTo>
                  <a:cubicBezTo>
                    <a:pt x="1" y="31254"/>
                    <a:pt x="1715" y="32957"/>
                    <a:pt x="3811" y="32957"/>
                  </a:cubicBezTo>
                  <a:lnTo>
                    <a:pt x="62342" y="32957"/>
                  </a:lnTo>
                  <a:lnTo>
                    <a:pt x="62342" y="3810"/>
                  </a:lnTo>
                  <a:cubicBezTo>
                    <a:pt x="62342" y="1703"/>
                    <a:pt x="60639" y="0"/>
                    <a:pt x="58532" y="0"/>
                  </a:cubicBez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314;p20">
              <a:extLst>
                <a:ext uri="{FF2B5EF4-FFF2-40B4-BE49-F238E27FC236}">
                  <a16:creationId xmlns:a16="http://schemas.microsoft.com/office/drawing/2014/main" id="{98DD6DBA-5B73-466A-BE3B-1044D9124055}"/>
                </a:ext>
              </a:extLst>
            </p:cNvPr>
            <p:cNvSpPr/>
            <p:nvPr/>
          </p:nvSpPr>
          <p:spPr>
            <a:xfrm>
              <a:off x="2380975" y="4047033"/>
              <a:ext cx="628006" cy="49449"/>
            </a:xfrm>
            <a:custGeom>
              <a:avLst/>
              <a:gdLst/>
              <a:ahLst/>
              <a:cxnLst/>
              <a:rect l="l" t="t" r="r" b="b"/>
              <a:pathLst>
                <a:path w="20587" h="1621" extrusionOk="0">
                  <a:moveTo>
                    <a:pt x="1" y="1"/>
                  </a:moveTo>
                  <a:lnTo>
                    <a:pt x="1" y="1620"/>
                  </a:lnTo>
                  <a:lnTo>
                    <a:pt x="20587" y="1"/>
                  </a:lnTo>
                  <a:close/>
                </a:path>
              </a:pathLst>
            </a:custGeom>
            <a:solidFill>
              <a:srgbClr val="004D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315;p20">
              <a:extLst>
                <a:ext uri="{FF2B5EF4-FFF2-40B4-BE49-F238E27FC236}">
                  <a16:creationId xmlns:a16="http://schemas.microsoft.com/office/drawing/2014/main" id="{9D13C71C-2E13-4D4A-9510-CF719199B42B}"/>
                </a:ext>
              </a:extLst>
            </p:cNvPr>
            <p:cNvSpPr/>
            <p:nvPr/>
          </p:nvSpPr>
          <p:spPr>
            <a:xfrm>
              <a:off x="1107311" y="3041771"/>
              <a:ext cx="787456" cy="416607"/>
            </a:xfrm>
            <a:custGeom>
              <a:avLst/>
              <a:gdLst/>
              <a:ahLst/>
              <a:cxnLst/>
              <a:rect l="l" t="t" r="r" b="b"/>
              <a:pathLst>
                <a:path w="25814" h="13657" extrusionOk="0">
                  <a:moveTo>
                    <a:pt x="1" y="0"/>
                  </a:moveTo>
                  <a:lnTo>
                    <a:pt x="1" y="6215"/>
                  </a:lnTo>
                  <a:cubicBezTo>
                    <a:pt x="644" y="7478"/>
                    <a:pt x="1489" y="8632"/>
                    <a:pt x="2513" y="9656"/>
                  </a:cubicBezTo>
                  <a:cubicBezTo>
                    <a:pt x="5085" y="12228"/>
                    <a:pt x="8514" y="13657"/>
                    <a:pt x="12157" y="13657"/>
                  </a:cubicBezTo>
                  <a:cubicBezTo>
                    <a:pt x="15812" y="13657"/>
                    <a:pt x="19241" y="12228"/>
                    <a:pt x="21813" y="9656"/>
                  </a:cubicBezTo>
                  <a:cubicBezTo>
                    <a:pt x="24397" y="7073"/>
                    <a:pt x="25814" y="3644"/>
                    <a:pt x="25814"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316;p20">
              <a:extLst>
                <a:ext uri="{FF2B5EF4-FFF2-40B4-BE49-F238E27FC236}">
                  <a16:creationId xmlns:a16="http://schemas.microsoft.com/office/drawing/2014/main" id="{90C957D1-784A-4AFD-8E09-B643F59076A4}"/>
                </a:ext>
              </a:extLst>
            </p:cNvPr>
            <p:cNvSpPr/>
            <p:nvPr/>
          </p:nvSpPr>
          <p:spPr>
            <a:xfrm>
              <a:off x="1071013" y="2670884"/>
              <a:ext cx="814300" cy="741851"/>
            </a:xfrm>
            <a:custGeom>
              <a:avLst/>
              <a:gdLst/>
              <a:ahLst/>
              <a:cxnLst/>
              <a:rect l="l" t="t" r="r" b="b"/>
              <a:pathLst>
                <a:path w="26694" h="24319" extrusionOk="0">
                  <a:moveTo>
                    <a:pt x="13353" y="0"/>
                  </a:moveTo>
                  <a:cubicBezTo>
                    <a:pt x="10240" y="0"/>
                    <a:pt x="7126" y="1188"/>
                    <a:pt x="4751" y="3563"/>
                  </a:cubicBezTo>
                  <a:cubicBezTo>
                    <a:pt x="0" y="8314"/>
                    <a:pt x="0" y="16005"/>
                    <a:pt x="4751" y="20756"/>
                  </a:cubicBezTo>
                  <a:cubicBezTo>
                    <a:pt x="7126" y="23131"/>
                    <a:pt x="10240" y="24319"/>
                    <a:pt x="13353" y="24319"/>
                  </a:cubicBezTo>
                  <a:cubicBezTo>
                    <a:pt x="16466" y="24319"/>
                    <a:pt x="19580" y="23131"/>
                    <a:pt x="21955" y="20756"/>
                  </a:cubicBezTo>
                  <a:cubicBezTo>
                    <a:pt x="26694" y="16005"/>
                    <a:pt x="26694" y="8314"/>
                    <a:pt x="21955" y="3563"/>
                  </a:cubicBezTo>
                  <a:cubicBezTo>
                    <a:pt x="19580" y="1188"/>
                    <a:pt x="16466" y="0"/>
                    <a:pt x="133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317;p20">
              <a:extLst>
                <a:ext uri="{FF2B5EF4-FFF2-40B4-BE49-F238E27FC236}">
                  <a16:creationId xmlns:a16="http://schemas.microsoft.com/office/drawing/2014/main" id="{59C45C5F-B58C-4D1B-8E1B-6AFCA1D06DC4}"/>
                </a:ext>
              </a:extLst>
            </p:cNvPr>
            <p:cNvSpPr/>
            <p:nvPr/>
          </p:nvSpPr>
          <p:spPr>
            <a:xfrm>
              <a:off x="1111673" y="2707915"/>
              <a:ext cx="732974" cy="667785"/>
            </a:xfrm>
            <a:custGeom>
              <a:avLst/>
              <a:gdLst/>
              <a:ahLst/>
              <a:cxnLst/>
              <a:rect l="l" t="t" r="r" b="b"/>
              <a:pathLst>
                <a:path w="24028" h="21891" extrusionOk="0">
                  <a:moveTo>
                    <a:pt x="12014" y="1"/>
                  </a:moveTo>
                  <a:cubicBezTo>
                    <a:pt x="9213" y="1"/>
                    <a:pt x="6412" y="1069"/>
                    <a:pt x="4275" y="3206"/>
                  </a:cubicBezTo>
                  <a:cubicBezTo>
                    <a:pt x="1" y="7481"/>
                    <a:pt x="1" y="14410"/>
                    <a:pt x="4275" y="18684"/>
                  </a:cubicBezTo>
                  <a:cubicBezTo>
                    <a:pt x="6412" y="20822"/>
                    <a:pt x="9213" y="21890"/>
                    <a:pt x="12014" y="21890"/>
                  </a:cubicBezTo>
                  <a:cubicBezTo>
                    <a:pt x="14815" y="21890"/>
                    <a:pt x="17616" y="20822"/>
                    <a:pt x="19753" y="18684"/>
                  </a:cubicBezTo>
                  <a:cubicBezTo>
                    <a:pt x="24027" y="14410"/>
                    <a:pt x="24027" y="7481"/>
                    <a:pt x="19753" y="3206"/>
                  </a:cubicBezTo>
                  <a:cubicBezTo>
                    <a:pt x="17616" y="1069"/>
                    <a:pt x="14815" y="1"/>
                    <a:pt x="12014" y="1"/>
                  </a:cubicBezTo>
                  <a:close/>
                </a:path>
              </a:pathLst>
            </a:custGeom>
            <a:solidFill>
              <a:srgbClr val="0070C0"/>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3000">
                  <a:solidFill>
                    <a:srgbClr val="FFFFFF"/>
                  </a:solidFill>
                  <a:latin typeface="Fira Sans Extra Condensed Medium"/>
                  <a:ea typeface="Fira Sans Extra Condensed Medium"/>
                  <a:cs typeface="Fira Sans Extra Condensed Medium"/>
                  <a:sym typeface="Fira Sans Extra Condensed Medium"/>
                </a:rPr>
                <a:t>04</a:t>
              </a:r>
              <a:endParaRPr sz="3000"/>
            </a:p>
          </p:txBody>
        </p:sp>
        <p:sp>
          <p:nvSpPr>
            <p:cNvPr id="186" name="Google Shape;318;p20">
              <a:extLst>
                <a:ext uri="{FF2B5EF4-FFF2-40B4-BE49-F238E27FC236}">
                  <a16:creationId xmlns:a16="http://schemas.microsoft.com/office/drawing/2014/main" id="{05055510-903C-42A2-89E0-D657E43F82FE}"/>
                </a:ext>
              </a:extLst>
            </p:cNvPr>
            <p:cNvSpPr/>
            <p:nvPr/>
          </p:nvSpPr>
          <p:spPr>
            <a:xfrm>
              <a:off x="1107311" y="3871274"/>
              <a:ext cx="1901743" cy="175800"/>
            </a:xfrm>
            <a:custGeom>
              <a:avLst/>
              <a:gdLst/>
              <a:ahLst/>
              <a:cxnLst/>
              <a:rect l="l" t="t" r="r" b="b"/>
              <a:pathLst>
                <a:path w="62342" h="5763" extrusionOk="0">
                  <a:moveTo>
                    <a:pt x="1" y="0"/>
                  </a:moveTo>
                  <a:lnTo>
                    <a:pt x="1" y="1953"/>
                  </a:lnTo>
                  <a:cubicBezTo>
                    <a:pt x="1" y="4060"/>
                    <a:pt x="1703" y="5763"/>
                    <a:pt x="3811" y="5763"/>
                  </a:cubicBezTo>
                  <a:lnTo>
                    <a:pt x="62342" y="5763"/>
                  </a:lnTo>
                  <a:lnTo>
                    <a:pt x="62342" y="3810"/>
                  </a:lnTo>
                  <a:lnTo>
                    <a:pt x="3811" y="3810"/>
                  </a:lnTo>
                  <a:cubicBezTo>
                    <a:pt x="1703" y="3810"/>
                    <a:pt x="1" y="2108"/>
                    <a:pt x="1"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319;p20">
              <a:extLst>
                <a:ext uri="{FF2B5EF4-FFF2-40B4-BE49-F238E27FC236}">
                  <a16:creationId xmlns:a16="http://schemas.microsoft.com/office/drawing/2014/main" id="{0AD7AD61-3D68-4C9E-9A1F-2EB488CFD380}"/>
                </a:ext>
              </a:extLst>
            </p:cNvPr>
            <p:cNvSpPr/>
            <p:nvPr/>
          </p:nvSpPr>
          <p:spPr>
            <a:xfrm>
              <a:off x="2346476" y="3904309"/>
              <a:ext cx="543020" cy="54878"/>
            </a:xfrm>
            <a:custGeom>
              <a:avLst/>
              <a:gdLst/>
              <a:ahLst/>
              <a:cxnLst/>
              <a:rect l="l" t="t" r="r" b="b"/>
              <a:pathLst>
                <a:path w="17801" h="1799" extrusionOk="0">
                  <a:moveTo>
                    <a:pt x="906" y="1"/>
                  </a:moveTo>
                  <a:cubicBezTo>
                    <a:pt x="406" y="1"/>
                    <a:pt x="1" y="406"/>
                    <a:pt x="1" y="894"/>
                  </a:cubicBezTo>
                  <a:cubicBezTo>
                    <a:pt x="1" y="1394"/>
                    <a:pt x="406" y="1799"/>
                    <a:pt x="906" y="1799"/>
                  </a:cubicBezTo>
                  <a:lnTo>
                    <a:pt x="16908" y="1799"/>
                  </a:lnTo>
                  <a:cubicBezTo>
                    <a:pt x="17396" y="1799"/>
                    <a:pt x="17801" y="1394"/>
                    <a:pt x="17801" y="894"/>
                  </a:cubicBezTo>
                  <a:cubicBezTo>
                    <a:pt x="17801" y="406"/>
                    <a:pt x="17396" y="1"/>
                    <a:pt x="16908" y="1"/>
                  </a:cubicBezTo>
                  <a:close/>
                </a:path>
              </a:pathLst>
            </a:cu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320;p20">
              <a:extLst>
                <a:ext uri="{FF2B5EF4-FFF2-40B4-BE49-F238E27FC236}">
                  <a16:creationId xmlns:a16="http://schemas.microsoft.com/office/drawing/2014/main" id="{8350A7CC-EDFF-474C-9D7C-E52822651D23}"/>
                </a:ext>
              </a:extLst>
            </p:cNvPr>
            <p:cNvSpPr txBox="1"/>
            <p:nvPr/>
          </p:nvSpPr>
          <p:spPr>
            <a:xfrm>
              <a:off x="1060861" y="3408735"/>
              <a:ext cx="1854850" cy="366300"/>
            </a:xfrm>
            <a:prstGeom prst="rect">
              <a:avLst/>
            </a:prstGeom>
            <a:noFill/>
            <a:ln>
              <a:noFill/>
            </a:ln>
          </p:spPr>
          <p:txBody>
            <a:bodyPr spcFirstLastPara="1" wrap="square" lIns="91425" tIns="91425" rIns="91425" bIns="91425" anchor="t" anchorCtr="0">
              <a:noAutofit/>
            </a:bodyPr>
            <a:lstStyle/>
            <a:p>
              <a:pPr lvl="0" indent="0" algn="r">
                <a:spcBef>
                  <a:spcPts val="0"/>
                </a:spcBef>
                <a:spcAft>
                  <a:spcPts val="0"/>
                </a:spcAft>
                <a:buNone/>
              </a:pPr>
              <a:r>
                <a:rPr lang="en" sz="1050">
                  <a:solidFill>
                    <a:srgbClr val="434343"/>
                  </a:solidFill>
                  <a:latin typeface="Sagona ExtraLight" panose="02020303050505020204" pitchFamily="18" charset="0"/>
                  <a:sym typeface="Roboto"/>
                </a:rPr>
                <a:t>Funcionario o funcionaria con responsabilidad de ordenar y  tomar decisiones </a:t>
              </a:r>
              <a:endParaRPr sz="1050">
                <a:solidFill>
                  <a:srgbClr val="434343"/>
                </a:solidFill>
                <a:latin typeface="Sagona ExtraLight" panose="02020303050505020204" pitchFamily="18" charset="0"/>
                <a:sym typeface="Roboto"/>
              </a:endParaRPr>
            </a:p>
          </p:txBody>
        </p:sp>
        <p:sp>
          <p:nvSpPr>
            <p:cNvPr id="189" name="Google Shape;321;p20">
              <a:extLst>
                <a:ext uri="{FF2B5EF4-FFF2-40B4-BE49-F238E27FC236}">
                  <a16:creationId xmlns:a16="http://schemas.microsoft.com/office/drawing/2014/main" id="{8FFF13B2-3820-4DFB-8AFF-1D84AABECABA}"/>
                </a:ext>
              </a:extLst>
            </p:cNvPr>
            <p:cNvSpPr txBox="1"/>
            <p:nvPr/>
          </p:nvSpPr>
          <p:spPr>
            <a:xfrm>
              <a:off x="1153945" y="3102487"/>
              <a:ext cx="1808400" cy="366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1400" b="1">
                  <a:solidFill>
                    <a:srgbClr val="434343"/>
                  </a:solidFill>
                  <a:latin typeface="Sagona ExtraLight" panose="02020303050505020204" pitchFamily="18" charset="0"/>
                  <a:sym typeface="Fira Sans Extra Condensed Medium"/>
                </a:rPr>
                <a:t>Títular </a:t>
              </a:r>
            </a:p>
            <a:p>
              <a:pPr marL="0" lvl="0" indent="0" algn="r" rtl="0">
                <a:spcBef>
                  <a:spcPts val="0"/>
                </a:spcBef>
                <a:spcAft>
                  <a:spcPts val="0"/>
                </a:spcAft>
                <a:buNone/>
              </a:pPr>
              <a:r>
                <a:rPr lang="en" sz="1400" b="1">
                  <a:solidFill>
                    <a:srgbClr val="434343"/>
                  </a:solidFill>
                  <a:latin typeface="Sagona ExtraLight" panose="02020303050505020204" pitchFamily="18" charset="0"/>
                  <a:sym typeface="Fira Sans Extra Condensed Medium"/>
                </a:rPr>
                <a:t>subordinado</a:t>
              </a:r>
              <a:endParaRPr sz="1400" b="1">
                <a:solidFill>
                  <a:srgbClr val="434343"/>
                </a:solidFill>
                <a:latin typeface="Sagona ExtraLight" panose="02020303050505020204" pitchFamily="18" charset="0"/>
                <a:sym typeface="Fira Sans Extra Condensed Medium"/>
              </a:endParaRPr>
            </a:p>
          </p:txBody>
        </p:sp>
      </p:grpSp>
      <p:graphicFrame>
        <p:nvGraphicFramePr>
          <p:cNvPr id="81" name="Diagrama 80">
            <a:extLst>
              <a:ext uri="{FF2B5EF4-FFF2-40B4-BE49-F238E27FC236}">
                <a16:creationId xmlns:a16="http://schemas.microsoft.com/office/drawing/2014/main" id="{12F84ABC-17B4-4A81-B935-91AD6CAA1845}"/>
              </a:ext>
            </a:extLst>
          </p:cNvPr>
          <p:cNvGraphicFramePr/>
          <p:nvPr>
            <p:extLst>
              <p:ext uri="{D42A27DB-BD31-4B8C-83A1-F6EECF244321}">
                <p14:modId xmlns:p14="http://schemas.microsoft.com/office/powerpoint/2010/main" val="2195730344"/>
              </p:ext>
            </p:extLst>
          </p:nvPr>
        </p:nvGraphicFramePr>
        <p:xfrm>
          <a:off x="1240080" y="1345099"/>
          <a:ext cx="9489178" cy="16004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77471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81"/>
                                        </p:tgtEl>
                                        <p:attrNameLst>
                                          <p:attrName>style.visibility</p:attrName>
                                        </p:attrNameLst>
                                      </p:cBhvr>
                                      <p:to>
                                        <p:strVal val="visible"/>
                                      </p:to>
                                    </p:set>
                                    <p:anim calcmode="lin" valueType="num">
                                      <p:cBhvr additive="base">
                                        <p:cTn id="11" dur="500" fill="hold"/>
                                        <p:tgtEl>
                                          <p:spTgt spid="81"/>
                                        </p:tgtEl>
                                        <p:attrNameLst>
                                          <p:attrName>ppt_x</p:attrName>
                                        </p:attrNameLst>
                                      </p:cBhvr>
                                      <p:tavLst>
                                        <p:tav tm="0">
                                          <p:val>
                                            <p:strVal val="#ppt_x"/>
                                          </p:val>
                                        </p:tav>
                                        <p:tav tm="100000">
                                          <p:val>
                                            <p:strVal val="#ppt_x"/>
                                          </p:val>
                                        </p:tav>
                                      </p:tavLst>
                                    </p:anim>
                                    <p:anim calcmode="lin" valueType="num">
                                      <p:cBhvr additive="base">
                                        <p:cTn id="12" dur="500" fill="hold"/>
                                        <p:tgtEl>
                                          <p:spTgt spid="8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7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4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5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81"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59F63D-D729-4EA4-853E-21860D8494FA}"/>
              </a:ext>
            </a:extLst>
          </p:cNvPr>
          <p:cNvSpPr>
            <a:spLocks noGrp="1"/>
          </p:cNvSpPr>
          <p:nvPr>
            <p:ph type="ctrTitle"/>
          </p:nvPr>
        </p:nvSpPr>
        <p:spPr/>
        <p:txBody>
          <a:bodyPr/>
          <a:lstStyle/>
          <a:p>
            <a:r>
              <a:rPr lang="es-ES"/>
              <a:t>Marco normativo</a:t>
            </a:r>
            <a:endParaRPr lang="es-CR"/>
          </a:p>
        </p:txBody>
      </p:sp>
      <p:graphicFrame>
        <p:nvGraphicFramePr>
          <p:cNvPr id="6" name="Diagrama 5">
            <a:extLst>
              <a:ext uri="{FF2B5EF4-FFF2-40B4-BE49-F238E27FC236}">
                <a16:creationId xmlns:a16="http://schemas.microsoft.com/office/drawing/2014/main" id="{77552845-8CEF-4B9C-8440-19265B952333}"/>
              </a:ext>
            </a:extLst>
          </p:cNvPr>
          <p:cNvGraphicFramePr/>
          <p:nvPr>
            <p:extLst>
              <p:ext uri="{D42A27DB-BD31-4B8C-83A1-F6EECF244321}">
                <p14:modId xmlns:p14="http://schemas.microsoft.com/office/powerpoint/2010/main" val="4165419185"/>
              </p:ext>
            </p:extLst>
          </p:nvPr>
        </p:nvGraphicFramePr>
        <p:xfrm>
          <a:off x="2275346" y="2465800"/>
          <a:ext cx="8280970" cy="33596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ítulo 1">
            <a:extLst>
              <a:ext uri="{FF2B5EF4-FFF2-40B4-BE49-F238E27FC236}">
                <a16:creationId xmlns:a16="http://schemas.microsoft.com/office/drawing/2014/main" id="{A46F6B2D-B2B1-456F-BD45-167DF5AFCF83}"/>
              </a:ext>
            </a:extLst>
          </p:cNvPr>
          <p:cNvSpPr txBox="1">
            <a:spLocks/>
          </p:cNvSpPr>
          <p:nvPr/>
        </p:nvSpPr>
        <p:spPr>
          <a:xfrm>
            <a:off x="1348647" y="1554491"/>
            <a:ext cx="10134369" cy="570401"/>
          </a:xfrm>
          <a:prstGeom prst="rect">
            <a:avLst/>
          </a:prstGeom>
        </p:spPr>
        <p:txBody>
          <a:bodyPr vert="horz" lIns="0" tIns="45720" rIns="0" bIns="45720" rtlCol="0" anchor="b">
            <a:noAutofit/>
          </a:bodyPr>
          <a:lstStyle>
            <a:lvl1pPr algn="l" defTabSz="914400" rtl="0" eaLnBrk="1" latinLnBrk="0" hangingPunct="1">
              <a:lnSpc>
                <a:spcPct val="90000"/>
              </a:lnSpc>
              <a:spcBef>
                <a:spcPct val="0"/>
              </a:spcBef>
              <a:buNone/>
              <a:defRPr sz="4500" b="0" i="0" kern="1200" cap="all" baseline="0">
                <a:solidFill>
                  <a:schemeClr val="accent4">
                    <a:lumMod val="75000"/>
                  </a:schemeClr>
                </a:solidFill>
                <a:latin typeface="Sagona ExtraLight" panose="02020303050505020204" pitchFamily="18" charset="0"/>
                <a:ea typeface="+mj-ea"/>
                <a:cs typeface="+mj-cs"/>
              </a:defRPr>
            </a:lvl1pPr>
          </a:lstStyle>
          <a:p>
            <a:r>
              <a:rPr lang="es-ES" sz="2000" i="1"/>
              <a:t>Normas y directrices</a:t>
            </a:r>
            <a:endParaRPr lang="es-CR" sz="2000" i="1"/>
          </a:p>
        </p:txBody>
      </p:sp>
      <p:cxnSp>
        <p:nvCxnSpPr>
          <p:cNvPr id="5" name="Conector recto 4">
            <a:extLst>
              <a:ext uri="{FF2B5EF4-FFF2-40B4-BE49-F238E27FC236}">
                <a16:creationId xmlns:a16="http://schemas.microsoft.com/office/drawing/2014/main" id="{03E59276-3763-4F4C-AC88-A1EAB023ED37}"/>
              </a:ext>
            </a:extLst>
          </p:cNvPr>
          <p:cNvCxnSpPr/>
          <p:nvPr/>
        </p:nvCxnSpPr>
        <p:spPr>
          <a:xfrm>
            <a:off x="1245326" y="1342197"/>
            <a:ext cx="9962605" cy="0"/>
          </a:xfrm>
          <a:prstGeom prst="line">
            <a:avLst/>
          </a:prstGeom>
          <a:ln>
            <a:solidFill>
              <a:srgbClr val="004D86"/>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4285659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graphicEl>
                                              <a:dgm id="{E17AE282-3CD1-457A-9787-1A192F8B1173}"/>
                                            </p:graphicEl>
                                          </p:spTgt>
                                        </p:tgtEl>
                                        <p:attrNameLst>
                                          <p:attrName>style.visibility</p:attrName>
                                        </p:attrNameLst>
                                      </p:cBhvr>
                                      <p:to>
                                        <p:strVal val="visible"/>
                                      </p:to>
                                    </p:set>
                                    <p:anim calcmode="lin" valueType="num">
                                      <p:cBhvr additive="base">
                                        <p:cTn id="11" dur="500" fill="hold"/>
                                        <p:tgtEl>
                                          <p:spTgt spid="6">
                                            <p:graphicEl>
                                              <a:dgm id="{E17AE282-3CD1-457A-9787-1A192F8B1173}"/>
                                            </p:graphic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graphicEl>
                                              <a:dgm id="{E17AE282-3CD1-457A-9787-1A192F8B1173}"/>
                                            </p:graphic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graphicEl>
                                              <a:dgm id="{59866DFA-014A-4A22-9716-6EE46872C774}"/>
                                            </p:graphicEl>
                                          </p:spTgt>
                                        </p:tgtEl>
                                        <p:attrNameLst>
                                          <p:attrName>style.visibility</p:attrName>
                                        </p:attrNameLst>
                                      </p:cBhvr>
                                      <p:to>
                                        <p:strVal val="visible"/>
                                      </p:to>
                                    </p:set>
                                    <p:anim calcmode="lin" valueType="num">
                                      <p:cBhvr additive="base">
                                        <p:cTn id="15" dur="500" fill="hold"/>
                                        <p:tgtEl>
                                          <p:spTgt spid="6">
                                            <p:graphicEl>
                                              <a:dgm id="{59866DFA-014A-4A22-9716-6EE46872C774}"/>
                                            </p:graphic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graphicEl>
                                              <a:dgm id="{59866DFA-014A-4A22-9716-6EE46872C774}"/>
                                            </p:graphic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graphicEl>
                                              <a:dgm id="{B4140A24-192D-4479-AD37-102F0394CFAD}"/>
                                            </p:graphicEl>
                                          </p:spTgt>
                                        </p:tgtEl>
                                        <p:attrNameLst>
                                          <p:attrName>style.visibility</p:attrName>
                                        </p:attrNameLst>
                                      </p:cBhvr>
                                      <p:to>
                                        <p:strVal val="visible"/>
                                      </p:to>
                                    </p:set>
                                    <p:anim calcmode="lin" valueType="num">
                                      <p:cBhvr additive="base">
                                        <p:cTn id="21" dur="500" fill="hold"/>
                                        <p:tgtEl>
                                          <p:spTgt spid="6">
                                            <p:graphicEl>
                                              <a:dgm id="{B4140A24-192D-4479-AD37-102F0394CFAD}"/>
                                            </p:graphic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graphicEl>
                                              <a:dgm id="{B4140A24-192D-4479-AD37-102F0394CFAD}"/>
                                            </p:graphic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6">
                                            <p:graphicEl>
                                              <a:dgm id="{B887EB7E-43F5-4235-9B6B-28CEA34934D4}"/>
                                            </p:graphicEl>
                                          </p:spTgt>
                                        </p:tgtEl>
                                        <p:attrNameLst>
                                          <p:attrName>style.visibility</p:attrName>
                                        </p:attrNameLst>
                                      </p:cBhvr>
                                      <p:to>
                                        <p:strVal val="visible"/>
                                      </p:to>
                                    </p:set>
                                    <p:anim calcmode="lin" valueType="num">
                                      <p:cBhvr additive="base">
                                        <p:cTn id="25" dur="500" fill="hold"/>
                                        <p:tgtEl>
                                          <p:spTgt spid="6">
                                            <p:graphicEl>
                                              <a:dgm id="{B887EB7E-43F5-4235-9B6B-28CEA34934D4}"/>
                                            </p:graphic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graphicEl>
                                              <a:dgm id="{B887EB7E-43F5-4235-9B6B-28CEA34934D4}"/>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one"/>
        </p:bldSub>
      </p:bldGraphic>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Google Shape;294;p20">
            <a:extLst>
              <a:ext uri="{FF2B5EF4-FFF2-40B4-BE49-F238E27FC236}">
                <a16:creationId xmlns:a16="http://schemas.microsoft.com/office/drawing/2014/main" id="{6F5F2328-43DE-4736-85F1-76CB32C8B7B5}"/>
              </a:ext>
            </a:extLst>
          </p:cNvPr>
          <p:cNvSpPr/>
          <p:nvPr/>
        </p:nvSpPr>
        <p:spPr>
          <a:xfrm>
            <a:off x="10009637" y="3716194"/>
            <a:ext cx="960053" cy="895307"/>
          </a:xfrm>
          <a:custGeom>
            <a:avLst/>
            <a:gdLst/>
            <a:ahLst/>
            <a:cxnLst/>
            <a:rect l="l" t="t" r="r" b="b"/>
            <a:pathLst>
              <a:path w="26695" h="24319" extrusionOk="0">
                <a:moveTo>
                  <a:pt x="13352" y="0"/>
                </a:moveTo>
                <a:cubicBezTo>
                  <a:pt x="10240" y="0"/>
                  <a:pt x="7127" y="1188"/>
                  <a:pt x="4751" y="3563"/>
                </a:cubicBezTo>
                <a:cubicBezTo>
                  <a:pt x="1" y="8314"/>
                  <a:pt x="1" y="16017"/>
                  <a:pt x="4751" y="20756"/>
                </a:cubicBezTo>
                <a:cubicBezTo>
                  <a:pt x="7127" y="23131"/>
                  <a:pt x="10240" y="24319"/>
                  <a:pt x="13352" y="24319"/>
                </a:cubicBezTo>
                <a:cubicBezTo>
                  <a:pt x="16464" y="24319"/>
                  <a:pt x="19575" y="23131"/>
                  <a:pt x="21944" y="20756"/>
                </a:cubicBezTo>
                <a:cubicBezTo>
                  <a:pt x="26695" y="16017"/>
                  <a:pt x="26695" y="8314"/>
                  <a:pt x="21944" y="3563"/>
                </a:cubicBezTo>
                <a:cubicBezTo>
                  <a:pt x="19575" y="1188"/>
                  <a:pt x="16464" y="0"/>
                  <a:pt x="133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ítulo 2">
            <a:extLst>
              <a:ext uri="{FF2B5EF4-FFF2-40B4-BE49-F238E27FC236}">
                <a16:creationId xmlns:a16="http://schemas.microsoft.com/office/drawing/2014/main" id="{12B178B4-CDED-454C-BED2-2E2B10ADA703}"/>
              </a:ext>
            </a:extLst>
          </p:cNvPr>
          <p:cNvSpPr>
            <a:spLocks noGrp="1"/>
          </p:cNvSpPr>
          <p:nvPr>
            <p:ph type="ctrTitle"/>
          </p:nvPr>
        </p:nvSpPr>
        <p:spPr/>
        <p:txBody>
          <a:bodyPr rtlCol="0"/>
          <a:lstStyle/>
          <a:p>
            <a:pPr rtl="0"/>
            <a:r>
              <a:rPr lang="es-ES"/>
              <a:t>Marco normativo</a:t>
            </a:r>
          </a:p>
        </p:txBody>
      </p:sp>
      <p:pic>
        <p:nvPicPr>
          <p:cNvPr id="4098" name="Imagen 1225941464">
            <a:extLst>
              <a:ext uri="{FF2B5EF4-FFF2-40B4-BE49-F238E27FC236}">
                <a16:creationId xmlns:a16="http://schemas.microsoft.com/office/drawing/2014/main" id="{0DCCEBC2-89CF-4526-A236-AB01B56D5FCE}"/>
              </a:ext>
            </a:extLst>
          </p:cNvPr>
          <p:cNvPicPr>
            <a:picLocks noChangeArrowheads="1"/>
          </p:cNvPicPr>
          <p:nvPr/>
        </p:nvPicPr>
        <p:blipFill>
          <a:blip r:embed="rId3">
            <a:extLst>
              <a:ext uri="{28A0092B-C50C-407E-A947-70E740481C1C}">
                <a14:useLocalDpi xmlns:a14="http://schemas.microsoft.com/office/drawing/2010/main" val="0"/>
              </a:ext>
            </a:extLst>
          </a:blip>
          <a:srcRect t="16577"/>
          <a:stretch>
            <a:fillRect/>
          </a:stretch>
        </p:blipFill>
        <p:spPr bwMode="auto">
          <a:xfrm>
            <a:off x="1222310" y="3005269"/>
            <a:ext cx="5779511" cy="2856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Diagrama 8">
            <a:extLst>
              <a:ext uri="{FF2B5EF4-FFF2-40B4-BE49-F238E27FC236}">
                <a16:creationId xmlns:a16="http://schemas.microsoft.com/office/drawing/2014/main" id="{592D89D0-A968-4189-BFE9-D57A001CAB10}"/>
              </a:ext>
            </a:extLst>
          </p:cNvPr>
          <p:cNvGraphicFramePr/>
          <p:nvPr>
            <p:extLst>
              <p:ext uri="{D42A27DB-BD31-4B8C-83A1-F6EECF244321}">
                <p14:modId xmlns:p14="http://schemas.microsoft.com/office/powerpoint/2010/main" val="1754805055"/>
              </p:ext>
            </p:extLst>
          </p:nvPr>
        </p:nvGraphicFramePr>
        <p:xfrm>
          <a:off x="1270267" y="1335408"/>
          <a:ext cx="10134371" cy="17996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6" name="Google Shape;1322;p43">
            <a:extLst>
              <a:ext uri="{FF2B5EF4-FFF2-40B4-BE49-F238E27FC236}">
                <a16:creationId xmlns:a16="http://schemas.microsoft.com/office/drawing/2014/main" id="{C8008490-D56A-4B56-8D22-A0DBB054ED74}"/>
              </a:ext>
            </a:extLst>
          </p:cNvPr>
          <p:cNvGrpSpPr/>
          <p:nvPr/>
        </p:nvGrpSpPr>
        <p:grpSpPr>
          <a:xfrm>
            <a:off x="7400160" y="3537918"/>
            <a:ext cx="4361529" cy="820638"/>
            <a:chOff x="2869538" y="1165275"/>
            <a:chExt cx="4361529" cy="820638"/>
          </a:xfrm>
        </p:grpSpPr>
        <p:sp>
          <p:nvSpPr>
            <p:cNvPr id="19" name="Google Shape;1325;p43">
              <a:extLst>
                <a:ext uri="{FF2B5EF4-FFF2-40B4-BE49-F238E27FC236}">
                  <a16:creationId xmlns:a16="http://schemas.microsoft.com/office/drawing/2014/main" id="{A6299563-98F6-4E3D-85EA-A986B8D31502}"/>
                </a:ext>
              </a:extLst>
            </p:cNvPr>
            <p:cNvSpPr/>
            <p:nvPr/>
          </p:nvSpPr>
          <p:spPr>
            <a:xfrm>
              <a:off x="2869538" y="1771888"/>
              <a:ext cx="213750" cy="214025"/>
            </a:xfrm>
            <a:custGeom>
              <a:avLst/>
              <a:gdLst/>
              <a:ahLst/>
              <a:cxnLst/>
              <a:rect l="l" t="t" r="r" b="b"/>
              <a:pathLst>
                <a:path w="8550" h="8561" extrusionOk="0">
                  <a:moveTo>
                    <a:pt x="4275" y="0"/>
                  </a:moveTo>
                  <a:cubicBezTo>
                    <a:pt x="1906" y="0"/>
                    <a:pt x="1" y="1917"/>
                    <a:pt x="1" y="4274"/>
                  </a:cubicBezTo>
                  <a:cubicBezTo>
                    <a:pt x="1" y="6644"/>
                    <a:pt x="1906" y="8561"/>
                    <a:pt x="4275" y="8561"/>
                  </a:cubicBezTo>
                  <a:cubicBezTo>
                    <a:pt x="6632" y="8561"/>
                    <a:pt x="8549" y="6644"/>
                    <a:pt x="8549" y="4274"/>
                  </a:cubicBezTo>
                  <a:cubicBezTo>
                    <a:pt x="8549" y="1917"/>
                    <a:pt x="6632" y="0"/>
                    <a:pt x="42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1326;p43">
              <a:extLst>
                <a:ext uri="{FF2B5EF4-FFF2-40B4-BE49-F238E27FC236}">
                  <a16:creationId xmlns:a16="http://schemas.microsoft.com/office/drawing/2014/main" id="{6E23CE7F-61B4-49D0-BBA1-F07083FEC2FD}"/>
                </a:ext>
              </a:extLst>
            </p:cNvPr>
            <p:cNvGrpSpPr/>
            <p:nvPr/>
          </p:nvGrpSpPr>
          <p:grpSpPr>
            <a:xfrm>
              <a:off x="4159888" y="1165275"/>
              <a:ext cx="3071179" cy="735225"/>
              <a:chOff x="4159888" y="1165263"/>
              <a:chExt cx="3071179" cy="735225"/>
            </a:xfrm>
          </p:grpSpPr>
          <p:sp>
            <p:nvSpPr>
              <p:cNvPr id="22" name="Google Shape;1327;p43">
                <a:extLst>
                  <a:ext uri="{FF2B5EF4-FFF2-40B4-BE49-F238E27FC236}">
                    <a16:creationId xmlns:a16="http://schemas.microsoft.com/office/drawing/2014/main" id="{AAAD36B4-DD94-4286-863E-1199B035040A}"/>
                  </a:ext>
                </a:extLst>
              </p:cNvPr>
              <p:cNvSpPr/>
              <p:nvPr/>
            </p:nvSpPr>
            <p:spPr>
              <a:xfrm>
                <a:off x="4417938" y="1165263"/>
                <a:ext cx="735250" cy="735225"/>
              </a:xfrm>
              <a:custGeom>
                <a:avLst/>
                <a:gdLst/>
                <a:ahLst/>
                <a:cxnLst/>
                <a:rect l="l" t="t" r="r" b="b"/>
                <a:pathLst>
                  <a:path w="29410" h="29409" extrusionOk="0">
                    <a:moveTo>
                      <a:pt x="14705" y="0"/>
                    </a:moveTo>
                    <a:cubicBezTo>
                      <a:pt x="6585" y="0"/>
                      <a:pt x="1" y="6584"/>
                      <a:pt x="1" y="14704"/>
                    </a:cubicBezTo>
                    <a:cubicBezTo>
                      <a:pt x="1" y="22824"/>
                      <a:pt x="6585" y="29409"/>
                      <a:pt x="14705" y="29409"/>
                    </a:cubicBezTo>
                    <a:cubicBezTo>
                      <a:pt x="22825" y="29409"/>
                      <a:pt x="29409" y="22824"/>
                      <a:pt x="29409" y="14704"/>
                    </a:cubicBezTo>
                    <a:cubicBezTo>
                      <a:pt x="29409" y="6584"/>
                      <a:pt x="22825" y="0"/>
                      <a:pt x="147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328;p43">
                <a:extLst>
                  <a:ext uri="{FF2B5EF4-FFF2-40B4-BE49-F238E27FC236}">
                    <a16:creationId xmlns:a16="http://schemas.microsoft.com/office/drawing/2014/main" id="{C8DCAF23-90EA-4996-AAA2-B7A68122ECD8}"/>
                  </a:ext>
                </a:extLst>
              </p:cNvPr>
              <p:cNvSpPr/>
              <p:nvPr/>
            </p:nvSpPr>
            <p:spPr>
              <a:xfrm>
                <a:off x="4453063" y="1200238"/>
                <a:ext cx="665000" cy="665275"/>
              </a:xfrm>
              <a:custGeom>
                <a:avLst/>
                <a:gdLst/>
                <a:ahLst/>
                <a:cxnLst/>
                <a:rect l="l" t="t" r="r" b="b"/>
                <a:pathLst>
                  <a:path w="26600" h="26611" extrusionOk="0">
                    <a:moveTo>
                      <a:pt x="13300" y="26610"/>
                    </a:moveTo>
                    <a:cubicBezTo>
                      <a:pt x="5966" y="26610"/>
                      <a:pt x="1" y="20634"/>
                      <a:pt x="1" y="13299"/>
                    </a:cubicBezTo>
                    <a:cubicBezTo>
                      <a:pt x="1" y="5965"/>
                      <a:pt x="5966" y="0"/>
                      <a:pt x="13300" y="0"/>
                    </a:cubicBezTo>
                    <a:cubicBezTo>
                      <a:pt x="20634" y="0"/>
                      <a:pt x="26599" y="5965"/>
                      <a:pt x="26599" y="13299"/>
                    </a:cubicBezTo>
                    <a:cubicBezTo>
                      <a:pt x="26599" y="20634"/>
                      <a:pt x="20634" y="26610"/>
                      <a:pt x="13300" y="26610"/>
                    </a:cubicBezTo>
                    <a:close/>
                    <a:moveTo>
                      <a:pt x="13300" y="453"/>
                    </a:moveTo>
                    <a:cubicBezTo>
                      <a:pt x="6216" y="453"/>
                      <a:pt x="453" y="6215"/>
                      <a:pt x="453" y="13299"/>
                    </a:cubicBezTo>
                    <a:cubicBezTo>
                      <a:pt x="453" y="20384"/>
                      <a:pt x="6216" y="26146"/>
                      <a:pt x="13300" y="26146"/>
                    </a:cubicBezTo>
                    <a:cubicBezTo>
                      <a:pt x="20384" y="26146"/>
                      <a:pt x="26147" y="20384"/>
                      <a:pt x="26147" y="13299"/>
                    </a:cubicBezTo>
                    <a:cubicBezTo>
                      <a:pt x="26147" y="6215"/>
                      <a:pt x="20384" y="453"/>
                      <a:pt x="13300" y="453"/>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329;p43">
                <a:extLst>
                  <a:ext uri="{FF2B5EF4-FFF2-40B4-BE49-F238E27FC236}">
                    <a16:creationId xmlns:a16="http://schemas.microsoft.com/office/drawing/2014/main" id="{6374599D-4563-4FFD-975E-94C641E4245B}"/>
                  </a:ext>
                </a:extLst>
              </p:cNvPr>
              <p:cNvSpPr/>
              <p:nvPr/>
            </p:nvSpPr>
            <p:spPr>
              <a:xfrm>
                <a:off x="4159888" y="1239975"/>
                <a:ext cx="927525" cy="585800"/>
              </a:xfrm>
              <a:custGeom>
                <a:avLst/>
                <a:gdLst/>
                <a:ahLst/>
                <a:cxnLst/>
                <a:rect l="l" t="t" r="r" b="b"/>
                <a:pathLst>
                  <a:path w="37101" h="23432" extrusionOk="0">
                    <a:moveTo>
                      <a:pt x="25539" y="251"/>
                    </a:moveTo>
                    <a:cubicBezTo>
                      <a:pt x="19872" y="1"/>
                      <a:pt x="15050" y="3846"/>
                      <a:pt x="13764" y="9073"/>
                    </a:cubicBezTo>
                    <a:cubicBezTo>
                      <a:pt x="13597" y="9740"/>
                      <a:pt x="12978" y="10216"/>
                      <a:pt x="12288" y="10216"/>
                    </a:cubicBezTo>
                    <a:lnTo>
                      <a:pt x="6263" y="10216"/>
                    </a:lnTo>
                    <a:cubicBezTo>
                      <a:pt x="5811" y="10216"/>
                      <a:pt x="5453" y="9847"/>
                      <a:pt x="5453" y="9406"/>
                    </a:cubicBezTo>
                    <a:lnTo>
                      <a:pt x="5453" y="6870"/>
                    </a:lnTo>
                    <a:cubicBezTo>
                      <a:pt x="5453" y="6561"/>
                      <a:pt x="5084" y="6406"/>
                      <a:pt x="4858" y="6620"/>
                    </a:cubicBezTo>
                    <a:lnTo>
                      <a:pt x="441" y="11050"/>
                    </a:lnTo>
                    <a:cubicBezTo>
                      <a:pt x="0" y="11490"/>
                      <a:pt x="0" y="12193"/>
                      <a:pt x="441" y="12621"/>
                    </a:cubicBezTo>
                    <a:lnTo>
                      <a:pt x="4858" y="17050"/>
                    </a:lnTo>
                    <a:cubicBezTo>
                      <a:pt x="5084" y="17265"/>
                      <a:pt x="5453" y="17110"/>
                      <a:pt x="5453" y="16800"/>
                    </a:cubicBezTo>
                    <a:lnTo>
                      <a:pt x="5453" y="14276"/>
                    </a:lnTo>
                    <a:cubicBezTo>
                      <a:pt x="5453" y="13824"/>
                      <a:pt x="5811" y="13466"/>
                      <a:pt x="6263" y="13466"/>
                    </a:cubicBezTo>
                    <a:lnTo>
                      <a:pt x="12288" y="13466"/>
                    </a:lnTo>
                    <a:cubicBezTo>
                      <a:pt x="13002" y="13466"/>
                      <a:pt x="13609" y="13955"/>
                      <a:pt x="13776" y="14645"/>
                    </a:cubicBezTo>
                    <a:cubicBezTo>
                      <a:pt x="15026" y="19693"/>
                      <a:pt x="19586" y="23432"/>
                      <a:pt x="25027" y="23432"/>
                    </a:cubicBezTo>
                    <a:cubicBezTo>
                      <a:pt x="31730" y="23432"/>
                      <a:pt x="37100" y="17753"/>
                      <a:pt x="36588" y="10954"/>
                    </a:cubicBezTo>
                    <a:cubicBezTo>
                      <a:pt x="36160" y="5144"/>
                      <a:pt x="31373" y="501"/>
                      <a:pt x="25539" y="251"/>
                    </a:cubicBezTo>
                    <a:close/>
                  </a:path>
                </a:pathLst>
              </a:custGeom>
              <a:solidFill>
                <a:srgbClr val="703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330;p43">
                <a:extLst>
                  <a:ext uri="{FF2B5EF4-FFF2-40B4-BE49-F238E27FC236}">
                    <a16:creationId xmlns:a16="http://schemas.microsoft.com/office/drawing/2014/main" id="{34201A27-C550-4036-A3D5-212CD21C1FCC}"/>
                  </a:ext>
                </a:extLst>
              </p:cNvPr>
              <p:cNvSpPr/>
              <p:nvPr/>
            </p:nvSpPr>
            <p:spPr>
              <a:xfrm>
                <a:off x="5000162" y="1258125"/>
                <a:ext cx="2230905" cy="549500"/>
              </a:xfrm>
              <a:custGeom>
                <a:avLst/>
                <a:gdLst/>
                <a:ahLst/>
                <a:cxnLst/>
                <a:rect l="l" t="t" r="r" b="b"/>
                <a:pathLst>
                  <a:path w="67176" h="21980" extrusionOk="0">
                    <a:moveTo>
                      <a:pt x="8799" y="1"/>
                    </a:moveTo>
                    <a:cubicBezTo>
                      <a:pt x="7942" y="1"/>
                      <a:pt x="7144" y="418"/>
                      <a:pt x="6644" y="1120"/>
                    </a:cubicBezTo>
                    <a:lnTo>
                      <a:pt x="608" y="9562"/>
                    </a:lnTo>
                    <a:cubicBezTo>
                      <a:pt x="1" y="10419"/>
                      <a:pt x="1" y="11562"/>
                      <a:pt x="608" y="12419"/>
                    </a:cubicBezTo>
                    <a:lnTo>
                      <a:pt x="6644" y="20861"/>
                    </a:lnTo>
                    <a:cubicBezTo>
                      <a:pt x="7144" y="21563"/>
                      <a:pt x="7942" y="21980"/>
                      <a:pt x="8799" y="21980"/>
                    </a:cubicBezTo>
                    <a:lnTo>
                      <a:pt x="56198" y="21980"/>
                    </a:lnTo>
                    <a:cubicBezTo>
                      <a:pt x="62258" y="21980"/>
                      <a:pt x="67176" y="17051"/>
                      <a:pt x="67176" y="10990"/>
                    </a:cubicBezTo>
                    <a:cubicBezTo>
                      <a:pt x="67176" y="4918"/>
                      <a:pt x="62258" y="1"/>
                      <a:pt x="56198" y="1"/>
                    </a:cubicBezTo>
                    <a:close/>
                  </a:path>
                </a:pathLst>
              </a:custGeom>
              <a:solidFill>
                <a:srgbClr val="E6E6E6"/>
              </a:solidFill>
              <a:ln>
                <a:noFill/>
              </a:ln>
            </p:spPr>
            <p:txBody>
              <a:bodyPr spcFirstLastPara="1" wrap="square" lIns="182875" tIns="91425" rIns="182875" bIns="91425" anchor="ctr" anchorCtr="0">
                <a:noAutofit/>
              </a:bodyPr>
              <a:lstStyle/>
              <a:p>
                <a:pPr marL="0" lvl="0" indent="0" algn="ctr" rtl="0">
                  <a:spcBef>
                    <a:spcPts val="0"/>
                  </a:spcBef>
                  <a:spcAft>
                    <a:spcPts val="0"/>
                  </a:spcAft>
                  <a:buClr>
                    <a:schemeClr val="dk1"/>
                  </a:buClr>
                  <a:buSzPts val="1100"/>
                  <a:buFont typeface="Arial"/>
                  <a:buNone/>
                </a:pPr>
                <a:r>
                  <a:rPr lang="es-CR" sz="1050">
                    <a:solidFill>
                      <a:srgbClr val="434343"/>
                    </a:solidFill>
                    <a:latin typeface="Sagona ExtraLight" panose="02020303050505020204" pitchFamily="18" charset="0"/>
                    <a:ea typeface="Roboto"/>
                    <a:sym typeface="Roboto"/>
                  </a:rPr>
                  <a:t>Modelo de Portafolio de Proyectos Institucionales</a:t>
                </a:r>
                <a:endParaRPr sz="1050">
                  <a:solidFill>
                    <a:srgbClr val="434343"/>
                  </a:solidFill>
                  <a:latin typeface="Sagona ExtraLight" panose="02020303050505020204" pitchFamily="18" charset="0"/>
                  <a:ea typeface="Roboto"/>
                  <a:sym typeface="Roboto"/>
                </a:endParaRPr>
              </a:p>
            </p:txBody>
          </p:sp>
          <p:sp>
            <p:nvSpPr>
              <p:cNvPr id="26" name="Google Shape;1331;p43">
                <a:extLst>
                  <a:ext uri="{FF2B5EF4-FFF2-40B4-BE49-F238E27FC236}">
                    <a16:creationId xmlns:a16="http://schemas.microsoft.com/office/drawing/2014/main" id="{1E096D9F-CFDA-4981-8CFD-77556BAEE266}"/>
                  </a:ext>
                </a:extLst>
              </p:cNvPr>
              <p:cNvSpPr txBox="1"/>
              <p:nvPr/>
            </p:nvSpPr>
            <p:spPr>
              <a:xfrm>
                <a:off x="4526363" y="1437089"/>
                <a:ext cx="518400" cy="280735"/>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400">
                    <a:solidFill>
                      <a:srgbClr val="FFFFFF"/>
                    </a:solidFill>
                    <a:latin typeface="Fira Sans Extra Condensed Medium"/>
                    <a:sym typeface="Fira Sans Extra Condensed Medium"/>
                  </a:rPr>
                  <a:t>01</a:t>
                </a:r>
                <a:endParaRPr sz="1400"/>
              </a:p>
            </p:txBody>
          </p:sp>
        </p:grpSp>
      </p:grpSp>
      <p:sp>
        <p:nvSpPr>
          <p:cNvPr id="12" name="CuadroTexto 11">
            <a:extLst>
              <a:ext uri="{FF2B5EF4-FFF2-40B4-BE49-F238E27FC236}">
                <a16:creationId xmlns:a16="http://schemas.microsoft.com/office/drawing/2014/main" id="{494EAD92-AD8E-4F7F-A8F3-BF22BD0716AA}"/>
              </a:ext>
            </a:extLst>
          </p:cNvPr>
          <p:cNvSpPr txBox="1"/>
          <p:nvPr/>
        </p:nvSpPr>
        <p:spPr>
          <a:xfrm>
            <a:off x="7047286" y="4064033"/>
            <a:ext cx="1662153" cy="369332"/>
          </a:xfrm>
          <a:prstGeom prst="rect">
            <a:avLst/>
          </a:prstGeom>
          <a:noFill/>
        </p:spPr>
        <p:txBody>
          <a:bodyPr wrap="square" rtlCol="0">
            <a:spAutoFit/>
          </a:bodyPr>
          <a:lstStyle/>
          <a:p>
            <a:r>
              <a:rPr lang="es-CR"/>
              <a:t>Actualizaciones </a:t>
            </a:r>
          </a:p>
        </p:txBody>
      </p:sp>
      <p:grpSp>
        <p:nvGrpSpPr>
          <p:cNvPr id="32" name="Google Shape;1368;p43">
            <a:extLst>
              <a:ext uri="{FF2B5EF4-FFF2-40B4-BE49-F238E27FC236}">
                <a16:creationId xmlns:a16="http://schemas.microsoft.com/office/drawing/2014/main" id="{B0DDC63D-2496-4DC7-A67F-5C0D9283C9FD}"/>
              </a:ext>
            </a:extLst>
          </p:cNvPr>
          <p:cNvGrpSpPr/>
          <p:nvPr/>
        </p:nvGrpSpPr>
        <p:grpSpPr>
          <a:xfrm>
            <a:off x="7966784" y="4258455"/>
            <a:ext cx="3794906" cy="795236"/>
            <a:chOff x="3392813" y="1992438"/>
            <a:chExt cx="3794906" cy="795236"/>
          </a:xfrm>
        </p:grpSpPr>
        <p:sp>
          <p:nvSpPr>
            <p:cNvPr id="35" name="Google Shape;1371;p43">
              <a:extLst>
                <a:ext uri="{FF2B5EF4-FFF2-40B4-BE49-F238E27FC236}">
                  <a16:creationId xmlns:a16="http://schemas.microsoft.com/office/drawing/2014/main" id="{5600898B-2B84-4B97-B252-200A51A8BB16}"/>
                </a:ext>
              </a:extLst>
            </p:cNvPr>
            <p:cNvSpPr/>
            <p:nvPr/>
          </p:nvSpPr>
          <p:spPr>
            <a:xfrm>
              <a:off x="3392813" y="2318063"/>
              <a:ext cx="213750" cy="213750"/>
            </a:xfrm>
            <a:custGeom>
              <a:avLst/>
              <a:gdLst/>
              <a:ahLst/>
              <a:cxnLst/>
              <a:rect l="l" t="t" r="r" b="b"/>
              <a:pathLst>
                <a:path w="8550" h="8550" extrusionOk="0">
                  <a:moveTo>
                    <a:pt x="4275" y="1"/>
                  </a:moveTo>
                  <a:cubicBezTo>
                    <a:pt x="1918" y="1"/>
                    <a:pt x="1" y="1918"/>
                    <a:pt x="1" y="4275"/>
                  </a:cubicBezTo>
                  <a:cubicBezTo>
                    <a:pt x="1" y="6633"/>
                    <a:pt x="1918" y="8550"/>
                    <a:pt x="4275" y="8550"/>
                  </a:cubicBezTo>
                  <a:cubicBezTo>
                    <a:pt x="6645" y="8550"/>
                    <a:pt x="8550" y="6633"/>
                    <a:pt x="8550" y="4275"/>
                  </a:cubicBezTo>
                  <a:cubicBezTo>
                    <a:pt x="8550" y="1918"/>
                    <a:pt x="6645" y="1"/>
                    <a:pt x="427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 name="Google Shape;1373;p43">
              <a:extLst>
                <a:ext uri="{FF2B5EF4-FFF2-40B4-BE49-F238E27FC236}">
                  <a16:creationId xmlns:a16="http://schemas.microsoft.com/office/drawing/2014/main" id="{545330D1-6B1F-4DDE-AB99-EEB09E70E8D2}"/>
                </a:ext>
              </a:extLst>
            </p:cNvPr>
            <p:cNvGrpSpPr/>
            <p:nvPr/>
          </p:nvGrpSpPr>
          <p:grpSpPr>
            <a:xfrm>
              <a:off x="4159888" y="1992438"/>
              <a:ext cx="3027831" cy="795236"/>
              <a:chOff x="4159888" y="2005238"/>
              <a:chExt cx="3027831" cy="795236"/>
            </a:xfrm>
          </p:grpSpPr>
          <p:sp>
            <p:nvSpPr>
              <p:cNvPr id="38" name="Google Shape;1374;p43">
                <a:extLst>
                  <a:ext uri="{FF2B5EF4-FFF2-40B4-BE49-F238E27FC236}">
                    <a16:creationId xmlns:a16="http://schemas.microsoft.com/office/drawing/2014/main" id="{84BA9F41-AA45-4FFB-9F72-1EBBEECC4F9D}"/>
                  </a:ext>
                </a:extLst>
              </p:cNvPr>
              <p:cNvSpPr/>
              <p:nvPr/>
            </p:nvSpPr>
            <p:spPr>
              <a:xfrm>
                <a:off x="4417938" y="2005238"/>
                <a:ext cx="735250" cy="735225"/>
              </a:xfrm>
              <a:custGeom>
                <a:avLst/>
                <a:gdLst/>
                <a:ahLst/>
                <a:cxnLst/>
                <a:rect l="l" t="t" r="r" b="b"/>
                <a:pathLst>
                  <a:path w="29410" h="29409" extrusionOk="0">
                    <a:moveTo>
                      <a:pt x="14705" y="0"/>
                    </a:moveTo>
                    <a:cubicBezTo>
                      <a:pt x="6585" y="0"/>
                      <a:pt x="1" y="6585"/>
                      <a:pt x="1" y="14705"/>
                    </a:cubicBezTo>
                    <a:cubicBezTo>
                      <a:pt x="1" y="22825"/>
                      <a:pt x="6585" y="29409"/>
                      <a:pt x="14705" y="29409"/>
                    </a:cubicBezTo>
                    <a:cubicBezTo>
                      <a:pt x="22825" y="29409"/>
                      <a:pt x="29409" y="22825"/>
                      <a:pt x="29409" y="14705"/>
                    </a:cubicBezTo>
                    <a:cubicBezTo>
                      <a:pt x="29409" y="6585"/>
                      <a:pt x="22825" y="0"/>
                      <a:pt x="147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375;p43">
                <a:extLst>
                  <a:ext uri="{FF2B5EF4-FFF2-40B4-BE49-F238E27FC236}">
                    <a16:creationId xmlns:a16="http://schemas.microsoft.com/office/drawing/2014/main" id="{2AD3E751-D411-4F58-AB55-F39C2842E503}"/>
                  </a:ext>
                </a:extLst>
              </p:cNvPr>
              <p:cNvSpPr/>
              <p:nvPr/>
            </p:nvSpPr>
            <p:spPr>
              <a:xfrm>
                <a:off x="4453063" y="2040213"/>
                <a:ext cx="665000" cy="665275"/>
              </a:xfrm>
              <a:custGeom>
                <a:avLst/>
                <a:gdLst/>
                <a:ahLst/>
                <a:cxnLst/>
                <a:rect l="l" t="t" r="r" b="b"/>
                <a:pathLst>
                  <a:path w="26600" h="26611" extrusionOk="0">
                    <a:moveTo>
                      <a:pt x="13300" y="26611"/>
                    </a:moveTo>
                    <a:cubicBezTo>
                      <a:pt x="5966" y="26611"/>
                      <a:pt x="1" y="20646"/>
                      <a:pt x="1" y="13312"/>
                    </a:cubicBezTo>
                    <a:cubicBezTo>
                      <a:pt x="1" y="5966"/>
                      <a:pt x="5966" y="1"/>
                      <a:pt x="13300" y="1"/>
                    </a:cubicBezTo>
                    <a:cubicBezTo>
                      <a:pt x="20634" y="1"/>
                      <a:pt x="26599" y="5966"/>
                      <a:pt x="26599" y="13312"/>
                    </a:cubicBezTo>
                    <a:cubicBezTo>
                      <a:pt x="26599" y="20646"/>
                      <a:pt x="20634" y="26611"/>
                      <a:pt x="13300" y="26611"/>
                    </a:cubicBezTo>
                    <a:close/>
                    <a:moveTo>
                      <a:pt x="13300" y="453"/>
                    </a:moveTo>
                    <a:cubicBezTo>
                      <a:pt x="6216" y="453"/>
                      <a:pt x="453" y="6227"/>
                      <a:pt x="453" y="13312"/>
                    </a:cubicBezTo>
                    <a:cubicBezTo>
                      <a:pt x="453" y="20396"/>
                      <a:pt x="6216" y="26159"/>
                      <a:pt x="13300" y="26159"/>
                    </a:cubicBezTo>
                    <a:cubicBezTo>
                      <a:pt x="20384" y="26159"/>
                      <a:pt x="26147" y="20396"/>
                      <a:pt x="26147" y="13312"/>
                    </a:cubicBezTo>
                    <a:cubicBezTo>
                      <a:pt x="26147" y="6227"/>
                      <a:pt x="20384" y="453"/>
                      <a:pt x="13300" y="45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376;p43">
                <a:extLst>
                  <a:ext uri="{FF2B5EF4-FFF2-40B4-BE49-F238E27FC236}">
                    <a16:creationId xmlns:a16="http://schemas.microsoft.com/office/drawing/2014/main" id="{011D7EB8-F719-4AF1-B195-72E9FF6CF8E9}"/>
                  </a:ext>
                </a:extLst>
              </p:cNvPr>
              <p:cNvSpPr/>
              <p:nvPr/>
            </p:nvSpPr>
            <p:spPr>
              <a:xfrm>
                <a:off x="4159888" y="2079938"/>
                <a:ext cx="927525" cy="585825"/>
              </a:xfrm>
              <a:custGeom>
                <a:avLst/>
                <a:gdLst/>
                <a:ahLst/>
                <a:cxnLst/>
                <a:rect l="l" t="t" r="r" b="b"/>
                <a:pathLst>
                  <a:path w="37101" h="23433" extrusionOk="0">
                    <a:moveTo>
                      <a:pt x="25539" y="251"/>
                    </a:moveTo>
                    <a:cubicBezTo>
                      <a:pt x="19872" y="1"/>
                      <a:pt x="15050" y="3835"/>
                      <a:pt x="13764" y="9062"/>
                    </a:cubicBezTo>
                    <a:cubicBezTo>
                      <a:pt x="13597" y="9740"/>
                      <a:pt x="12978" y="10205"/>
                      <a:pt x="12288" y="10205"/>
                    </a:cubicBezTo>
                    <a:lnTo>
                      <a:pt x="6263" y="10205"/>
                    </a:lnTo>
                    <a:cubicBezTo>
                      <a:pt x="5811" y="10205"/>
                      <a:pt x="5453" y="9847"/>
                      <a:pt x="5453" y="9395"/>
                    </a:cubicBezTo>
                    <a:lnTo>
                      <a:pt x="5453" y="6871"/>
                    </a:lnTo>
                    <a:cubicBezTo>
                      <a:pt x="5453" y="6561"/>
                      <a:pt x="5084" y="6395"/>
                      <a:pt x="4858" y="6621"/>
                    </a:cubicBezTo>
                    <a:lnTo>
                      <a:pt x="441" y="11038"/>
                    </a:lnTo>
                    <a:cubicBezTo>
                      <a:pt x="0" y="11478"/>
                      <a:pt x="0" y="12181"/>
                      <a:pt x="441" y="12621"/>
                    </a:cubicBezTo>
                    <a:lnTo>
                      <a:pt x="4858" y="17039"/>
                    </a:lnTo>
                    <a:cubicBezTo>
                      <a:pt x="5084" y="17265"/>
                      <a:pt x="5453" y="17110"/>
                      <a:pt x="5453" y="16801"/>
                    </a:cubicBezTo>
                    <a:lnTo>
                      <a:pt x="5453" y="14265"/>
                    </a:lnTo>
                    <a:cubicBezTo>
                      <a:pt x="5453" y="13824"/>
                      <a:pt x="5811" y="13455"/>
                      <a:pt x="6263" y="13455"/>
                    </a:cubicBezTo>
                    <a:lnTo>
                      <a:pt x="12288" y="13455"/>
                    </a:lnTo>
                    <a:cubicBezTo>
                      <a:pt x="13002" y="13455"/>
                      <a:pt x="13609" y="13943"/>
                      <a:pt x="13776" y="14634"/>
                    </a:cubicBezTo>
                    <a:cubicBezTo>
                      <a:pt x="15026" y="19682"/>
                      <a:pt x="19586" y="23432"/>
                      <a:pt x="25027" y="23432"/>
                    </a:cubicBezTo>
                    <a:cubicBezTo>
                      <a:pt x="31730" y="23432"/>
                      <a:pt x="37100" y="17753"/>
                      <a:pt x="36588" y="10943"/>
                    </a:cubicBezTo>
                    <a:cubicBezTo>
                      <a:pt x="36160" y="5132"/>
                      <a:pt x="31373" y="501"/>
                      <a:pt x="25539" y="251"/>
                    </a:cubicBezTo>
                    <a:close/>
                  </a:path>
                </a:pathLst>
              </a:custGeom>
              <a:solidFill>
                <a:srgbClr val="00B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377;p43">
                <a:extLst>
                  <a:ext uri="{FF2B5EF4-FFF2-40B4-BE49-F238E27FC236}">
                    <a16:creationId xmlns:a16="http://schemas.microsoft.com/office/drawing/2014/main" id="{0A4C1EC4-C31F-4919-9610-E1419BC25416}"/>
                  </a:ext>
                </a:extLst>
              </p:cNvPr>
              <p:cNvSpPr/>
              <p:nvPr/>
            </p:nvSpPr>
            <p:spPr>
              <a:xfrm>
                <a:off x="5000163" y="2098249"/>
                <a:ext cx="2187556" cy="702225"/>
              </a:xfrm>
              <a:custGeom>
                <a:avLst/>
                <a:gdLst/>
                <a:ahLst/>
                <a:cxnLst/>
                <a:rect l="l" t="t" r="r" b="b"/>
                <a:pathLst>
                  <a:path w="67176" h="21968" extrusionOk="0">
                    <a:moveTo>
                      <a:pt x="8799" y="0"/>
                    </a:moveTo>
                    <a:cubicBezTo>
                      <a:pt x="7942" y="0"/>
                      <a:pt x="7144" y="405"/>
                      <a:pt x="6644" y="1108"/>
                    </a:cubicBezTo>
                    <a:lnTo>
                      <a:pt x="608" y="9549"/>
                    </a:lnTo>
                    <a:cubicBezTo>
                      <a:pt x="1" y="10406"/>
                      <a:pt x="1" y="11549"/>
                      <a:pt x="608" y="12407"/>
                    </a:cubicBezTo>
                    <a:lnTo>
                      <a:pt x="6644" y="20848"/>
                    </a:lnTo>
                    <a:cubicBezTo>
                      <a:pt x="7144" y="21551"/>
                      <a:pt x="7942" y="21967"/>
                      <a:pt x="8799" y="21967"/>
                    </a:cubicBezTo>
                    <a:lnTo>
                      <a:pt x="56198" y="21967"/>
                    </a:lnTo>
                    <a:cubicBezTo>
                      <a:pt x="62258" y="21967"/>
                      <a:pt x="67176" y="17050"/>
                      <a:pt x="67176" y="10978"/>
                    </a:cubicBezTo>
                    <a:cubicBezTo>
                      <a:pt x="67176" y="4918"/>
                      <a:pt x="62258" y="0"/>
                      <a:pt x="56198" y="0"/>
                    </a:cubicBezTo>
                    <a:close/>
                  </a:path>
                </a:pathLst>
              </a:custGeom>
              <a:solidFill>
                <a:srgbClr val="E6E6E6"/>
              </a:solidFill>
              <a:ln>
                <a:noFill/>
              </a:ln>
            </p:spPr>
            <p:txBody>
              <a:bodyPr spcFirstLastPara="1" wrap="square" lIns="182875" tIns="91425" rIns="182875" bIns="91425" anchor="ctr" anchorCtr="0">
                <a:noAutofit/>
              </a:bodyPr>
              <a:lstStyle/>
              <a:p>
                <a:pPr lvl="0" algn="ctr">
                  <a:buClr>
                    <a:schemeClr val="dk1"/>
                  </a:buClr>
                  <a:buSzPts val="1100"/>
                </a:pPr>
                <a:r>
                  <a:rPr lang="es-CR" sz="1050">
                    <a:solidFill>
                      <a:srgbClr val="434343"/>
                    </a:solidFill>
                    <a:latin typeface="Sagona ExtraLight" panose="02020303050505020204" pitchFamily="18" charset="0"/>
                    <a:ea typeface="Roboto"/>
                  </a:rPr>
                  <a:t>Modelo de Gestión de riesgos estratégicos </a:t>
                </a:r>
                <a:endParaRPr lang="es-CR" sz="1050">
                  <a:solidFill>
                    <a:srgbClr val="434343"/>
                  </a:solidFill>
                  <a:latin typeface="Sagona ExtraLight" panose="02020303050505020204" pitchFamily="18" charset="0"/>
                  <a:ea typeface="Roboto"/>
                  <a:sym typeface="Roboto"/>
                </a:endParaRPr>
              </a:p>
            </p:txBody>
          </p:sp>
          <p:sp>
            <p:nvSpPr>
              <p:cNvPr id="42" name="Google Shape;1378;p43">
                <a:extLst>
                  <a:ext uri="{FF2B5EF4-FFF2-40B4-BE49-F238E27FC236}">
                    <a16:creationId xmlns:a16="http://schemas.microsoft.com/office/drawing/2014/main" id="{CA5A842E-6D0D-4545-ADEB-77C19865356D}"/>
                  </a:ext>
                </a:extLst>
              </p:cNvPr>
              <p:cNvSpPr txBox="1"/>
              <p:nvPr/>
            </p:nvSpPr>
            <p:spPr>
              <a:xfrm>
                <a:off x="4526363" y="2187900"/>
                <a:ext cx="518400" cy="369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400">
                    <a:solidFill>
                      <a:srgbClr val="FFFFFF"/>
                    </a:solidFill>
                    <a:latin typeface="Fira Sans Extra Condensed Medium"/>
                    <a:ea typeface="Fira Sans Extra Condensed Medium"/>
                    <a:cs typeface="Fira Sans Extra Condensed Medium"/>
                    <a:sym typeface="Fira Sans Extra Condensed Medium"/>
                  </a:rPr>
                  <a:t>02</a:t>
                </a:r>
                <a:endParaRPr sz="1400"/>
              </a:p>
            </p:txBody>
          </p:sp>
        </p:grpSp>
      </p:grpSp>
      <p:sp>
        <p:nvSpPr>
          <p:cNvPr id="14" name="Flecha: a la derecha 13">
            <a:extLst>
              <a:ext uri="{FF2B5EF4-FFF2-40B4-BE49-F238E27FC236}">
                <a16:creationId xmlns:a16="http://schemas.microsoft.com/office/drawing/2014/main" id="{EFA146B9-F87D-457C-8740-4B66FDD388DD}"/>
              </a:ext>
            </a:extLst>
          </p:cNvPr>
          <p:cNvSpPr/>
          <p:nvPr/>
        </p:nvSpPr>
        <p:spPr>
          <a:xfrm>
            <a:off x="6774375" y="4238168"/>
            <a:ext cx="272474" cy="154389"/>
          </a:xfrm>
          <a:prstGeom prst="rightArrow">
            <a:avLst/>
          </a:prstGeom>
          <a:solidFill>
            <a:srgbClr val="EC3A3B"/>
          </a:solidFill>
          <a:ln>
            <a:solidFill>
              <a:srgbClr val="EC3A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Tree>
    <p:extLst>
      <p:ext uri="{BB962C8B-B14F-4D97-AF65-F5344CB8AC3E}">
        <p14:creationId xmlns:p14="http://schemas.microsoft.com/office/powerpoint/2010/main" val="4151741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50AD5EA-3BE3-435F-A85F-50D7ED818E14}"/>
              </a:ext>
            </a:extLst>
          </p:cNvPr>
          <p:cNvPicPr>
            <a:picLocks noChangeAspect="1"/>
          </p:cNvPicPr>
          <p:nvPr/>
        </p:nvPicPr>
        <p:blipFill>
          <a:blip r:embed="rId3"/>
          <a:stretch>
            <a:fillRect/>
          </a:stretch>
        </p:blipFill>
        <p:spPr>
          <a:xfrm>
            <a:off x="1210016" y="1919898"/>
            <a:ext cx="9771968" cy="4938102"/>
          </a:xfrm>
          <a:prstGeom prst="rect">
            <a:avLst/>
          </a:prstGeom>
        </p:spPr>
      </p:pic>
      <p:sp>
        <p:nvSpPr>
          <p:cNvPr id="3" name="Título 2">
            <a:extLst>
              <a:ext uri="{FF2B5EF4-FFF2-40B4-BE49-F238E27FC236}">
                <a16:creationId xmlns:a16="http://schemas.microsoft.com/office/drawing/2014/main" id="{12B178B4-CDED-454C-BED2-2E2B10ADA703}"/>
              </a:ext>
            </a:extLst>
          </p:cNvPr>
          <p:cNvSpPr>
            <a:spLocks noGrp="1"/>
          </p:cNvSpPr>
          <p:nvPr>
            <p:ph type="ctrTitle"/>
          </p:nvPr>
        </p:nvSpPr>
        <p:spPr>
          <a:xfrm>
            <a:off x="1627321" y="339645"/>
            <a:ext cx="10134369" cy="589579"/>
          </a:xfrm>
        </p:spPr>
        <p:txBody>
          <a:bodyPr rtlCol="0"/>
          <a:lstStyle/>
          <a:p>
            <a:pPr rtl="0"/>
            <a:r>
              <a:rPr lang="es-ES" sz="4000"/>
              <a:t>Marco normativo</a:t>
            </a:r>
          </a:p>
        </p:txBody>
      </p:sp>
      <p:graphicFrame>
        <p:nvGraphicFramePr>
          <p:cNvPr id="9" name="Diagrama 8">
            <a:extLst>
              <a:ext uri="{FF2B5EF4-FFF2-40B4-BE49-F238E27FC236}">
                <a16:creationId xmlns:a16="http://schemas.microsoft.com/office/drawing/2014/main" id="{592D89D0-A968-4189-BFE9-D57A001CAB10}"/>
              </a:ext>
            </a:extLst>
          </p:cNvPr>
          <p:cNvGraphicFramePr/>
          <p:nvPr>
            <p:extLst>
              <p:ext uri="{D42A27DB-BD31-4B8C-83A1-F6EECF244321}">
                <p14:modId xmlns:p14="http://schemas.microsoft.com/office/powerpoint/2010/main" val="2983617310"/>
              </p:ext>
            </p:extLst>
          </p:nvPr>
        </p:nvGraphicFramePr>
        <p:xfrm>
          <a:off x="1184298" y="929224"/>
          <a:ext cx="10851394" cy="114045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Rectángulo 7">
            <a:extLst>
              <a:ext uri="{FF2B5EF4-FFF2-40B4-BE49-F238E27FC236}">
                <a16:creationId xmlns:a16="http://schemas.microsoft.com/office/drawing/2014/main" id="{5B3EF76B-132F-40AA-BC99-802D1A613DB6}"/>
              </a:ext>
            </a:extLst>
          </p:cNvPr>
          <p:cNvSpPr/>
          <p:nvPr/>
        </p:nvSpPr>
        <p:spPr>
          <a:xfrm>
            <a:off x="2735384" y="5565381"/>
            <a:ext cx="2071077" cy="1292619"/>
          </a:xfrm>
          <a:prstGeom prst="rect">
            <a:avLst/>
          </a:prstGeom>
          <a:no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Tree>
    <p:extLst>
      <p:ext uri="{BB962C8B-B14F-4D97-AF65-F5344CB8AC3E}">
        <p14:creationId xmlns:p14="http://schemas.microsoft.com/office/powerpoint/2010/main" val="1856327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Tema de la oficina">
  <a:themeElements>
    <a:clrScheme name="Cool">
      <a:dk1>
        <a:srgbClr val="000000"/>
      </a:dk1>
      <a:lt1>
        <a:srgbClr val="FFFFFF"/>
      </a:lt1>
      <a:dk2>
        <a:srgbClr val="464646"/>
      </a:dk2>
      <a:lt2>
        <a:srgbClr val="FFFFFF"/>
      </a:lt2>
      <a:accent1>
        <a:srgbClr val="15D1BB"/>
      </a:accent1>
      <a:accent2>
        <a:srgbClr val="0FB4DB"/>
      </a:accent2>
      <a:accent3>
        <a:srgbClr val="0D81BB"/>
      </a:accent3>
      <a:accent4>
        <a:srgbClr val="045FC4"/>
      </a:accent4>
      <a:accent5>
        <a:srgbClr val="953FF3"/>
      </a:accent5>
      <a:accent6>
        <a:srgbClr val="C03EF4"/>
      </a:accent6>
      <a:hlink>
        <a:srgbClr val="8F8F8F"/>
      </a:hlink>
      <a:folHlink>
        <a:srgbClr val="A5A5A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42571122_TF44450328.potx" id="{02386FAF-67F9-4090-A9C4-BC9123B78CFF}" vid="{1BA0544F-D172-463F-96BE-8F20BF8CDE21}"/>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3">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A1704B22-4A85-4C0D-B62D-A32035DBC69E}">
  <we:reference id="wa104380955" version="3.4.3.0" store="es-ES" storeType="OMEX"/>
  <we:alternateReferences>
    <we:reference id="wa104380955" version="3.4.3.0" store="WA104380955"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DDCFCCEAE351DB45BAE9B3DE15E4FE3F" ma:contentTypeVersion="13" ma:contentTypeDescription="Crear nuevo documento." ma:contentTypeScope="" ma:versionID="6fcd3b6b7ed111fe47ea91cb5a1e69bf">
  <xsd:schema xmlns:xsd="http://www.w3.org/2001/XMLSchema" xmlns:xs="http://www.w3.org/2001/XMLSchema" xmlns:p="http://schemas.microsoft.com/office/2006/metadata/properties" xmlns:ns3="3b8248ea-1d6b-4e5a-a195-4cdabc45d763" xmlns:ns4="edd0e9e5-5057-42a5-900c-97ed157dcc7d" targetNamespace="http://schemas.microsoft.com/office/2006/metadata/properties" ma:root="true" ma:fieldsID="45e1769d4dce10e879487dac4d942f3d" ns3:_="" ns4:_="">
    <xsd:import namespace="3b8248ea-1d6b-4e5a-a195-4cdabc45d763"/>
    <xsd:import namespace="edd0e9e5-5057-42a5-900c-97ed157dcc7d"/>
    <xsd:element name="properties">
      <xsd:complexType>
        <xsd:sequence>
          <xsd:element name="documentManagement">
            <xsd:complexType>
              <xsd:all>
                <xsd:element ref="ns3:MediaServiceMetadata" minOccurs="0"/>
                <xsd:element ref="ns3:MediaServiceFastMetadata" minOccurs="0"/>
                <xsd:element ref="ns3:MediaServiceAutoTags" minOccurs="0"/>
                <xsd:element ref="ns4:SharedWithUsers" minOccurs="0"/>
                <xsd:element ref="ns4:SharedWithDetails" minOccurs="0"/>
                <xsd:element ref="ns3:MediaServiceDateTaken" minOccurs="0"/>
                <xsd:element ref="ns4:SharingHintHash" minOccurs="0"/>
                <xsd:element ref="ns3:MediaServiceOCR" minOccurs="0"/>
                <xsd:element ref="ns3:MediaServiceEventHashCode" minOccurs="0"/>
                <xsd:element ref="ns3:MediaServiceGenerationTime"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8248ea-1d6b-4e5a-a195-4cdabc45d76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dd0e9e5-5057-42a5-900c-97ed157dcc7d" elementFormDefault="qualified">
    <xsd:import namespace="http://schemas.microsoft.com/office/2006/documentManagement/types"/>
    <xsd:import namespace="http://schemas.microsoft.com/office/infopath/2007/PartnerControls"/>
    <xsd:element name="SharedWithUsers" ma:index="11"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Detalles de uso compartido" ma:internalName="SharedWithDetails" ma:readOnly="true">
      <xsd:simpleType>
        <xsd:restriction base="dms:Note">
          <xsd:maxLength value="255"/>
        </xsd:restriction>
      </xsd:simpleType>
    </xsd:element>
    <xsd:element name="SharingHintHash" ma:index="14" nillable="true" ma:displayName="Hash de la sugerencia para compartir"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E7E98BD-63F3-406A-9348-90A6477B5DC3}">
  <ds:schemaRefs>
    <ds:schemaRef ds:uri="3b8248ea-1d6b-4e5a-a195-4cdabc45d763"/>
    <ds:schemaRef ds:uri="edd0e9e5-5057-42a5-900c-97ed157dcc7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DF1CEDA-F5E2-47BC-BD8D-1B6E19995AC9}">
  <ds:schemaRefs>
    <ds:schemaRef ds:uri="http://schemas.microsoft.com/sharepoint/v3/contenttype/forms"/>
  </ds:schemaRefs>
</ds:datastoreItem>
</file>

<file path=customXml/itemProps3.xml><?xml version="1.0" encoding="utf-8"?>
<ds:datastoreItem xmlns:ds="http://schemas.openxmlformats.org/officeDocument/2006/customXml" ds:itemID="{28764E6E-E168-496F-A462-25BAC924BF99}">
  <ds:schemaRefs>
    <ds:schemaRef ds:uri="3b8248ea-1d6b-4e5a-a195-4cdabc45d763"/>
    <ds:schemaRef ds:uri="edd0e9e5-5057-42a5-900c-97ed157dcc7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96</TotalTime>
  <Words>4116</Words>
  <Application>Microsoft Office PowerPoint</Application>
  <PresentationFormat>Panorámica</PresentationFormat>
  <Paragraphs>572</Paragraphs>
  <Slides>48</Slides>
  <Notes>40</Notes>
  <HiddenSlides>5</HiddenSlides>
  <MMClips>1</MMClips>
  <ScaleCrop>false</ScaleCrop>
  <HeadingPairs>
    <vt:vector size="6" baseType="variant">
      <vt:variant>
        <vt:lpstr>Fuentes usadas</vt:lpstr>
      </vt:variant>
      <vt:variant>
        <vt:i4>13</vt:i4>
      </vt:variant>
      <vt:variant>
        <vt:lpstr>Tema</vt:lpstr>
      </vt:variant>
      <vt:variant>
        <vt:i4>1</vt:i4>
      </vt:variant>
      <vt:variant>
        <vt:lpstr>Títulos de diapositiva</vt:lpstr>
      </vt:variant>
      <vt:variant>
        <vt:i4>48</vt:i4>
      </vt:variant>
    </vt:vector>
  </HeadingPairs>
  <TitlesOfParts>
    <vt:vector size="62" baseType="lpstr">
      <vt:lpstr>Arial</vt:lpstr>
      <vt:lpstr>Book Antiqua</vt:lpstr>
      <vt:lpstr>Calibri</vt:lpstr>
      <vt:lpstr>Calibri Light</vt:lpstr>
      <vt:lpstr>Fira Sans Extra Condensed Medium</vt:lpstr>
      <vt:lpstr>Open Sans Light</vt:lpstr>
      <vt:lpstr>Open Sans Semibold</vt:lpstr>
      <vt:lpstr>Poppins SemiBold</vt:lpstr>
      <vt:lpstr>Sagona ExtraLight</vt:lpstr>
      <vt:lpstr>Segoe UI Light</vt:lpstr>
      <vt:lpstr>Speak Pro</vt:lpstr>
      <vt:lpstr>Symbol</vt:lpstr>
      <vt:lpstr>Times New Roman</vt:lpstr>
      <vt:lpstr>Tema de la oficina</vt:lpstr>
      <vt:lpstr>Capacitación  Sistema Específico de Valoración del Riesgo Institucional (sevRi)  y  proceso de autoevaluación institucional (PAI)</vt:lpstr>
      <vt:lpstr>Agenda</vt:lpstr>
      <vt:lpstr>Sistema Específico de Valoración del Riesgo Institucional (sevRi) </vt:lpstr>
      <vt:lpstr>Presentación de PowerPoint</vt:lpstr>
      <vt:lpstr>Marco normativo</vt:lpstr>
      <vt:lpstr>Marco normativo</vt:lpstr>
      <vt:lpstr>Marco normativo</vt:lpstr>
      <vt:lpstr>Marco normativo</vt:lpstr>
      <vt:lpstr>Marco normativo</vt:lpstr>
      <vt:lpstr>Marco normativo</vt:lpstr>
      <vt:lpstr>Marco normativo </vt:lpstr>
      <vt:lpstr>Modelo de Gestión Estratégica Judicial para la implementación del Plan Estratégico Institucional (PEI) 2019-2024</vt:lpstr>
      <vt:lpstr>Principales conceptos en materia de riesgos </vt:lpstr>
      <vt:lpstr>Sistema específico de valoración del riesgo (sevri)</vt:lpstr>
      <vt:lpstr>Presentación de PowerPoint</vt:lpstr>
      <vt:lpstr>Sistema específico de valoración del riesgo (sevri)</vt:lpstr>
      <vt:lpstr>Sistema específico de valoración del riesgo (sevri)</vt:lpstr>
      <vt:lpstr>Sistema específico de valoración del riesgo (sevri)</vt:lpstr>
      <vt:lpstr>Sistema específico de valoración del riesgo (sevri)</vt:lpstr>
      <vt:lpstr>Sistema específico de valoración del riesgo (sevri)</vt:lpstr>
      <vt:lpstr>Sistema específico de valoración del riesgo (sevri)</vt:lpstr>
      <vt:lpstr>Sistema específico de valoración del riesgo (sevri)</vt:lpstr>
      <vt:lpstr>Sistema específico de valoración del riesgo (sevri)</vt:lpstr>
      <vt:lpstr>Sistema específico de valoración del riesgo (sevri)</vt:lpstr>
      <vt:lpstr>Sistema específico de valoración del riesgo (sevri)</vt:lpstr>
      <vt:lpstr>Sistema específico de valoración del riesgo (sevri)</vt:lpstr>
      <vt:lpstr>Sistema específico de valoración del riesgo (sevri)</vt:lpstr>
      <vt:lpstr>Sistema específico de valoración del riesgo (sevri)</vt:lpstr>
      <vt:lpstr>Sistema específico de valoración del riesgo (sevRi)</vt:lpstr>
      <vt:lpstr>Sistema específico de valoración del riesgo (sevRi)</vt:lpstr>
      <vt:lpstr>Sistema específico de valoración del riesgo (sevri)</vt:lpstr>
      <vt:lpstr>Sistema específico de valoración del riesgo (sevri)</vt:lpstr>
      <vt:lpstr>Sistema específico de valoración del riesgo (sevri)</vt:lpstr>
      <vt:lpstr>Sistema específico de valoración del riesgo (sevri)</vt:lpstr>
      <vt:lpstr>Sistema específico de valoración del riesgo (sevri)</vt:lpstr>
      <vt:lpstr>Título de diapositiva 29</vt:lpstr>
      <vt:lpstr>Título de diapositiva 29</vt:lpstr>
      <vt:lpstr>Consideraciones generales </vt:lpstr>
      <vt:lpstr>¿Qué es la autoevalución Institucional PAI?</vt:lpstr>
      <vt:lpstr>¿Cómo se realiza la  autoevalución </vt:lpstr>
      <vt:lpstr>Componentes del formulario PAI</vt:lpstr>
      <vt:lpstr>Sistema de autoevaluación PAI</vt:lpstr>
      <vt:lpstr>Título de diapositiva 29</vt:lpstr>
      <vt:lpstr>PERFILES sevri</vt:lpstr>
      <vt:lpstr>PERFILES pai</vt:lpstr>
      <vt:lpstr>Fechas relevantes</vt:lpstr>
      <vt:lpstr>Muchas gracias</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Sistema Específico de Valoración del Riesgo Institucional (sevRi)</dc:title>
  <dc:creator>Graciela Lugo Solano</dc:creator>
  <cp:lastModifiedBy>Ellen Villegas Hernandez susr a pmena</cp:lastModifiedBy>
  <cp:revision>3</cp:revision>
  <dcterms:created xsi:type="dcterms:W3CDTF">2020-09-11T23:36:53Z</dcterms:created>
  <dcterms:modified xsi:type="dcterms:W3CDTF">2020-11-16T16:20:15Z</dcterms:modified>
</cp:coreProperties>
</file>